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실제 로고 파일을 쓰고, 다크 모드도 같은 구성으로 맞췄습니다.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오늘 활동이 많아 다 세지 못하면 "150+"처럼 최소치로 표시합니다.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중인 저장소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 활동이 있던 저장소와 브랜치, 최근 7일의 활동량 막대.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네임스페이스·클래스·메서드·필드 목록. 줄 번호를 입력해 바로 이동.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83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409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(45개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 화면은 에뮬레이터에서 실행과 로그인 화면까지만 확인했습니다. 실기기 확인은 남아 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409개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 화면의 실기기 확인 (폰, Z 폴드)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 피드의 실제 응답 형식 확인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2026-09-28T05:33:58Z</dcterms:created>
  <dcterms:modified xsi:type="dcterms:W3CDTF">2026-09-28T05:33:58Z</dcterms:modified>
</cp:coreProperties>
</file>