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437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(47개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64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3차(폴더 트리, 옆 패널 디자인, 펼친 홈 화면)까지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437개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2026-09-28T07:31:27Z</dcterms:created>
  <dcterms:modified xsi:type="dcterms:W3CDTF">2026-09-28T07:31:27Z</dcterms:modified>
</cp:coreProperties>
</file>