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669280" cy="56692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241280" y="3291840"/>
            <a:ext cx="4023360" cy="4023360"/>
          </a:xfrm>
          <a:prstGeom prst="ellipse">
            <a:avLst/>
          </a:prstGeom>
          <a:solidFill>
            <a:srgbClr val="2F98F9">
              <a:alpha val="35000"/>
            </a:srgbClr>
          </a:solidFill>
          <a:ln w="12700">
            <a:solidFill>
              <a:srgbClr val="2F98F9"/>
            </a:solidFill>
            <a:prstDash val="solid"/>
          </a:ln>
        </p:spPr>
      </p:sp>
      <p:pic>
        <p:nvPicPr>
          <p:cNvPr id="4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371600"/>
            <a:ext cx="310896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5146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7947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Gitea를 위한 Android 클라이언트 — 기술 소개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3891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9FB2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 ·  Jetpack Compose  ·  Android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5212080"/>
            <a:ext cx="2194560" cy="411480"/>
          </a:xfrm>
          <a:prstGeom prst="roundRect">
            <a:avLst>
              <a:gd name="adj" fmla="val 50000"/>
            </a:avLst>
          </a:prstGeom>
          <a:solidFill>
            <a:srgbClr val="2F98F9"/>
          </a:solidFill>
          <a:ln w="12700">
            <a:solidFill>
              <a:srgbClr val="2F98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52120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2026-09-28 갱신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gitea.ubisampaju.synology.me  ·  com.ubisam.ubgitea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 개요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UBGitea란 무엇인가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사내에서 자체 운영 중인 Gitea 서버를 모바일에서 편하게 확인하도록 만든 전용 Android 앱입니다. 웹 UI를 그대로 옮기지 않고, 이동 중에 팀의 상황을 빠르게 파악하는 데 집중합니다.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6400800" cy="2926080"/>
          </a:xfrm>
          <a:prstGeom prst="roundRect">
            <a:avLst>
              <a:gd name="adj" fmla="val 4375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2900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목적: 팀 활동 모니터링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3192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열면 누가 어느 저장소에 무엇을 올렸는지 바로 보입니다.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요청과 나에게 할당된 이슈는 맨 위에 따로 모읍니다.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폰 화면에 맞춰 읽기 쉽게 보여줍니다.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로그인부터 로그아웃까지 조회 중심으로 구성했습니다.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0" y="1600200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452360" y="171907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대상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452360" y="2011680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gitea.ubisampaju.synology.me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Synology NAS 자체 호스팅 · Gitea 1.23.5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223760" y="2752344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52360" y="28712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452360" y="3163824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사내 Gitea 계정을 가진 임직원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223760" y="3904488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452360" y="402336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452360" y="4315968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이상 · 폰, 폴더블(Z 폴드) 대응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223760" y="5056632"/>
            <a:ext cx="4389120" cy="102412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452360" y="51755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452360" y="5468112"/>
            <a:ext cx="3931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중심. 유일한 쓰기 동작은 저장소 즐겨찾기(star)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갱신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달라진 점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· 저장소 · 작업 · 알림. 메뉴 안에 숨어 있던 알림과 설정이 밖으로 나왔습니다. 폴더블을 펼치면 왼쪽 세로 메뉴로 바뀝니다.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홈: 팀 활동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 요약과 활동 타임라인. 이전에는 앱을 열면 저장소 목록뿐이었습니다.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탭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저장소를 하나씩 들어가지 않고도 모든 저장소의 이슈와 PR을 한 번에 봅니다. 리뷰 요청, 나에게 할당, 내가 작성으로 거릅니다.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 전용 뷰어. 파일 내 검색, 목차, 현재 위치 표시, 글자 크기, 줄바꿈 기본 켜짐, Visual Studio 색상.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/ C++ 지원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C/C++ 문법 강조와 목차를 추가했습니다. 헤더(.h)와 소스(.cpp)를 짝지어 오가고, 폴더블에서는 나란히 봅니다.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4069080"/>
            <a:ext cx="3535680" cy="224028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976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97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9768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밝은 하늘색 테마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92040"/>
            <a:ext cx="307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색으로. 라이트와 다크를 설정에서 고르거나 시스템 설정을 따릅니다.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스택 한눈에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무슨 언어, 무슨 플랫폼으로 만들어졌나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944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944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2.2.10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JetBrains의 공식 Android 언어.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null 안전성 · 코루틴 · 데이터 클래스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3680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138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138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5509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5509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35509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(Android 9) 이상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 36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874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332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332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63703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프레임워크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63703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Material 3 기반 선언형 UI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XML 레이아웃 사용 안 함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006840" y="1828800"/>
            <a:ext cx="2606040" cy="3840480"/>
          </a:xfrm>
          <a:prstGeom prst="roundRect">
            <a:avLst>
              <a:gd name="adj" fmla="val 491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852660" y="2194560"/>
            <a:ext cx="914400" cy="9144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852660" y="21945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89720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시스템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189720" y="3639312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 8.12.3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9189720" y="425196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DSL(.kts) + 버전 카탈로그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AGP 8.12.3 · JDK 17 이상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&amp; 툴체인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언어와 빌드 환경 상세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49040" y="184251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49040" y="184251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2.2.10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40680" y="160020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앱의 유일한 소스 언어. 데이터 클래스, sealed interface, 코루틴을 전 계층에서 사용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56032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560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Coroutines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49040" y="280263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749040" y="280263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1.10.2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5603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네트워크와 디스크 작업을 메인 스레드 밖에서 처리. ViewModel의 StateFlow 단방향 흐름의 기반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JDK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749040" y="376275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49040" y="376275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352044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소스와 타깃 모두 Java 17. 빌드는 Android Studio에 포함된 JDK(21)로 확인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48056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4805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Gradle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749040" y="472287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3749040" y="472287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448056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DSL(build.gradle.kts)과 버전 카탈로그로 의존성 버전을 한곳에서 관리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Gradle Plugin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749040" y="5682996"/>
            <a:ext cx="14173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5682996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8.12.3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40680" y="544068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 타입(debug/release), 리소스 병합, 매니페스트 병합 담당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플랫폼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범위와 앱 설정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9 (Pie) 이상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1292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1292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445008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targetSdk / compileSdk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최신 Android API 대상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77200" y="1600200"/>
            <a:ext cx="3535680" cy="1783080"/>
          </a:xfrm>
          <a:prstGeom prst="roundRect">
            <a:avLst>
              <a:gd name="adj" fmla="val 7179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77200" y="1801368"/>
            <a:ext cx="3535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8214360" y="2715768"/>
            <a:ext cx="32613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애플리케이션 모듈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모듈 하나로 구성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65760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applicationId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3657600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31596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versionName / versionCode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4315968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0.1.0 / 1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974336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7433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대응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160520" y="4974336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 · 폰 가로 · 폴더블 펼침 (폭 600dp부터 2단 구성)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5632704"/>
            <a:ext cx="11064240" cy="566928"/>
          </a:xfrm>
          <a:prstGeom prst="roundRect">
            <a:avLst>
              <a:gd name="adj" fmla="val 22581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6327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R8 / ProGuard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632704"/>
            <a:ext cx="7223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비활성화. Gson 리플렉션과의 상호작용을 검증한 뒤 결정할 예정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 레이어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Jetpack Compose + Material 3, 하늘색 테마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UbiSam 로고의 파랑을 브랜드 색으로 씁니다. 다만 그 파랑 위의 흰 글씨는 대비가 부족해서, 글씨가 올라가는 버튼과 링크에는 한 단계 진한 파랑을 씁니다. 상태 색은 파랑과 분리해 Git 관례를 따릅니다.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2F98F9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4980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#2F98F9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로고, 아이콘, 활동 막대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36042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0A6FD8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6158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56158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#0A6FD8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6158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버튼, 링크, 선택 표시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7336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Primary Container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#DCEEFF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37336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 타일, 선택된 탭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83980" y="2560320"/>
            <a:ext cx="2628900" cy="1600200"/>
          </a:xfrm>
          <a:prstGeom prst="roundRect">
            <a:avLst>
              <a:gd name="adj" fmla="val 8000"/>
            </a:avLst>
          </a:prstGeom>
          <a:solidFill>
            <a:srgbClr val="F3F8FE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185148" y="272491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185148" y="30632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#F3F8FE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185148" y="352044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바탕 (카드는 흰색)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34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색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DDF4E4"/>
          </a:solidFill>
          <a:ln w="12700">
            <a:solidFill>
              <a:srgbClr val="DDF4E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F3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열림 · 추가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EEE5FC"/>
          </a:solidFill>
          <a:ln w="12700">
            <a:solidFill>
              <a:srgbClr val="EEE5F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256032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A3FD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병합됨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4E6"/>
          </a:solidFill>
          <a:ln w="12700">
            <a:solidFill>
              <a:srgbClr val="FDE4E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7200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53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닫힘 · 삭제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583680" y="484632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FDEBD3"/>
          </a:solidFill>
          <a:ln w="12700">
            <a:solidFill>
              <a:srgbClr val="FDEBD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83680" y="48463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색만으로 구분하지 않습니다. 모든 상태에는 글자 라벨이, 변경 내용에는 + / − 기호가 함께 붙습니다. 다크 모드도 같은 구성의 팔레트를 따로 갖습니다.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구조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하단 탭 4개, 펼치면 왼쪽 세로 메뉴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2377440" cy="448056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6172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(세로)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05840" y="1828800"/>
            <a:ext cx="2011680" cy="3429000"/>
          </a:xfrm>
          <a:prstGeom prst="roundRect">
            <a:avLst>
              <a:gd name="adj" fmla="val 4545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1828800"/>
            <a:ext cx="20116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내용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033272" y="5394960"/>
            <a:ext cx="448056" cy="566928"/>
          </a:xfrm>
          <a:prstGeom prst="roundRect">
            <a:avLst>
              <a:gd name="adj" fmla="val 20408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01168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39496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0" y="1645920"/>
            <a:ext cx="4206240" cy="448056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61722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폴더블 펼침 · 폰 가로 (폭 600dp 이상)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0" y="1920240"/>
            <a:ext cx="685800" cy="548640"/>
          </a:xfrm>
          <a:prstGeom prst="roundRect">
            <a:avLst>
              <a:gd name="adj" fmla="val 16667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840480" y="19202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26060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3840480" y="32918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3840480" y="397764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217920" y="1828800"/>
            <a:ext cx="1463040" cy="4114800"/>
          </a:xfrm>
          <a:prstGeom prst="roundRect">
            <a:avLst>
              <a:gd name="adj" fmla="val 6250"/>
            </a:avLst>
          </a:prstGeom>
          <a:solidFill>
            <a:srgbClr val="F3F8FE"/>
          </a:solidFill>
          <a:ln w="6350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66344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1828800"/>
            <a:ext cx="1463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1645920"/>
            <a:ext cx="3383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탭은 언제나 스택의 맨 아래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탭을 고르면 화면 스택 전체가 그 탭으로 바뀝니다.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화면에는 뒤로 가기 버튼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이전에는 시스템 뒤로 가기 제스처뿐이었습니다. 제목과 현재 위치도 함께 표시합니다.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읽을 때는 메뉴가 비켜남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코드와 변경 내용은 전체 화면으로 열리고, 탭 대신 읽기 도구가 놓입니다.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설정과 로그아웃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탭 오른쪽 위의 프로필 메뉴로 옮겼습니다.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 활동을 30초 안에 파악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Push, 열린 PR, 새 이슈. 누르면 타임라인이 오늘의 해당 활동만 보여줍니다.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195060" y="16002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366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2366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8020" y="18288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확인 필요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23660" y="24231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요청받은 PR과 나에게 할당된 이슈 수. 누르면 작업 탭이 그 조건으로 열립니다.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724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보는 범위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피드, 즐겨찾기한 저장소만, 조직별. 마지막 선택을 기억합니다. 활동 중인 저장소는 7일 활동량 막대와 함께 표시.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195060" y="3429000"/>
            <a:ext cx="5417820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23660" y="3657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236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018020" y="3657600"/>
            <a:ext cx="4411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타임라인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23660" y="4251960"/>
            <a:ext cx="49606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Push, PR 열림·병합·승인·변경 요청, 이슈, 댓글 등. 전체 / Push / PR / 이슈로 거릅니다.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5349240"/>
            <a:ext cx="11064240" cy="914400"/>
          </a:xfrm>
          <a:prstGeom prst="roundRect">
            <a:avLst>
              <a:gd name="adj" fmla="val 14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4406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출처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2606040" y="544068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활동 피드(/users/{name}/activities/feeds, /orgs/{org}/activities/feeds)와 이슈 통합 검색(/repos/issues/search). 기존 읽기 권한으로 조회되어 다시 로그인할 필요가 없습니다. 숫자 하나를 못 불러와도 타임라인은 그대로 보입니다.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 코드를 읽는 방법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폰에서는 코드를 처음부터 끝까지 읽지 않습니다. 필요한 곳을 찾아가서 확인합니다. 그래서 "원하는 곳에 빨리 도달하기"에 맞춰 만들었습니다.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화면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파일/커밋 탭 밖에서 열립니다. 가로 스크롤과 탭 넘기기가 충돌하던 문제가 구조적으로 사라집니다.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2628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줄바꿈 기본 켜짐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한 줄은 약 45자. 넘어간 줄은 들여써서 구조가 보입니다. 끄면 전체가 함께 옆으로 움직입니다.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2860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75320" y="25146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869680" y="2514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내 검색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275320" y="31089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항목 강조, 현재 위치부터 검색, 이전/다음 이동, 개수 표시.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목차와 줄 이동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클래스 단위 트리로 메서드를 찾습니다. 클래스는 접고 펼 수 있고, 줄 번호로도 이동합니다.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29768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2628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2628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2064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 표시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52628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맨 윗줄이 어느 클래스의 어느 메서드 안인지 항상 보여줍니다.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8046720" y="4343400"/>
            <a:ext cx="3566160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45720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7532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869680" y="45720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크기 · 복사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8275320" y="51663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11~16sp 중 선택. 설정은 저장되어 다음에도 유지됩니다.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 · C++ 와 폴더블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Visual Studio 색상, 짝 파일, 펼친 화면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5394960" cy="4572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755648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문법 색상 (라이트)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21945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int class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67004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제어 키워드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31720" y="267004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08C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return throw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145536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타입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331720" y="314553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RetryPolicy Math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21024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메서드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2331720" y="362102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4531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NextDelay Pow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096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409651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3151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"attempt"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572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주석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31720" y="45720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7A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재시도 간격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047488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전처리기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331720" y="504748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#region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55778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줄 주석은 모든 줄에 색이 입혀집니다. 글자색과 배경은 앱 테마를 따릅니다.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160020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0" y="175564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 짝 파일 (.h ↔ .cpp)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0" y="214884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폴더의 같은 이름 파일을 자동으로 짝짓습니다.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폰: 상단 전환 버튼과 "선언 보기 / 구현 보기" 버튼.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이름의 함수 위치로 바로 이동합니다.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include/ 와 src/ 처럼 폴더가 다르면 찾지 못합니다.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172200" y="3977640"/>
            <a:ext cx="5440680" cy="2194560"/>
          </a:xfrm>
          <a:prstGeom prst="roundRect">
            <a:avLst>
              <a:gd name="adj" fmla="val 5833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0" y="4133088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따른 구성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0" y="452628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세로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8138160" y="45262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도구는 아래쪽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837176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가로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138160" y="483717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1단. 도구를 한 줄로 줄여 코드 영역 확보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6400800" y="514807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펼침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138160" y="514807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목록 + 목차 | 코드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4589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+ C++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54589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선언 | 구현 나란히, 짝 맞춰 이동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6400800" y="5769864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 폴드 변경 내용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8138160" y="576986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| 이후 나란히 비교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라이브러리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레이어별로 사용한 주요 오픈소스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5.4.0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네트워킹. Gitea REST API 호출, 인증 헤더 처리, 연결 재사용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Gson 2.13.1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JSON 파싱. 서버 응답 DTO와 도메인 모델 매핑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Coroutines 1.10.2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비동기 처리. 구조적 동시성, 메인 스레드 분리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AndroidX Browser 1.8.0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로그인. Custom Tabs로 시스템 브라우저 호출 (WebView 미사용)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저장. OAuth 토큰을 AES/GCM으로 암호화 보관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520440"/>
            <a:ext cx="353568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37490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37490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 2.11.2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343400"/>
            <a:ext cx="307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백그라운드 작업. 즐겨찾기 저장소의 새 push 주기 확인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리디자인에서 새로 추가한 라이브러리는 없습니다. 아이콘은 앱 자체 벡터 리소스로, 하단 탭과 시트는 기존 Material 3 구성 요소로 만들었습니다.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· 인증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 흐름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시크릿을 저장하거나 전송하지 않는 공개 클라이언트(Public Client) 방식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07592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07592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코드 생성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SecureRandom으로 code_verifier, challenge(S256), state를 매번 새로 생성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98064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57016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57016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935224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브라우저 호출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2962656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Custom Tabs로 Gitea 인증 페이지를 연다 (WebView 사용 안 함)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47488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06440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0644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184648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 로그인/승인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웹에서 로그인 후 앱 권한 승인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96912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55864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55864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434072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 Link 콜백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461504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redirect_uri로 authorization code 수신, state와 redirect 일치 확인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546336" y="2011680"/>
            <a:ext cx="2066544" cy="3840480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5288" y="2286000"/>
            <a:ext cx="548640" cy="548640"/>
          </a:xfrm>
          <a:prstGeom prst="ellipse">
            <a:avLst/>
          </a:prstGeom>
          <a:solidFill>
            <a:srgbClr val="0A6FD8"/>
          </a:solidFill>
          <a:ln w="12700">
            <a:solidFill>
              <a:srgbClr val="0A6FD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3052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9683496" y="3017520"/>
            <a:ext cx="1792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교환 &amp; 저장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710928" y="3749040"/>
            <a:ext cx="17373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code_verifier로 access token을 받아 Keystore에 암호화 저장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 권한: 사용자·저장소·조직·이슈·알림 읽기, 그리고 즐겨찾기를 위한 write:user, write:repository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아키텍처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레이어 구조 — core / data / domain / feature / ui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화면별 ViewModel + Compose UI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78308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0560" y="178308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35040" y="1554480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홈, 작업, 저장소, 코드 브라우저, 히스토리, 브랜치 상세, 이슈/PR, 알림, 설정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487168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487168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순수 Kotlin 모델 · 인터페이스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715768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271576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2487168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네트워크를 모르는 도메인 규칙. RepositorySummary, ActivityItem, WorkItemHit 등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419856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419856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REST API 어댑터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80560" y="3648456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64845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3419856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OkHttp + Gson으로 실제 HTTP 호출을 domain 인터페이스로 구현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52544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352544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네트워크 · 저장 공통 기반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480560" y="4581144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480560" y="4581144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352544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OAuth/PKCE, HttpTransport, Android Keystore 토큰 저장소, 설정 저장소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285232"/>
            <a:ext cx="11064240" cy="841248"/>
          </a:xfrm>
          <a:prstGeom prst="roundRect">
            <a:avLst>
              <a:gd name="adj" fmla="val 1521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2852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뼈대 · 공용 컴포넌트 · 테마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480560" y="5513832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0560" y="55138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5285232"/>
            <a:ext cx="5349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AppShell(탭/세로 메뉴), 상단 바, 카드·배지·아이콘, 하늘색 Material 3 테마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의존 방향: feature → domain ← data,  core는 전 계층이 공유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(1/3)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core — 인증 · 네트워크 · 백그라운드 작업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OAuthClientConfig / Pkce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080760" y="15544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설정값 보관, 로그인 시도마다 새 PKCE 값과 state 생성 (순수 Kotlin)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OAuthCallbackValidator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auth/protocol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23774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앱으로 돌아온 콜백 URL의 state와 redirect_uri가 정확히 일치하는지 검증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AndroidKeystoreTokenVault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auth/android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20040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토큰을 Android Keystore 기반 AES/GCM으로 암호화 저장·조회·삭제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OkHttpTransport / ApiFailure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network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080760" y="402336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HTTP 호출 실행, 상태 코드를 인증 만료·권한 없음·오프라인 등 타입별 실패로 매핑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FavoritePushCheckWorker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notifications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80760" y="48463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WorkManager로 즐겨찾기 저장소의 새 push를 주기적으로 확인해 알림 발송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AppSettingsStore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080760" y="5669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재시도, push 알림, 코드 줄바꿈, 코드 글자 크기 설정 보관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(2/3)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data &amp; domain — API 구현체와 순수 도메인 모델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GiteaRepositoryBrowserApi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55080" y="15544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저장소·브랜치·파일 조회, 즐겨찾기(star), 조직 목록을 한 클래스가 구현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GiteaActivityApi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data/activity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37744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피드 조회. 활동 종류 27가지를 타임라인용 18가지로 정리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GiteaWorkSearchApi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data/workitems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55080" y="32004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이슈/PR 검색과 개수 조회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RepositoryListCache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data/repositories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355080" y="402336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저장소 목록을 로컬 JSON 파일로 오프라인 캐싱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RepositoryCoordinates / Ref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domain/model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484632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private 생성자 + of() 팩토리로 잘못된 값으로는 인스턴스를 만들 수 없게 강제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UnifiedDiffParser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domain/history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355080" y="566928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unified diff 텍스트를 좌/우 줄 쌍, 줄 번호, 변경 구간 제목으로 파싱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클래스 (3/3)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feature &amp; ui — 화면과 공용 컴포넌트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54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HomeViewModel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06240" y="17282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06240" y="17282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feature/home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5544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피드, 조직 목록, 요약 숫자를 따로 불러와 하나가 실패해도 나머지를 보여줌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37744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2377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WorkViewModel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06240" y="255117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06240" y="255117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feature/work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23774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범위·상태·종류 조건으로 이슈/PR을 검색하고 페이지 이동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2004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SyntaxHighlighter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06240" y="337413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06240" y="33741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004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정규식 기반 색 입히기. 여러 줄 주석 상태를 줄 사이로 이어감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0233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SymbolOutline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206240" y="419709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0" y="419709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492240" y="4023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중괄호를 따라가며 C#, C++, Java, Kotlin의 선언을 찾아 목차 생성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846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CodeViewerScreen / CodePane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06240" y="502005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206240" y="502005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feature/codebrowser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92240" y="484632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폭에 따라 1단·2단을 고르는 뷰어와, 보이는 줄만 그리는 코드 영역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48640" y="5669280"/>
            <a:ext cx="1106424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56692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AppShell / Route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206240" y="5843016"/>
            <a:ext cx="2011680" cy="384048"/>
          </a:xfrm>
          <a:prstGeom prst="roundRect">
            <a:avLst>
              <a:gd name="adj" fmla="val 50000"/>
            </a:avLst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206240" y="584301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ui/shell · navigation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492240" y="56692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탭과 세로 메뉴 전환, 화면 전환을 List&lt;Route&gt; 하나로 관리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화면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화면 9종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요약, 내 확인 필요, 활동 중인 저장소, 타임라인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전체/즐겨찾기, 조직 필터, 최근 push 순, 오프라인 캐시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0" y="1783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377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저장소의 이슈와 PR, 범위·상태·종류 필터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읽지 않음/전체, 이슈와 PR로 바로 이동, 탭에 개수 표시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브랜치 상세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 탭과 커밋 탭, 경로 표시, PR/이슈 바로가기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869680" y="33832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뷰어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검색, 목차, 짝 파일, 이미지·CSV·PDF 보기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4864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7724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7724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내용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7724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폰은 한 줄로 합쳐서, 폴더블은 나란히. 다음 변경으로 이동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29768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2628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452628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512064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이슈 / PR 상세</a:t>
            </a:r>
            <a:endParaRPr lang="en-US" sz="1600" dirty="0"/>
          </a:p>
        </p:txBody>
      </p:sp>
      <p:sp>
        <p:nvSpPr>
          <p:cNvPr id="45" name="Text 43"/>
          <p:cNvSpPr txBox="1"/>
          <p:nvPr/>
        </p:nvSpPr>
        <p:spPr>
          <a:xfrm>
            <a:off x="452628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본문, 리뷰, 댓글, 상태 배지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8046720" y="4754880"/>
            <a:ext cx="35661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275320" y="498348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75320" y="4983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869680" y="49834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설정</a:t>
            </a:r>
            <a:endParaRPr lang="en-US" sz="1600" dirty="0"/>
          </a:p>
        </p:txBody>
      </p:sp>
      <p:sp>
        <p:nvSpPr>
          <p:cNvPr id="50" name="Text 48"/>
          <p:cNvSpPr txBox="1"/>
          <p:nvPr/>
        </p:nvSpPr>
        <p:spPr>
          <a:xfrm>
            <a:off x="8275320" y="5577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계정, 화면 테마, 코드 보기, 인증 재시도, push 알림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품질 &amp; 규모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테스트로 뒷받침되는 개발 방식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84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Kotlin 소스 파일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(app/src/main)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185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185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435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350901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유닛 테스트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(47개 테스트 스위트)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9506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9506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633222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Lint 오류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18270" y="1600200"/>
            <a:ext cx="2594610" cy="1828800"/>
          </a:xfrm>
          <a:prstGeom prst="roundRect">
            <a:avLst>
              <a:gd name="adj" fmla="val 7000"/>
            </a:avLst>
          </a:prstGeom>
          <a:solidFill>
            <a:srgbClr val="DCEE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8270" y="1801368"/>
            <a:ext cx="259461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61</a:t>
            </a:r>
            <a:endParaRPr lang="en-US" sz="4800" dirty="0"/>
          </a:p>
        </p:txBody>
      </p:sp>
      <p:sp>
        <p:nvSpPr>
          <p:cNvPr id="17" name="Text 15"/>
          <p:cNvSpPr txBox="1"/>
          <p:nvPr/>
        </p:nvSpPr>
        <p:spPr>
          <a:xfrm>
            <a:off x="9155430" y="2715768"/>
            <a:ext cx="232029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태스크 문서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(tasks/*.md)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831336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8313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하나마다 완료 조건이 담긴 태스크 문서를 먼저 작성합니다.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36168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빌드, 유닛 테스트, Lint를 변경마다 실행하고 결과를 기록합니다.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48640" y="4965192"/>
            <a:ext cx="365760" cy="36576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4965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928616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ViewModel과 데이터 계층은 Fake 구현체로 네트워크 없이 테스트합니다.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FDEBD3"/>
          </a:solidFill>
          <a:ln w="12700">
            <a:solidFill>
              <a:srgbClr val="D9E6F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532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97280" y="5495544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실기기(Galaxy Z Fold7)에 설치해 확인하고 있습니다. 피드백 3차(폴더 트리, 옆 패널 디자인, 펼친 홈 화면)까지 반영했습니다.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F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단계부터 지킨 보안 원칙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UBGitea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 암호화 저장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Android Keystore 기반 AES/GCM으로 OAuth 토큰을 암호화 보관합니다. 평문 저장은 없습니다.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1292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4152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4152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13588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클라이언트 시크릿 없음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54152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PKCE 공개 클라이언트 방식. 시크릿을 코드와 설정 어디에도 두지 않습니다.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77200" y="160020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05800" y="182880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0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900160" y="18288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백업 차단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305800" y="242316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allowBackup=false, 토큰 저장소를 백업과 기기 간 전송 대상에서 제외합니다.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평문 통신 차단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minSdk 28 기본 정책으로 cleartext HTTP를 차단하고, 예외를 두지 않습니다.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31292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4152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4152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13588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민감 정보 로그 금지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454152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토큰, 인증 코드, 개인 정보를 로그에 남기지 않습니다.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077200" y="3977640"/>
            <a:ext cx="353568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9525">
            <a:solidFill>
              <a:srgbClr val="D9E6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05800" y="4206240"/>
            <a:ext cx="457200" cy="457200"/>
          </a:xfrm>
          <a:prstGeom prst="ellipse">
            <a:avLst/>
          </a:prstGeom>
          <a:solidFill>
            <a:srgbClr val="DCEEFF"/>
          </a:solidFill>
          <a:ln w="12700">
            <a:solidFill>
              <a:srgbClr val="DCEE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5800" y="4206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7509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8900160" y="420624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1B2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동작 최소화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8305800" y="4800600"/>
            <a:ext cx="307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B5D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리디자인으로 추가된 기능은 모두 조회입니다. 쓰기는 여전히 즐겨찾기 하나뿐입니다.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3840480"/>
            <a:ext cx="4754880" cy="4754880"/>
          </a:xfrm>
          <a:prstGeom prst="ellipse">
            <a:avLst/>
          </a:prstGeom>
          <a:solidFill>
            <a:srgbClr val="0A6FD8">
              <a:alpha val="45000"/>
            </a:srgbClr>
          </a:solidFill>
          <a:ln w="12700">
            <a:solidFill>
              <a:srgbClr val="0A6FD8"/>
            </a:solidFill>
            <a:prstDash val="solid"/>
          </a:ln>
        </p:spPr>
      </p:sp>
      <p:pic>
        <p:nvPicPr>
          <p:cNvPr id="3" name="Image 0" descr="C:\Users\sbico\AppData\Local\Temp\claude\D--Android-UBGitea--claude-worktrees-awesome-pascal-3f2ada\32b5d80d-7a33-40c4-853c-e939b18b2b35\scratchpad\ppt\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2596896" cy="4572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286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팀의 상황을 한눈에, 코드는 읽기 쉽게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32918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OAuth 2.0 + PKCE 로그인, 계층형 아키텍처, 435개 유닛 테스트 위에 팀 활동 홈, 통합 작업 목록, C#·C++ 코드 뷰어, 폴더블 2단 화면을 더했습니다.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4805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F98F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800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실기기 피드백 반영 계속 (폰, Z 폴드 펼침)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Gitea 원격 저장소 등록과 push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E8F0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릴리스 빌드 난독화(R8) 검토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6263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FB2C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com.ubisam.ubgitea  ·  gitea.ubisampaju.synology.me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UBGitea 기술 소개</dc:title>
  <dc:subject>PptxGenJS Presentation</dc:subject>
  <dc:creator>PptxGenJS</dc:creator>
  <cp:lastModifiedBy>PptxGenJS</cp:lastModifiedBy>
  <cp:revision>1</cp:revision>
  <dcterms:created xsi:type="dcterms:W3CDTF">2026-09-28T07:07:46Z</dcterms:created>
  <dcterms:modified xsi:type="dcterms:W3CDTF">2026-09-28T07:07:46Z</dcterms:modified>
</cp:coreProperties>
</file>