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tadata" ContentType="application/binary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4" r:id="rId18"/>
    <p:sldId id="260" r:id="rId9"/>
    <p:sldId id="261" r:id="rId10"/>
    <p:sldId id="262" r:id="rId11"/>
    <p:sldId id="263" r:id="rId12"/>
  </p:sldIdLst>
  <p:sldSz cy="6858000" cx="12192000"/>
  <p:notesSz cx="7559675" cy="10691800"/>
  <p:embeddedFontLst>
    <p:embeddedFont>
      <p:font typeface="Arial Narrow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iyNhGMi5pw+m+CEGdmYoLxGgc3+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font" Target="fonts/ArialNarrow-regular.fntdata"/><Relationship Id="rId14" Type="http://schemas.openxmlformats.org/officeDocument/2006/relationships/font" Target="fonts/ArialNarrow-bold.fntdata"/><Relationship Id="rId15" Type="http://schemas.openxmlformats.org/officeDocument/2006/relationships/font" Target="fonts/ArialNarrow-italic.fntdata"/><Relationship Id="rId16" Type="http://schemas.openxmlformats.org/officeDocument/2006/relationships/font" Target="fonts/ArialNarrow-boldItalic.fntdata"/><Relationship Id="rId17" Type="http://customschemas.google.com/relationships/presentationmetadata" Target="metadata"/><Relationship Id="rId18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1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2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4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5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6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6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7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8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빈화면" type="blank">
  <p:cSld name="BLANK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9"/>
          <p:cNvPicPr preferRelativeResize="0"/>
          <p:nvPr/>
        </p:nvPicPr>
        <p:blipFill rotWithShape="1">
          <a:blip r:embed="rId1">
            <a:alphaModFix/>
          </a:blip>
          <a:srcRect b="15213" l="3821" r="2820" t="14301"/>
          <a:stretch/>
        </p:blipFill>
        <p:spPr>
          <a:xfrm>
            <a:off x="9663840" y="6479280"/>
            <a:ext cx="2519280" cy="374760"/>
          </a:xfrm>
          <a:prstGeom prst="rect">
            <a:avLst/>
          </a:prstGeom>
          <a:noFill/>
          <a:ln>
            <a:noFill/>
          </a:ln>
        </p:spPr>
      </p:pic>
      <p:sp>
        <p:nvSpPr>
          <p:cNvPr descr="{&quot;HashCode&quot;:966751382,&quot;Placement&quot;:&quot;Header&quot;,&quot;Top&quot;:0.0,&quot;Left&quot;:413.954651,&quot;SlideWidth&quot;:960,&quot;SlideHeight&quot;:540}" id="7" name="Google Shape;7;p9"/>
          <p:cNvSpPr/>
          <p:nvPr/>
        </p:nvSpPr>
        <p:spPr>
          <a:xfrm>
            <a:off x="5256720" y="154440"/>
            <a:ext cx="1676880" cy="1836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LGE Internal Use Only</a:t>
            </a:r>
            <a:endParaRPr b="0" i="0" sz="1200" u="none" cap="none" strike="noStrike">
              <a:solidFill>
                <a:srgbClr val="000000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cxnSp>
        <p:nvCxnSpPr>
          <p:cNvPr id="8" name="Google Shape;8;p9"/>
          <p:cNvCxnSpPr/>
          <p:nvPr/>
        </p:nvCxnSpPr>
        <p:spPr>
          <a:xfrm>
            <a:off x="0" y="480600"/>
            <a:ext cx="12192480" cy="72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9" name="Google Shape;9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663840" y="6479280"/>
            <a:ext cx="2519280" cy="37476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9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algun Gothic"/>
              <a:buNone/>
              <a:defRPr b="0" i="0" sz="4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1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"/>
          <p:cNvSpPr txBox="1"/>
          <p:nvPr/>
        </p:nvSpPr>
        <p:spPr>
          <a:xfrm>
            <a:off x="192024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8. 설비 HMI 조작 방법</a:t>
            </a:r>
            <a:endParaRPr/>
          </a:p>
        </p:txBody>
      </p:sp>
      <p:sp>
        <p:nvSpPr>
          <p:cNvPr id="18" name="Google Shape;18;p1"/>
          <p:cNvSpPr txBox="1"/>
          <p:nvPr/>
        </p:nvSpPr>
        <p:spPr>
          <a:xfrm>
            <a:off x="7680960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- 00)  가접 용접 개요</a:t>
            </a:r>
            <a:endParaRPr/>
          </a:p>
        </p:txBody>
      </p:sp>
      <p:sp>
        <p:nvSpPr>
          <p:cNvPr id="19" name="Google Shape;19;p1"/>
          <p:cNvSpPr/>
          <p:nvPr/>
        </p:nvSpPr>
        <p:spPr>
          <a:xfrm>
            <a:off x="182880" y="585216"/>
            <a:ext cx="576072" cy="722376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항목</a:t>
            </a:r>
            <a:endParaRPr/>
          </a:p>
        </p:txBody>
      </p:sp>
      <p:sp>
        <p:nvSpPr>
          <p:cNvPr id="20" name="Google Shape;20;p1"/>
          <p:cNvSpPr/>
          <p:nvPr/>
        </p:nvSpPr>
        <p:spPr>
          <a:xfrm>
            <a:off x="758952" y="585216"/>
            <a:ext cx="2514600" cy="72237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가접 용접 (1/9)</a:t>
            </a:r>
            <a:endParaRPr/>
          </a:p>
        </p:txBody>
      </p:sp>
      <p:sp>
        <p:nvSpPr>
          <p:cNvPr id="21" name="Google Shape;21;p1"/>
          <p:cNvSpPr/>
          <p:nvPr/>
        </p:nvSpPr>
        <p:spPr>
          <a:xfrm>
            <a:off x="339242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AutoRun</a:t>
            </a:r>
            <a:endParaRPr/>
          </a:p>
        </p:txBody>
      </p:sp>
      <p:sp>
        <p:nvSpPr>
          <p:cNvPr id="22" name="Google Shape;22;p1"/>
          <p:cNvSpPr/>
          <p:nvPr/>
        </p:nvSpPr>
        <p:spPr>
          <a:xfrm>
            <a:off x="447141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Recipe</a:t>
            </a:r>
            <a:endParaRPr/>
          </a:p>
        </p:txBody>
      </p:sp>
      <p:sp>
        <p:nvSpPr>
          <p:cNvPr id="23" name="Google Shape;23;p1"/>
          <p:cNvSpPr/>
          <p:nvPr/>
        </p:nvSpPr>
        <p:spPr>
          <a:xfrm>
            <a:off x="555040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Manual</a:t>
            </a:r>
            <a:endParaRPr/>
          </a:p>
        </p:txBody>
      </p:sp>
      <p:sp>
        <p:nvSpPr>
          <p:cNvPr id="24" name="Google Shape;24;p1"/>
          <p:cNvSpPr/>
          <p:nvPr/>
        </p:nvSpPr>
        <p:spPr>
          <a:xfrm>
            <a:off x="6629400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Calibration</a:t>
            </a:r>
            <a:endParaRPr/>
          </a:p>
        </p:txBody>
      </p:sp>
      <p:sp>
        <p:nvSpPr>
          <p:cNvPr id="25" name="Google Shape;25;p1"/>
          <p:cNvSpPr/>
          <p:nvPr/>
        </p:nvSpPr>
        <p:spPr>
          <a:xfrm>
            <a:off x="7708392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Monitoring</a:t>
            </a:r>
            <a:endParaRPr/>
          </a:p>
        </p:txBody>
      </p:sp>
      <p:sp>
        <p:nvSpPr>
          <p:cNvPr id="26" name="Google Shape;26;p1"/>
          <p:cNvSpPr/>
          <p:nvPr/>
        </p:nvSpPr>
        <p:spPr>
          <a:xfrm>
            <a:off x="878738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Device</a:t>
            </a:r>
            <a:endParaRPr/>
          </a:p>
        </p:txBody>
      </p:sp>
      <p:sp>
        <p:nvSpPr>
          <p:cNvPr id="27" name="Google Shape;27;p1"/>
          <p:cNvSpPr/>
          <p:nvPr/>
        </p:nvSpPr>
        <p:spPr>
          <a:xfrm>
            <a:off x="986637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Setting</a:t>
            </a:r>
            <a:endParaRPr/>
          </a:p>
        </p:txBody>
      </p:sp>
      <p:sp>
        <p:nvSpPr>
          <p:cNvPr id="28" name="Google Shape;28;p1"/>
          <p:cNvSpPr/>
          <p:nvPr/>
        </p:nvSpPr>
        <p:spPr>
          <a:xfrm>
            <a:off x="1094536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Alarm</a:t>
            </a:r>
            <a:endParaRPr/>
          </a:p>
        </p:txBody>
      </p:sp>
      <p:sp>
        <p:nvSpPr>
          <p:cNvPr id="29" name="Google Shape;29;p1"/>
          <p:cNvSpPr/>
          <p:nvPr/>
        </p:nvSpPr>
        <p:spPr>
          <a:xfrm>
            <a:off x="192024" y="1399032"/>
            <a:ext cx="11823192" cy="283464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현재 위치 :  가접 용접 (Tack Welding) — 개요</a:t>
            </a:r>
            <a:endParaRPr/>
          </a:p>
        </p:txBody>
      </p:sp>
      <p:sp>
        <p:nvSpPr>
          <p:cNvPr id="30" name="Google Shape;30;p1"/>
          <p:cNvSpPr/>
          <p:nvPr/>
        </p:nvSpPr>
        <p:spPr>
          <a:xfrm>
            <a:off x="3392424" y="1682496"/>
            <a:ext cx="8604504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dia_s1.png" id="31" name="Google Shape;3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3864" y="1700784"/>
            <a:ext cx="8421624" cy="4736592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1"/>
          <p:cNvSpPr/>
          <p:nvPr/>
        </p:nvSpPr>
        <p:spPr>
          <a:xfrm>
            <a:off x="192024" y="1682496"/>
            <a:ext cx="3090672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7315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1. 가접 용접이란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U-Frame 본(메인) 용접 전, 팩 제품과 프레임 간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밀착이 안 된 자재를 먼저 붙여 고정하는 예비 용접.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2. 필요 이유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자재가 떠 있으면(밀착 불량) 본 용접 품질 저하.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Align → 가접으로 밀착 → 메인 용접 순서로 진행.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3. 출사 방식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Dot(점) 또는 Short Line(짧은 선)으로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미리 몇 점 붙여 밀착.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4. 가접 시작 방법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PLC의 Laser Trigger Unuse 버튼을 누르면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수동 가접 절차가 시작된다. (상세 2~8p)</a:t>
            </a:r>
            <a:endParaRPr/>
          </a:p>
        </p:txBody>
      </p:sp>
      <p:sp>
        <p:nvSpPr>
          <p:cNvPr id="33" name="Google Shape;33;p1"/>
          <p:cNvSpPr txBox="1"/>
          <p:nvPr/>
        </p:nvSpPr>
        <p:spPr>
          <a:xfrm>
            <a:off x="5486400" y="6510528"/>
            <a:ext cx="12161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1 / 9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"/>
          <p:cNvSpPr txBox="1"/>
          <p:nvPr/>
        </p:nvSpPr>
        <p:spPr>
          <a:xfrm>
            <a:off x="192024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8. 설비 HMI 조작 방법</a:t>
            </a:r>
            <a:endParaRPr/>
          </a:p>
        </p:txBody>
      </p:sp>
      <p:sp>
        <p:nvSpPr>
          <p:cNvPr id="39" name="Google Shape;39;p2"/>
          <p:cNvSpPr txBox="1"/>
          <p:nvPr/>
        </p:nvSpPr>
        <p:spPr>
          <a:xfrm>
            <a:off x="7680960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- 01)  Laser Trigger Unuse — 가접 시작</a:t>
            </a:r>
            <a:endParaRPr/>
          </a:p>
        </p:txBody>
      </p:sp>
      <p:sp>
        <p:nvSpPr>
          <p:cNvPr id="40" name="Google Shape;40;p2"/>
          <p:cNvSpPr/>
          <p:nvPr/>
        </p:nvSpPr>
        <p:spPr>
          <a:xfrm>
            <a:off x="182880" y="585216"/>
            <a:ext cx="576072" cy="722376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항목</a:t>
            </a:r>
            <a:endParaRPr/>
          </a:p>
        </p:txBody>
      </p:sp>
      <p:sp>
        <p:nvSpPr>
          <p:cNvPr id="41" name="Google Shape;41;p2"/>
          <p:cNvSpPr/>
          <p:nvPr/>
        </p:nvSpPr>
        <p:spPr>
          <a:xfrm>
            <a:off x="758952" y="585216"/>
            <a:ext cx="2514600" cy="72237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가접 용접 (2/9)</a:t>
            </a:r>
            <a:endParaRPr/>
          </a:p>
        </p:txBody>
      </p:sp>
      <p:sp>
        <p:nvSpPr>
          <p:cNvPr id="42" name="Google Shape;42;p2"/>
          <p:cNvSpPr/>
          <p:nvPr/>
        </p:nvSpPr>
        <p:spPr>
          <a:xfrm>
            <a:off x="3392424" y="585216"/>
            <a:ext cx="1078992" cy="722376"/>
          </a:xfrm>
          <a:prstGeom prst="rect">
            <a:avLst/>
          </a:prstGeom>
          <a:solidFill>
            <a:srgbClr val="2E9BD6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5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AutoRun</a:t>
            </a:r>
            <a:endParaRPr/>
          </a:p>
        </p:txBody>
      </p:sp>
      <p:sp>
        <p:nvSpPr>
          <p:cNvPr id="43" name="Google Shape;43;p2"/>
          <p:cNvSpPr/>
          <p:nvPr/>
        </p:nvSpPr>
        <p:spPr>
          <a:xfrm>
            <a:off x="447141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Recipe</a:t>
            </a:r>
            <a:endParaRPr/>
          </a:p>
        </p:txBody>
      </p:sp>
      <p:sp>
        <p:nvSpPr>
          <p:cNvPr id="44" name="Google Shape;44;p2"/>
          <p:cNvSpPr/>
          <p:nvPr/>
        </p:nvSpPr>
        <p:spPr>
          <a:xfrm>
            <a:off x="555040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Manual</a:t>
            </a:r>
            <a:endParaRPr/>
          </a:p>
        </p:txBody>
      </p:sp>
      <p:sp>
        <p:nvSpPr>
          <p:cNvPr id="45" name="Google Shape;45;p2"/>
          <p:cNvSpPr/>
          <p:nvPr/>
        </p:nvSpPr>
        <p:spPr>
          <a:xfrm>
            <a:off x="6629400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Calibration</a:t>
            </a:r>
            <a:endParaRPr/>
          </a:p>
        </p:txBody>
      </p:sp>
      <p:sp>
        <p:nvSpPr>
          <p:cNvPr id="46" name="Google Shape;46;p2"/>
          <p:cNvSpPr/>
          <p:nvPr/>
        </p:nvSpPr>
        <p:spPr>
          <a:xfrm>
            <a:off x="7708392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Monitoring</a:t>
            </a:r>
            <a:endParaRPr/>
          </a:p>
        </p:txBody>
      </p:sp>
      <p:sp>
        <p:nvSpPr>
          <p:cNvPr id="47" name="Google Shape;47;p2"/>
          <p:cNvSpPr/>
          <p:nvPr/>
        </p:nvSpPr>
        <p:spPr>
          <a:xfrm>
            <a:off x="878738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Device</a:t>
            </a:r>
            <a:endParaRPr/>
          </a:p>
        </p:txBody>
      </p:sp>
      <p:sp>
        <p:nvSpPr>
          <p:cNvPr id="48" name="Google Shape;48;p2"/>
          <p:cNvSpPr/>
          <p:nvPr/>
        </p:nvSpPr>
        <p:spPr>
          <a:xfrm>
            <a:off x="986637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Setting</a:t>
            </a:r>
            <a:endParaRPr/>
          </a:p>
        </p:txBody>
      </p:sp>
      <p:sp>
        <p:nvSpPr>
          <p:cNvPr id="49" name="Google Shape;49;p2"/>
          <p:cNvSpPr/>
          <p:nvPr/>
        </p:nvSpPr>
        <p:spPr>
          <a:xfrm>
            <a:off x="1094536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Alarm</a:t>
            </a:r>
            <a:endParaRPr/>
          </a:p>
        </p:txBody>
      </p:sp>
      <p:sp>
        <p:nvSpPr>
          <p:cNvPr id="50" name="Google Shape;50;p2"/>
          <p:cNvSpPr/>
          <p:nvPr/>
        </p:nvSpPr>
        <p:spPr>
          <a:xfrm>
            <a:off x="192024" y="1399032"/>
            <a:ext cx="11823192" cy="283464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현재 위치 :  AutoRun  (자동 운전)</a:t>
            </a:r>
            <a:endParaRPr/>
          </a:p>
        </p:txBody>
      </p:sp>
      <p:sp>
        <p:nvSpPr>
          <p:cNvPr id="51" name="Google Shape;51;p2"/>
          <p:cNvSpPr/>
          <p:nvPr/>
        </p:nvSpPr>
        <p:spPr>
          <a:xfrm>
            <a:off x="3392424" y="1682496"/>
            <a:ext cx="8604504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AutoRun_Main화면.png" id="52" name="Google Shape;5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3864" y="1700784"/>
            <a:ext cx="8421624" cy="47365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g_popup.png" id="53" name="Google Shape;53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35040" y="2926080"/>
            <a:ext cx="2926080" cy="192024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2"/>
          <p:cNvSpPr/>
          <p:nvPr/>
        </p:nvSpPr>
        <p:spPr>
          <a:xfrm>
            <a:off x="6035040" y="2926080"/>
            <a:ext cx="2926080" cy="192024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5" name="Google Shape;55;p2"/>
          <p:cNvSpPr/>
          <p:nvPr/>
        </p:nvSpPr>
        <p:spPr>
          <a:xfrm>
            <a:off x="5884164" y="2775204"/>
            <a:ext cx="301752" cy="301752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1</a:t>
            </a:r>
            <a:endParaRPr/>
          </a:p>
        </p:txBody>
      </p:sp>
      <p:sp>
        <p:nvSpPr>
          <p:cNvPr id="56" name="Google Shape;56;p2"/>
          <p:cNvSpPr/>
          <p:nvPr/>
        </p:nvSpPr>
        <p:spPr>
          <a:xfrm>
            <a:off x="9747447" y="1832356"/>
            <a:ext cx="951819" cy="192972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7" name="Google Shape;57;p2"/>
          <p:cNvSpPr/>
          <p:nvPr/>
        </p:nvSpPr>
        <p:spPr>
          <a:xfrm>
            <a:off x="9596571" y="1681480"/>
            <a:ext cx="301752" cy="301752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2</a:t>
            </a:r>
            <a:endParaRPr/>
          </a:p>
        </p:txBody>
      </p:sp>
      <p:sp>
        <p:nvSpPr>
          <p:cNvPr id="58" name="Google Shape;58;p2"/>
          <p:cNvSpPr/>
          <p:nvPr/>
        </p:nvSpPr>
        <p:spPr>
          <a:xfrm>
            <a:off x="192024" y="1682496"/>
            <a:ext cx="3090672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7315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1. Laser Trigger Unuse 버튼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PLC 조작반의 </a:t>
            </a:r>
            <a:r>
              <a:rPr b="1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Laser Trigger Unuse </a:t>
            </a: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버튼을 누르면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레이저 자동 출사를 막고 수동 가접 모드로 전환된다.</a:t>
            </a: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2. 용접 위치 확인 팝업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어느 레시피의 어느 페이지에서 가접 출사를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해야 하는지</a:t>
            </a:r>
            <a:r>
              <a:rPr b="1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(Recipe No·Page No)</a:t>
            </a: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를 알려주는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안내 팝업이 표시된다.</a:t>
            </a: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i="1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ex) Recipe </a:t>
            </a:r>
            <a:r>
              <a:rPr i="1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No: 20 Page No: 3</a:t>
            </a:r>
            <a:endParaRPr i="1"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3. 조작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1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[확인]</a:t>
            </a: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을 누르면 안내된 Recipe 화면으로 이동해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수동으로 가접 출사한다.</a:t>
            </a:r>
            <a:endParaRPr/>
          </a:p>
        </p:txBody>
      </p:sp>
      <p:sp>
        <p:nvSpPr>
          <p:cNvPr id="59" name="Google Shape;59;p2"/>
          <p:cNvSpPr txBox="1"/>
          <p:nvPr/>
        </p:nvSpPr>
        <p:spPr>
          <a:xfrm>
            <a:off x="5486400" y="6510528"/>
            <a:ext cx="12161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2 / 9</a:t>
            </a:r>
            <a:endParaRPr/>
          </a:p>
        </p:txBody>
      </p:sp>
      <p:pic>
        <p:nvPicPr>
          <p:cNvPr id="60" name="Google Shape;60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0225" y="2260650"/>
            <a:ext cx="2926076" cy="1865594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  <p:sp>
        <p:nvSpPr>
          <p:cNvPr id="61" name="Google Shape;61;p2"/>
          <p:cNvSpPr/>
          <p:nvPr/>
        </p:nvSpPr>
        <p:spPr>
          <a:xfrm>
            <a:off x="1392775" y="3594600"/>
            <a:ext cx="356700" cy="2538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62" name="Google Shape;62;p2"/>
          <p:cNvSpPr/>
          <p:nvPr/>
        </p:nvSpPr>
        <p:spPr>
          <a:xfrm>
            <a:off x="2786475" y="2926075"/>
            <a:ext cx="471600" cy="2709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"/>
          <p:cNvSpPr txBox="1"/>
          <p:nvPr/>
        </p:nvSpPr>
        <p:spPr>
          <a:xfrm>
            <a:off x="192024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8. 설비 HMI 조작 방법</a:t>
            </a:r>
            <a:endParaRPr/>
          </a:p>
        </p:txBody>
      </p:sp>
      <p:sp>
        <p:nvSpPr>
          <p:cNvPr id="68" name="Google Shape;68;p3"/>
          <p:cNvSpPr txBox="1"/>
          <p:nvPr/>
        </p:nvSpPr>
        <p:spPr>
          <a:xfrm>
            <a:off x="7680960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- 02)  Recipe — 위치 확인 &amp; Scout Image</a:t>
            </a:r>
            <a:endParaRPr/>
          </a:p>
        </p:txBody>
      </p:sp>
      <p:sp>
        <p:nvSpPr>
          <p:cNvPr id="69" name="Google Shape;69;p3"/>
          <p:cNvSpPr/>
          <p:nvPr/>
        </p:nvSpPr>
        <p:spPr>
          <a:xfrm>
            <a:off x="182880" y="585216"/>
            <a:ext cx="576072" cy="722376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항목</a:t>
            </a:r>
            <a:endParaRPr/>
          </a:p>
        </p:txBody>
      </p:sp>
      <p:sp>
        <p:nvSpPr>
          <p:cNvPr id="70" name="Google Shape;70;p3"/>
          <p:cNvSpPr/>
          <p:nvPr/>
        </p:nvSpPr>
        <p:spPr>
          <a:xfrm>
            <a:off x="758952" y="585216"/>
            <a:ext cx="2514600" cy="72237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가접 용접 (3/9)</a:t>
            </a:r>
            <a:endParaRPr/>
          </a:p>
        </p:txBody>
      </p:sp>
      <p:sp>
        <p:nvSpPr>
          <p:cNvPr id="71" name="Google Shape;71;p3"/>
          <p:cNvSpPr/>
          <p:nvPr/>
        </p:nvSpPr>
        <p:spPr>
          <a:xfrm>
            <a:off x="339242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AutoRun</a:t>
            </a:r>
            <a:endParaRPr/>
          </a:p>
        </p:txBody>
      </p:sp>
      <p:sp>
        <p:nvSpPr>
          <p:cNvPr id="72" name="Google Shape;72;p3"/>
          <p:cNvSpPr/>
          <p:nvPr/>
        </p:nvSpPr>
        <p:spPr>
          <a:xfrm>
            <a:off x="4471416" y="585216"/>
            <a:ext cx="1078992" cy="722376"/>
          </a:xfrm>
          <a:prstGeom prst="rect">
            <a:avLst/>
          </a:prstGeom>
          <a:solidFill>
            <a:srgbClr val="2E9BD6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5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Recipe</a:t>
            </a:r>
            <a:endParaRPr/>
          </a:p>
        </p:txBody>
      </p:sp>
      <p:sp>
        <p:nvSpPr>
          <p:cNvPr id="73" name="Google Shape;73;p3"/>
          <p:cNvSpPr/>
          <p:nvPr/>
        </p:nvSpPr>
        <p:spPr>
          <a:xfrm>
            <a:off x="555040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Manual</a:t>
            </a:r>
            <a:endParaRPr/>
          </a:p>
        </p:txBody>
      </p:sp>
      <p:sp>
        <p:nvSpPr>
          <p:cNvPr id="74" name="Google Shape;74;p3"/>
          <p:cNvSpPr/>
          <p:nvPr/>
        </p:nvSpPr>
        <p:spPr>
          <a:xfrm>
            <a:off x="6629400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Calibration</a:t>
            </a:r>
            <a:endParaRPr/>
          </a:p>
        </p:txBody>
      </p:sp>
      <p:sp>
        <p:nvSpPr>
          <p:cNvPr id="75" name="Google Shape;75;p3"/>
          <p:cNvSpPr/>
          <p:nvPr/>
        </p:nvSpPr>
        <p:spPr>
          <a:xfrm>
            <a:off x="7708392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Monitoring</a:t>
            </a:r>
            <a:endParaRPr/>
          </a:p>
        </p:txBody>
      </p:sp>
      <p:sp>
        <p:nvSpPr>
          <p:cNvPr id="76" name="Google Shape;76;p3"/>
          <p:cNvSpPr/>
          <p:nvPr/>
        </p:nvSpPr>
        <p:spPr>
          <a:xfrm>
            <a:off x="878738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Device</a:t>
            </a:r>
            <a:endParaRPr/>
          </a:p>
        </p:txBody>
      </p:sp>
      <p:sp>
        <p:nvSpPr>
          <p:cNvPr id="77" name="Google Shape;77;p3"/>
          <p:cNvSpPr/>
          <p:nvPr/>
        </p:nvSpPr>
        <p:spPr>
          <a:xfrm>
            <a:off x="986637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Setting</a:t>
            </a:r>
            <a:endParaRPr/>
          </a:p>
        </p:txBody>
      </p:sp>
      <p:sp>
        <p:nvSpPr>
          <p:cNvPr id="78" name="Google Shape;78;p3"/>
          <p:cNvSpPr/>
          <p:nvPr/>
        </p:nvSpPr>
        <p:spPr>
          <a:xfrm>
            <a:off x="1094536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Alarm</a:t>
            </a:r>
            <a:endParaRPr/>
          </a:p>
        </p:txBody>
      </p:sp>
      <p:sp>
        <p:nvSpPr>
          <p:cNvPr id="79" name="Google Shape;79;p3"/>
          <p:cNvSpPr/>
          <p:nvPr/>
        </p:nvSpPr>
        <p:spPr>
          <a:xfrm>
            <a:off x="192024" y="1399032"/>
            <a:ext cx="11823192" cy="283464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현재 위치 :  Recipe  &gt;  Scanner Object Teaching</a:t>
            </a:r>
            <a:endParaRPr/>
          </a:p>
        </p:txBody>
      </p:sp>
      <p:sp>
        <p:nvSpPr>
          <p:cNvPr id="80" name="Google Shape;80;p3"/>
          <p:cNvSpPr/>
          <p:nvPr/>
        </p:nvSpPr>
        <p:spPr>
          <a:xfrm>
            <a:off x="3392424" y="1682496"/>
            <a:ext cx="8604504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Recipe_Recipe.png" id="81" name="Google Shape;8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3864" y="1700784"/>
            <a:ext cx="8421624" cy="4736592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3"/>
          <p:cNvSpPr/>
          <p:nvPr/>
        </p:nvSpPr>
        <p:spPr>
          <a:xfrm>
            <a:off x="3643200" y="2077950"/>
            <a:ext cx="1033800" cy="16266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83" name="Google Shape;83;p3"/>
          <p:cNvSpPr/>
          <p:nvPr/>
        </p:nvSpPr>
        <p:spPr>
          <a:xfrm>
            <a:off x="3447031" y="1944624"/>
            <a:ext cx="301752" cy="301752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1</a:t>
            </a:r>
            <a:endParaRPr/>
          </a:p>
        </p:txBody>
      </p:sp>
      <p:sp>
        <p:nvSpPr>
          <p:cNvPr id="84" name="Google Shape;84;p3"/>
          <p:cNvSpPr/>
          <p:nvPr/>
        </p:nvSpPr>
        <p:spPr>
          <a:xfrm>
            <a:off x="10471625" y="2319172"/>
            <a:ext cx="666300" cy="3567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85" name="Google Shape;85;p3"/>
          <p:cNvSpPr/>
          <p:nvPr/>
        </p:nvSpPr>
        <p:spPr>
          <a:xfrm>
            <a:off x="5098002" y="3082401"/>
            <a:ext cx="512400" cy="3018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86" name="Google Shape;86;p3"/>
          <p:cNvSpPr/>
          <p:nvPr/>
        </p:nvSpPr>
        <p:spPr>
          <a:xfrm>
            <a:off x="4860010" y="3137448"/>
            <a:ext cx="301800" cy="301800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2</a:t>
            </a:r>
            <a:endParaRPr/>
          </a:p>
        </p:txBody>
      </p:sp>
      <p:sp>
        <p:nvSpPr>
          <p:cNvPr id="87" name="Google Shape;87;p3"/>
          <p:cNvSpPr/>
          <p:nvPr/>
        </p:nvSpPr>
        <p:spPr>
          <a:xfrm>
            <a:off x="4908774" y="2835657"/>
            <a:ext cx="1079100" cy="3018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88" name="Google Shape;88;p3"/>
          <p:cNvSpPr/>
          <p:nvPr/>
        </p:nvSpPr>
        <p:spPr>
          <a:xfrm>
            <a:off x="4606970" y="2675868"/>
            <a:ext cx="301800" cy="301800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3</a:t>
            </a:r>
            <a:endParaRPr/>
          </a:p>
        </p:txBody>
      </p:sp>
      <p:sp>
        <p:nvSpPr>
          <p:cNvPr id="89" name="Google Shape;89;p3"/>
          <p:cNvSpPr/>
          <p:nvPr/>
        </p:nvSpPr>
        <p:spPr>
          <a:xfrm>
            <a:off x="192024" y="1682496"/>
            <a:ext cx="3090672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7315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1. Recipe에서의 용접 위치 확인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- Recipe List에서 팝업 안내에 따른 레시피 선택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- Page에서 안내된 페이지 선택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2. Scout Image — Run 버튼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Run Scout Normal → 스카우트 촬영 시작 / Stop.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Flying Vision 선택 시 비행 촬영 모드로 전환.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3. ScanRow / RowChange Sleep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행 단위 이동·촬영 시 잔진동이 가라앉은 뒤 촬영하게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넣는 지연(수동 입력). ScanRow=행 내 이동 후 대기,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RowChange=다음 행 전환 후 대기.</a:t>
            </a:r>
            <a:endParaRPr/>
          </a:p>
        </p:txBody>
      </p:sp>
      <p:sp>
        <p:nvSpPr>
          <p:cNvPr id="90" name="Google Shape;90;p3"/>
          <p:cNvSpPr txBox="1"/>
          <p:nvPr/>
        </p:nvSpPr>
        <p:spPr>
          <a:xfrm>
            <a:off x="5486400" y="6510528"/>
            <a:ext cx="12161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3 / 9</a:t>
            </a:r>
            <a:endParaRPr/>
          </a:p>
        </p:txBody>
      </p:sp>
      <p:sp>
        <p:nvSpPr>
          <p:cNvPr id="91" name="Google Shape;91;p3"/>
          <p:cNvSpPr/>
          <p:nvPr/>
        </p:nvSpPr>
        <p:spPr>
          <a:xfrm>
            <a:off x="10107681" y="2179324"/>
            <a:ext cx="301800" cy="301800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1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"/>
          <p:cNvSpPr txBox="1"/>
          <p:nvPr/>
        </p:nvSpPr>
        <p:spPr>
          <a:xfrm>
            <a:off x="192024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8. 설비 HMI 조작 방법</a:t>
            </a:r>
            <a:endParaRPr/>
          </a:p>
        </p:txBody>
      </p:sp>
      <p:sp>
        <p:nvSpPr>
          <p:cNvPr id="97" name="Google Shape;97;p4"/>
          <p:cNvSpPr txBox="1"/>
          <p:nvPr/>
        </p:nvSpPr>
        <p:spPr>
          <a:xfrm>
            <a:off x="7680960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- 03)  Recipe — Laser Shot / Object Select</a:t>
            </a:r>
            <a:endParaRPr/>
          </a:p>
        </p:txBody>
      </p:sp>
      <p:sp>
        <p:nvSpPr>
          <p:cNvPr id="98" name="Google Shape;98;p4"/>
          <p:cNvSpPr/>
          <p:nvPr/>
        </p:nvSpPr>
        <p:spPr>
          <a:xfrm>
            <a:off x="182880" y="585216"/>
            <a:ext cx="576072" cy="722376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항목</a:t>
            </a:r>
            <a:endParaRPr/>
          </a:p>
        </p:txBody>
      </p:sp>
      <p:sp>
        <p:nvSpPr>
          <p:cNvPr id="99" name="Google Shape;99;p4"/>
          <p:cNvSpPr/>
          <p:nvPr/>
        </p:nvSpPr>
        <p:spPr>
          <a:xfrm>
            <a:off x="758952" y="585216"/>
            <a:ext cx="2514600" cy="72237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가접 용접 (4/9)</a:t>
            </a:r>
            <a:endParaRPr/>
          </a:p>
        </p:txBody>
      </p:sp>
      <p:sp>
        <p:nvSpPr>
          <p:cNvPr id="100" name="Google Shape;100;p4"/>
          <p:cNvSpPr/>
          <p:nvPr/>
        </p:nvSpPr>
        <p:spPr>
          <a:xfrm>
            <a:off x="339242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AutoRun</a:t>
            </a:r>
            <a:endParaRPr/>
          </a:p>
        </p:txBody>
      </p:sp>
      <p:sp>
        <p:nvSpPr>
          <p:cNvPr id="101" name="Google Shape;101;p4"/>
          <p:cNvSpPr/>
          <p:nvPr/>
        </p:nvSpPr>
        <p:spPr>
          <a:xfrm>
            <a:off x="4471416" y="585216"/>
            <a:ext cx="1078992" cy="722376"/>
          </a:xfrm>
          <a:prstGeom prst="rect">
            <a:avLst/>
          </a:prstGeom>
          <a:solidFill>
            <a:srgbClr val="2E9BD6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5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Recipe</a:t>
            </a:r>
            <a:endParaRPr/>
          </a:p>
        </p:txBody>
      </p:sp>
      <p:sp>
        <p:nvSpPr>
          <p:cNvPr id="102" name="Google Shape;102;p4"/>
          <p:cNvSpPr/>
          <p:nvPr/>
        </p:nvSpPr>
        <p:spPr>
          <a:xfrm>
            <a:off x="555040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Manual</a:t>
            </a:r>
            <a:endParaRPr/>
          </a:p>
        </p:txBody>
      </p:sp>
      <p:sp>
        <p:nvSpPr>
          <p:cNvPr id="103" name="Google Shape;103;p4"/>
          <p:cNvSpPr/>
          <p:nvPr/>
        </p:nvSpPr>
        <p:spPr>
          <a:xfrm>
            <a:off x="6629400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Calibration</a:t>
            </a:r>
            <a:endParaRPr/>
          </a:p>
        </p:txBody>
      </p:sp>
      <p:sp>
        <p:nvSpPr>
          <p:cNvPr id="104" name="Google Shape;104;p4"/>
          <p:cNvSpPr/>
          <p:nvPr/>
        </p:nvSpPr>
        <p:spPr>
          <a:xfrm>
            <a:off x="7708392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Monitoring</a:t>
            </a:r>
            <a:endParaRPr/>
          </a:p>
        </p:txBody>
      </p:sp>
      <p:sp>
        <p:nvSpPr>
          <p:cNvPr id="105" name="Google Shape;105;p4"/>
          <p:cNvSpPr/>
          <p:nvPr/>
        </p:nvSpPr>
        <p:spPr>
          <a:xfrm>
            <a:off x="878738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Device</a:t>
            </a:r>
            <a:endParaRPr/>
          </a:p>
        </p:txBody>
      </p:sp>
      <p:sp>
        <p:nvSpPr>
          <p:cNvPr id="106" name="Google Shape;106;p4"/>
          <p:cNvSpPr/>
          <p:nvPr/>
        </p:nvSpPr>
        <p:spPr>
          <a:xfrm>
            <a:off x="986637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Setting</a:t>
            </a:r>
            <a:endParaRPr/>
          </a:p>
        </p:txBody>
      </p:sp>
      <p:sp>
        <p:nvSpPr>
          <p:cNvPr id="107" name="Google Shape;107;p4"/>
          <p:cNvSpPr/>
          <p:nvPr/>
        </p:nvSpPr>
        <p:spPr>
          <a:xfrm>
            <a:off x="1094536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Alarm</a:t>
            </a:r>
            <a:endParaRPr/>
          </a:p>
        </p:txBody>
      </p:sp>
      <p:sp>
        <p:nvSpPr>
          <p:cNvPr id="108" name="Google Shape;108;p4"/>
          <p:cNvSpPr/>
          <p:nvPr/>
        </p:nvSpPr>
        <p:spPr>
          <a:xfrm>
            <a:off x="192024" y="1399032"/>
            <a:ext cx="11823192" cy="283464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현재 위치 :  Recipe  &gt;  Scanner Object Teaching</a:t>
            </a:r>
            <a:endParaRPr/>
          </a:p>
        </p:txBody>
      </p:sp>
      <p:sp>
        <p:nvSpPr>
          <p:cNvPr id="109" name="Google Shape;109;p4"/>
          <p:cNvSpPr/>
          <p:nvPr/>
        </p:nvSpPr>
        <p:spPr>
          <a:xfrm>
            <a:off x="3392424" y="1682496"/>
            <a:ext cx="8604504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Recipe_Recipe.png" id="110" name="Google Shape;11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3864" y="1700784"/>
            <a:ext cx="8421624" cy="4736592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4"/>
          <p:cNvSpPr/>
          <p:nvPr/>
        </p:nvSpPr>
        <p:spPr>
          <a:xfrm>
            <a:off x="4800098" y="4268650"/>
            <a:ext cx="1098300" cy="2808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12" name="Google Shape;112;p4"/>
          <p:cNvSpPr/>
          <p:nvPr/>
        </p:nvSpPr>
        <p:spPr>
          <a:xfrm>
            <a:off x="4438438" y="3729634"/>
            <a:ext cx="301800" cy="301800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1</a:t>
            </a:r>
            <a:endParaRPr/>
          </a:p>
        </p:txBody>
      </p:sp>
      <p:sp>
        <p:nvSpPr>
          <p:cNvPr id="113" name="Google Shape;113;p4"/>
          <p:cNvSpPr/>
          <p:nvPr/>
        </p:nvSpPr>
        <p:spPr>
          <a:xfrm>
            <a:off x="4800100" y="3556275"/>
            <a:ext cx="1149300" cy="6885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14" name="Google Shape;114;p4"/>
          <p:cNvSpPr/>
          <p:nvPr/>
        </p:nvSpPr>
        <p:spPr>
          <a:xfrm>
            <a:off x="4438463" y="4285315"/>
            <a:ext cx="301800" cy="301800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2</a:t>
            </a:r>
            <a:endParaRPr/>
          </a:p>
        </p:txBody>
      </p:sp>
      <p:sp>
        <p:nvSpPr>
          <p:cNvPr id="115" name="Google Shape;115;p4"/>
          <p:cNvSpPr/>
          <p:nvPr/>
        </p:nvSpPr>
        <p:spPr>
          <a:xfrm>
            <a:off x="4732384" y="4813518"/>
            <a:ext cx="1248300" cy="5109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16" name="Google Shape;116;p4"/>
          <p:cNvSpPr/>
          <p:nvPr/>
        </p:nvSpPr>
        <p:spPr>
          <a:xfrm>
            <a:off x="4438479" y="4959684"/>
            <a:ext cx="301800" cy="301800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3</a:t>
            </a:r>
            <a:endParaRPr/>
          </a:p>
        </p:txBody>
      </p:sp>
      <p:sp>
        <p:nvSpPr>
          <p:cNvPr id="117" name="Google Shape;117;p4"/>
          <p:cNvSpPr/>
          <p:nvPr/>
        </p:nvSpPr>
        <p:spPr>
          <a:xfrm>
            <a:off x="6418390" y="2468531"/>
            <a:ext cx="3992700" cy="34647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18" name="Google Shape;118;p4"/>
          <p:cNvSpPr/>
          <p:nvPr/>
        </p:nvSpPr>
        <p:spPr>
          <a:xfrm>
            <a:off x="6501403" y="2556567"/>
            <a:ext cx="301800" cy="301800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4</a:t>
            </a:r>
            <a:endParaRPr/>
          </a:p>
        </p:txBody>
      </p:sp>
      <p:sp>
        <p:nvSpPr>
          <p:cNvPr id="119" name="Google Shape;119;p4"/>
          <p:cNvSpPr/>
          <p:nvPr/>
        </p:nvSpPr>
        <p:spPr>
          <a:xfrm>
            <a:off x="192024" y="1682496"/>
            <a:ext cx="3090672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7315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1. Laser Shot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Guid Beam → 가이드 빔으로 조사 위치 확인.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Laser Ready → 발진용 IO 컨트롤러 값을 변경해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발진 준비 상태로 전환.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2. Object Select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캔버스에서 대상 오브젝트를 선택한 뒤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Run Welding으로 가접 점/선을 용접 실행 / Stop.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3. Laser Interlock (레시피별)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FRONT / DOWN INTERLOCK 체크 시 해당 방향에선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발진 차단. </a:t>
            </a: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1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Use Interlock OFF면 미적용.</a:t>
            </a:r>
            <a:br>
              <a:rPr b="1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1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(Setting- ScannerInterlock)</a:t>
            </a:r>
            <a:endParaRPr b="1"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4. LASA Canvas (우)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티칭 대상 도형을 표시하는 캔버스.</a:t>
            </a:r>
            <a:endParaRPr/>
          </a:p>
        </p:txBody>
      </p:sp>
      <p:sp>
        <p:nvSpPr>
          <p:cNvPr id="120" name="Google Shape;120;p4"/>
          <p:cNvSpPr txBox="1"/>
          <p:nvPr/>
        </p:nvSpPr>
        <p:spPr>
          <a:xfrm>
            <a:off x="5486400" y="6510528"/>
            <a:ext cx="12161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4 / 9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utoRun_Main화면.png" id="125" name="Google Shape;12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3864" y="1700784"/>
            <a:ext cx="8421624" cy="4736593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5"/>
          <p:cNvSpPr txBox="1"/>
          <p:nvPr/>
        </p:nvSpPr>
        <p:spPr>
          <a:xfrm>
            <a:off x="192024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8. 설비 HMI 조작 방법</a:t>
            </a:r>
            <a:endParaRPr/>
          </a:p>
        </p:txBody>
      </p:sp>
      <p:sp>
        <p:nvSpPr>
          <p:cNvPr id="127" name="Google Shape;127;p5"/>
          <p:cNvSpPr txBox="1"/>
          <p:nvPr/>
        </p:nvSpPr>
        <p:spPr>
          <a:xfrm>
            <a:off x="7680960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- 05)  AutoRun Resume</a:t>
            </a:r>
            <a:endParaRPr/>
          </a:p>
        </p:txBody>
      </p:sp>
      <p:sp>
        <p:nvSpPr>
          <p:cNvPr id="128" name="Google Shape;128;p5"/>
          <p:cNvSpPr/>
          <p:nvPr/>
        </p:nvSpPr>
        <p:spPr>
          <a:xfrm>
            <a:off x="182880" y="585216"/>
            <a:ext cx="576072" cy="722376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항목</a:t>
            </a:r>
            <a:endParaRPr/>
          </a:p>
        </p:txBody>
      </p:sp>
      <p:sp>
        <p:nvSpPr>
          <p:cNvPr id="129" name="Google Shape;129;p5"/>
          <p:cNvSpPr/>
          <p:nvPr/>
        </p:nvSpPr>
        <p:spPr>
          <a:xfrm>
            <a:off x="758952" y="585216"/>
            <a:ext cx="2514600" cy="72237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가접 용접 (6/9)</a:t>
            </a:r>
            <a:endParaRPr/>
          </a:p>
        </p:txBody>
      </p:sp>
      <p:sp>
        <p:nvSpPr>
          <p:cNvPr id="130" name="Google Shape;130;p5"/>
          <p:cNvSpPr/>
          <p:nvPr/>
        </p:nvSpPr>
        <p:spPr>
          <a:xfrm>
            <a:off x="3392424" y="585216"/>
            <a:ext cx="1078992" cy="722376"/>
          </a:xfrm>
          <a:prstGeom prst="rect">
            <a:avLst/>
          </a:prstGeom>
          <a:solidFill>
            <a:srgbClr val="2E9BD6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5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AutoRun</a:t>
            </a:r>
            <a:endParaRPr/>
          </a:p>
        </p:txBody>
      </p:sp>
      <p:sp>
        <p:nvSpPr>
          <p:cNvPr id="131" name="Google Shape;131;p5"/>
          <p:cNvSpPr/>
          <p:nvPr/>
        </p:nvSpPr>
        <p:spPr>
          <a:xfrm>
            <a:off x="447141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Recipe</a:t>
            </a:r>
            <a:endParaRPr/>
          </a:p>
        </p:txBody>
      </p:sp>
      <p:sp>
        <p:nvSpPr>
          <p:cNvPr id="132" name="Google Shape;132;p5"/>
          <p:cNvSpPr/>
          <p:nvPr/>
        </p:nvSpPr>
        <p:spPr>
          <a:xfrm>
            <a:off x="555040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Manual</a:t>
            </a:r>
            <a:endParaRPr/>
          </a:p>
        </p:txBody>
      </p:sp>
      <p:sp>
        <p:nvSpPr>
          <p:cNvPr id="133" name="Google Shape;133;p5"/>
          <p:cNvSpPr/>
          <p:nvPr/>
        </p:nvSpPr>
        <p:spPr>
          <a:xfrm>
            <a:off x="6629400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Calibration</a:t>
            </a:r>
            <a:endParaRPr/>
          </a:p>
        </p:txBody>
      </p:sp>
      <p:sp>
        <p:nvSpPr>
          <p:cNvPr id="134" name="Google Shape;134;p5"/>
          <p:cNvSpPr/>
          <p:nvPr/>
        </p:nvSpPr>
        <p:spPr>
          <a:xfrm>
            <a:off x="7708392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Monitoring</a:t>
            </a:r>
            <a:endParaRPr/>
          </a:p>
        </p:txBody>
      </p:sp>
      <p:sp>
        <p:nvSpPr>
          <p:cNvPr id="135" name="Google Shape;135;p5"/>
          <p:cNvSpPr/>
          <p:nvPr/>
        </p:nvSpPr>
        <p:spPr>
          <a:xfrm>
            <a:off x="878738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Device</a:t>
            </a:r>
            <a:endParaRPr/>
          </a:p>
        </p:txBody>
      </p:sp>
      <p:sp>
        <p:nvSpPr>
          <p:cNvPr id="136" name="Google Shape;136;p5"/>
          <p:cNvSpPr/>
          <p:nvPr/>
        </p:nvSpPr>
        <p:spPr>
          <a:xfrm>
            <a:off x="986637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Setting</a:t>
            </a:r>
            <a:endParaRPr/>
          </a:p>
        </p:txBody>
      </p:sp>
      <p:sp>
        <p:nvSpPr>
          <p:cNvPr id="137" name="Google Shape;137;p5"/>
          <p:cNvSpPr/>
          <p:nvPr/>
        </p:nvSpPr>
        <p:spPr>
          <a:xfrm>
            <a:off x="1094536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Alarm</a:t>
            </a:r>
            <a:endParaRPr/>
          </a:p>
        </p:txBody>
      </p:sp>
      <p:sp>
        <p:nvSpPr>
          <p:cNvPr id="138" name="Google Shape;138;p5"/>
          <p:cNvSpPr/>
          <p:nvPr/>
        </p:nvSpPr>
        <p:spPr>
          <a:xfrm>
            <a:off x="192024" y="1399032"/>
            <a:ext cx="11823192" cy="283464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현재 위치 :  AutoRun  (자동 운전)</a:t>
            </a:r>
            <a:endParaRPr/>
          </a:p>
        </p:txBody>
      </p:sp>
      <p:sp>
        <p:nvSpPr>
          <p:cNvPr id="139" name="Google Shape;139;p5"/>
          <p:cNvSpPr/>
          <p:nvPr/>
        </p:nvSpPr>
        <p:spPr>
          <a:xfrm>
            <a:off x="3392424" y="1682496"/>
            <a:ext cx="8604600" cy="4773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v</a:t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40" name="Google Shape;140;p5"/>
          <p:cNvSpPr/>
          <p:nvPr/>
        </p:nvSpPr>
        <p:spPr>
          <a:xfrm>
            <a:off x="9162100" y="2624324"/>
            <a:ext cx="1216200" cy="4080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41" name="Google Shape;141;p5"/>
          <p:cNvSpPr/>
          <p:nvPr/>
        </p:nvSpPr>
        <p:spPr>
          <a:xfrm>
            <a:off x="8787371" y="2679746"/>
            <a:ext cx="301800" cy="301800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1</a:t>
            </a:r>
            <a:endParaRPr/>
          </a:p>
        </p:txBody>
      </p:sp>
      <p:sp>
        <p:nvSpPr>
          <p:cNvPr id="142" name="Google Shape;142;p5"/>
          <p:cNvSpPr/>
          <p:nvPr/>
        </p:nvSpPr>
        <p:spPr>
          <a:xfrm>
            <a:off x="10438474" y="2539510"/>
            <a:ext cx="1413600" cy="4929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43" name="Google Shape;143;p5"/>
          <p:cNvSpPr/>
          <p:nvPr/>
        </p:nvSpPr>
        <p:spPr>
          <a:xfrm>
            <a:off x="10378371" y="2377962"/>
            <a:ext cx="301800" cy="301800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2</a:t>
            </a:r>
            <a:endParaRPr/>
          </a:p>
        </p:txBody>
      </p:sp>
      <p:sp>
        <p:nvSpPr>
          <p:cNvPr id="144" name="Google Shape;144;p5"/>
          <p:cNvSpPr/>
          <p:nvPr/>
        </p:nvSpPr>
        <p:spPr>
          <a:xfrm>
            <a:off x="192024" y="1682496"/>
            <a:ext cx="3090672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7315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1. AutoRun Resume 버튼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수동 가접 출사 후 Run AutoRun(Resume)을 누르면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Auto 모드로 복귀해 시퀀스를 이어서 진행한다.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2. 복귀 확인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Equipment Status(AutoRun Status)와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다음 페이지 진행 여부를 확인한다.</a:t>
            </a:r>
            <a:endParaRPr/>
          </a:p>
        </p:txBody>
      </p:sp>
      <p:sp>
        <p:nvSpPr>
          <p:cNvPr id="145" name="Google Shape;145;p5"/>
          <p:cNvSpPr txBox="1"/>
          <p:nvPr/>
        </p:nvSpPr>
        <p:spPr>
          <a:xfrm>
            <a:off x="5486400" y="6510528"/>
            <a:ext cx="12161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6 / 9</a:t>
            </a:r>
            <a:endParaRPr/>
          </a:p>
        </p:txBody>
      </p:sp>
      <p:pic>
        <p:nvPicPr>
          <p:cNvPr id="146" name="Google Shape;146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43662" y="2655500"/>
            <a:ext cx="780225" cy="350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"/>
          <p:cNvSpPr txBox="1"/>
          <p:nvPr/>
        </p:nvSpPr>
        <p:spPr>
          <a:xfrm>
            <a:off x="192024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8. 설비 HMI 조작 방법</a:t>
            </a:r>
            <a:endParaRPr/>
          </a:p>
        </p:txBody>
      </p:sp>
      <p:sp>
        <p:nvSpPr>
          <p:cNvPr id="152" name="Google Shape;152;p6"/>
          <p:cNvSpPr txBox="1"/>
          <p:nvPr/>
        </p:nvSpPr>
        <p:spPr>
          <a:xfrm>
            <a:off x="7680960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- 06)  Laser Trigger Unuse 동작 흐름</a:t>
            </a:r>
            <a:endParaRPr/>
          </a:p>
        </p:txBody>
      </p:sp>
      <p:sp>
        <p:nvSpPr>
          <p:cNvPr id="153" name="Google Shape;153;p6"/>
          <p:cNvSpPr/>
          <p:nvPr/>
        </p:nvSpPr>
        <p:spPr>
          <a:xfrm>
            <a:off x="182880" y="585216"/>
            <a:ext cx="576072" cy="722376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항목</a:t>
            </a:r>
            <a:endParaRPr/>
          </a:p>
        </p:txBody>
      </p:sp>
      <p:sp>
        <p:nvSpPr>
          <p:cNvPr id="154" name="Google Shape;154;p6"/>
          <p:cNvSpPr/>
          <p:nvPr/>
        </p:nvSpPr>
        <p:spPr>
          <a:xfrm>
            <a:off x="758952" y="585216"/>
            <a:ext cx="2514600" cy="72237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가접 용접 (7/9)</a:t>
            </a:r>
            <a:endParaRPr/>
          </a:p>
        </p:txBody>
      </p:sp>
      <p:sp>
        <p:nvSpPr>
          <p:cNvPr id="155" name="Google Shape;155;p6"/>
          <p:cNvSpPr/>
          <p:nvPr/>
        </p:nvSpPr>
        <p:spPr>
          <a:xfrm>
            <a:off x="3392424" y="585216"/>
            <a:ext cx="1078992" cy="722376"/>
          </a:xfrm>
          <a:prstGeom prst="rect">
            <a:avLst/>
          </a:prstGeom>
          <a:solidFill>
            <a:srgbClr val="2E9BD6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5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AutoRun</a:t>
            </a:r>
            <a:endParaRPr/>
          </a:p>
        </p:txBody>
      </p:sp>
      <p:sp>
        <p:nvSpPr>
          <p:cNvPr id="156" name="Google Shape;156;p6"/>
          <p:cNvSpPr/>
          <p:nvPr/>
        </p:nvSpPr>
        <p:spPr>
          <a:xfrm>
            <a:off x="447141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Recipe</a:t>
            </a:r>
            <a:endParaRPr/>
          </a:p>
        </p:txBody>
      </p:sp>
      <p:sp>
        <p:nvSpPr>
          <p:cNvPr id="157" name="Google Shape;157;p6"/>
          <p:cNvSpPr/>
          <p:nvPr/>
        </p:nvSpPr>
        <p:spPr>
          <a:xfrm>
            <a:off x="555040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Manual</a:t>
            </a:r>
            <a:endParaRPr/>
          </a:p>
        </p:txBody>
      </p:sp>
      <p:sp>
        <p:nvSpPr>
          <p:cNvPr id="158" name="Google Shape;158;p6"/>
          <p:cNvSpPr/>
          <p:nvPr/>
        </p:nvSpPr>
        <p:spPr>
          <a:xfrm>
            <a:off x="6629400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Calibration</a:t>
            </a:r>
            <a:endParaRPr/>
          </a:p>
        </p:txBody>
      </p:sp>
      <p:sp>
        <p:nvSpPr>
          <p:cNvPr id="159" name="Google Shape;159;p6"/>
          <p:cNvSpPr/>
          <p:nvPr/>
        </p:nvSpPr>
        <p:spPr>
          <a:xfrm>
            <a:off x="7708392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Monitoring</a:t>
            </a:r>
            <a:endParaRPr/>
          </a:p>
        </p:txBody>
      </p:sp>
      <p:sp>
        <p:nvSpPr>
          <p:cNvPr id="160" name="Google Shape;160;p6"/>
          <p:cNvSpPr/>
          <p:nvPr/>
        </p:nvSpPr>
        <p:spPr>
          <a:xfrm>
            <a:off x="878738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Device</a:t>
            </a:r>
            <a:endParaRPr/>
          </a:p>
        </p:txBody>
      </p:sp>
      <p:sp>
        <p:nvSpPr>
          <p:cNvPr id="161" name="Google Shape;161;p6"/>
          <p:cNvSpPr/>
          <p:nvPr/>
        </p:nvSpPr>
        <p:spPr>
          <a:xfrm>
            <a:off x="986637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Setting</a:t>
            </a:r>
            <a:endParaRPr/>
          </a:p>
        </p:txBody>
      </p:sp>
      <p:sp>
        <p:nvSpPr>
          <p:cNvPr id="162" name="Google Shape;162;p6"/>
          <p:cNvSpPr/>
          <p:nvPr/>
        </p:nvSpPr>
        <p:spPr>
          <a:xfrm>
            <a:off x="1094536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Alarm</a:t>
            </a:r>
            <a:endParaRPr/>
          </a:p>
        </p:txBody>
      </p:sp>
      <p:sp>
        <p:nvSpPr>
          <p:cNvPr id="163" name="Google Shape;163;p6"/>
          <p:cNvSpPr/>
          <p:nvPr/>
        </p:nvSpPr>
        <p:spPr>
          <a:xfrm>
            <a:off x="192024" y="1399032"/>
            <a:ext cx="11823192" cy="283464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현재 위치 :  AutoRun  (자동 운전)</a:t>
            </a:r>
            <a:endParaRPr/>
          </a:p>
        </p:txBody>
      </p:sp>
      <p:sp>
        <p:nvSpPr>
          <p:cNvPr id="164" name="Google Shape;164;p6"/>
          <p:cNvSpPr/>
          <p:nvPr/>
        </p:nvSpPr>
        <p:spPr>
          <a:xfrm>
            <a:off x="3392424" y="1682496"/>
            <a:ext cx="8604504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dia_s6.png" id="165" name="Google Shape;16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3864" y="1700784"/>
            <a:ext cx="8421624" cy="4736592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6"/>
          <p:cNvSpPr/>
          <p:nvPr/>
        </p:nvSpPr>
        <p:spPr>
          <a:xfrm>
            <a:off x="192024" y="1682496"/>
            <a:ext cx="3090672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7315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1. ScoutImage 자동 실행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Laser Trigger Unuse 버튼 신호가 들어오면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용접 전 위치에서 ScoutImage 시퀀스가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자동 실행된다.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2. 촬영 위치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시나리오상 용접 전 위치에서 촬영해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가접 대상 위치를 확인한다.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3. 이어지는 절차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촬영 후 Recipe 화면에서 수동 가접 →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용접 전/후 이미지 저장 → AutoRun 복귀.</a:t>
            </a:r>
            <a:endParaRPr/>
          </a:p>
        </p:txBody>
      </p:sp>
      <p:sp>
        <p:nvSpPr>
          <p:cNvPr id="167" name="Google Shape;167;p6"/>
          <p:cNvSpPr txBox="1"/>
          <p:nvPr/>
        </p:nvSpPr>
        <p:spPr>
          <a:xfrm>
            <a:off x="5486400" y="6510528"/>
            <a:ext cx="12161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7 / 9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"/>
          <p:cNvSpPr txBox="1"/>
          <p:nvPr/>
        </p:nvSpPr>
        <p:spPr>
          <a:xfrm>
            <a:off x="192024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8. 설비 HMI 조작 방법</a:t>
            </a:r>
            <a:endParaRPr/>
          </a:p>
        </p:txBody>
      </p:sp>
      <p:sp>
        <p:nvSpPr>
          <p:cNvPr id="173" name="Google Shape;173;p7"/>
          <p:cNvSpPr txBox="1"/>
          <p:nvPr/>
        </p:nvSpPr>
        <p:spPr>
          <a:xfrm>
            <a:off x="7680960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- 07)  용접 전/후 이미지 저장</a:t>
            </a:r>
            <a:endParaRPr/>
          </a:p>
        </p:txBody>
      </p:sp>
      <p:sp>
        <p:nvSpPr>
          <p:cNvPr id="174" name="Google Shape;174;p7"/>
          <p:cNvSpPr/>
          <p:nvPr/>
        </p:nvSpPr>
        <p:spPr>
          <a:xfrm>
            <a:off x="182880" y="585216"/>
            <a:ext cx="576072" cy="722376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항목</a:t>
            </a:r>
            <a:endParaRPr/>
          </a:p>
        </p:txBody>
      </p:sp>
      <p:sp>
        <p:nvSpPr>
          <p:cNvPr id="175" name="Google Shape;175;p7"/>
          <p:cNvSpPr/>
          <p:nvPr/>
        </p:nvSpPr>
        <p:spPr>
          <a:xfrm>
            <a:off x="758952" y="585216"/>
            <a:ext cx="2514600" cy="72237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가접 용접 (8/9)</a:t>
            </a:r>
            <a:endParaRPr/>
          </a:p>
        </p:txBody>
      </p:sp>
      <p:sp>
        <p:nvSpPr>
          <p:cNvPr id="176" name="Google Shape;176;p7"/>
          <p:cNvSpPr/>
          <p:nvPr/>
        </p:nvSpPr>
        <p:spPr>
          <a:xfrm>
            <a:off x="339242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AutoRun</a:t>
            </a:r>
            <a:endParaRPr/>
          </a:p>
        </p:txBody>
      </p:sp>
      <p:sp>
        <p:nvSpPr>
          <p:cNvPr id="177" name="Google Shape;177;p7"/>
          <p:cNvSpPr/>
          <p:nvPr/>
        </p:nvSpPr>
        <p:spPr>
          <a:xfrm>
            <a:off x="4471416" y="585216"/>
            <a:ext cx="1078992" cy="722376"/>
          </a:xfrm>
          <a:prstGeom prst="rect">
            <a:avLst/>
          </a:prstGeom>
          <a:solidFill>
            <a:srgbClr val="2E9BD6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5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Recipe</a:t>
            </a:r>
            <a:endParaRPr/>
          </a:p>
        </p:txBody>
      </p:sp>
      <p:sp>
        <p:nvSpPr>
          <p:cNvPr id="178" name="Google Shape;178;p7"/>
          <p:cNvSpPr/>
          <p:nvPr/>
        </p:nvSpPr>
        <p:spPr>
          <a:xfrm>
            <a:off x="555040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Manual</a:t>
            </a:r>
            <a:endParaRPr/>
          </a:p>
        </p:txBody>
      </p:sp>
      <p:sp>
        <p:nvSpPr>
          <p:cNvPr id="179" name="Google Shape;179;p7"/>
          <p:cNvSpPr/>
          <p:nvPr/>
        </p:nvSpPr>
        <p:spPr>
          <a:xfrm>
            <a:off x="6629400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Calibration</a:t>
            </a:r>
            <a:endParaRPr/>
          </a:p>
        </p:txBody>
      </p:sp>
      <p:sp>
        <p:nvSpPr>
          <p:cNvPr id="180" name="Google Shape;180;p7"/>
          <p:cNvSpPr/>
          <p:nvPr/>
        </p:nvSpPr>
        <p:spPr>
          <a:xfrm>
            <a:off x="7708392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Monitoring</a:t>
            </a:r>
            <a:endParaRPr/>
          </a:p>
        </p:txBody>
      </p:sp>
      <p:sp>
        <p:nvSpPr>
          <p:cNvPr id="181" name="Google Shape;181;p7"/>
          <p:cNvSpPr/>
          <p:nvPr/>
        </p:nvSpPr>
        <p:spPr>
          <a:xfrm>
            <a:off x="878738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Device</a:t>
            </a:r>
            <a:endParaRPr/>
          </a:p>
        </p:txBody>
      </p:sp>
      <p:sp>
        <p:nvSpPr>
          <p:cNvPr id="182" name="Google Shape;182;p7"/>
          <p:cNvSpPr/>
          <p:nvPr/>
        </p:nvSpPr>
        <p:spPr>
          <a:xfrm>
            <a:off x="986637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Setting</a:t>
            </a:r>
            <a:endParaRPr/>
          </a:p>
        </p:txBody>
      </p:sp>
      <p:sp>
        <p:nvSpPr>
          <p:cNvPr id="183" name="Google Shape;183;p7"/>
          <p:cNvSpPr/>
          <p:nvPr/>
        </p:nvSpPr>
        <p:spPr>
          <a:xfrm>
            <a:off x="1094536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Alarm</a:t>
            </a:r>
            <a:endParaRPr/>
          </a:p>
        </p:txBody>
      </p:sp>
      <p:sp>
        <p:nvSpPr>
          <p:cNvPr id="184" name="Google Shape;184;p7"/>
          <p:cNvSpPr/>
          <p:nvPr/>
        </p:nvSpPr>
        <p:spPr>
          <a:xfrm>
            <a:off x="192024" y="1399032"/>
            <a:ext cx="11823192" cy="283464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현재 위치 :  Recipe  &gt;  Scanner Object Teaching</a:t>
            </a:r>
            <a:endParaRPr/>
          </a:p>
        </p:txBody>
      </p:sp>
      <p:sp>
        <p:nvSpPr>
          <p:cNvPr id="185" name="Google Shape;185;p7"/>
          <p:cNvSpPr/>
          <p:nvPr/>
        </p:nvSpPr>
        <p:spPr>
          <a:xfrm>
            <a:off x="3392424" y="1682496"/>
            <a:ext cx="8604504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dia_s7.png" id="186" name="Google Shape;18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3864" y="1700784"/>
            <a:ext cx="8421624" cy="4736592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7"/>
          <p:cNvSpPr/>
          <p:nvPr/>
        </p:nvSpPr>
        <p:spPr>
          <a:xfrm>
            <a:off x="192024" y="1682496"/>
            <a:ext cx="3090672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7315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1. 용접 전/후 이미지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용접 전 위치 ScoutImage와 함께,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용접 전·후 이미지를 저장한다.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2. 활용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가접 밀착 상태·품질 추적 및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사후 분석 근거로 활용한다.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3. 수동 출사 시 참고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수동 출사로 작업하면 AutoRun 시퀀스를 타지 않아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용접 전/후 이미지가 저장되지 않는다.</a:t>
            </a:r>
            <a:endParaRPr/>
          </a:p>
        </p:txBody>
      </p:sp>
      <p:sp>
        <p:nvSpPr>
          <p:cNvPr id="188" name="Google Shape;188;p7"/>
          <p:cNvSpPr txBox="1"/>
          <p:nvPr/>
        </p:nvSpPr>
        <p:spPr>
          <a:xfrm>
            <a:off x="5486400" y="6510528"/>
            <a:ext cx="12161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8 / 9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8"/>
          <p:cNvSpPr txBox="1"/>
          <p:nvPr/>
        </p:nvSpPr>
        <p:spPr>
          <a:xfrm>
            <a:off x="192024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8. 설비 HMI 조작 방법</a:t>
            </a:r>
            <a:endParaRPr/>
          </a:p>
        </p:txBody>
      </p:sp>
      <p:sp>
        <p:nvSpPr>
          <p:cNvPr id="194" name="Google Shape;194;p8"/>
          <p:cNvSpPr txBox="1"/>
          <p:nvPr/>
        </p:nvSpPr>
        <p:spPr>
          <a:xfrm>
            <a:off x="7680960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- 08)  Monitoring — PLC Bit (신호 확인)</a:t>
            </a:r>
            <a:endParaRPr/>
          </a:p>
        </p:txBody>
      </p:sp>
      <p:sp>
        <p:nvSpPr>
          <p:cNvPr id="195" name="Google Shape;195;p8"/>
          <p:cNvSpPr/>
          <p:nvPr/>
        </p:nvSpPr>
        <p:spPr>
          <a:xfrm>
            <a:off x="182880" y="585216"/>
            <a:ext cx="576072" cy="722376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항목</a:t>
            </a:r>
            <a:endParaRPr/>
          </a:p>
        </p:txBody>
      </p:sp>
      <p:sp>
        <p:nvSpPr>
          <p:cNvPr id="196" name="Google Shape;196;p8"/>
          <p:cNvSpPr/>
          <p:nvPr/>
        </p:nvSpPr>
        <p:spPr>
          <a:xfrm>
            <a:off x="758952" y="585216"/>
            <a:ext cx="2514600" cy="72237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가접 용접 (9/9)</a:t>
            </a:r>
            <a:endParaRPr/>
          </a:p>
        </p:txBody>
      </p:sp>
      <p:sp>
        <p:nvSpPr>
          <p:cNvPr id="197" name="Google Shape;197;p8"/>
          <p:cNvSpPr/>
          <p:nvPr/>
        </p:nvSpPr>
        <p:spPr>
          <a:xfrm>
            <a:off x="339242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AutoRun</a:t>
            </a:r>
            <a:endParaRPr/>
          </a:p>
        </p:txBody>
      </p:sp>
      <p:sp>
        <p:nvSpPr>
          <p:cNvPr id="198" name="Google Shape;198;p8"/>
          <p:cNvSpPr/>
          <p:nvPr/>
        </p:nvSpPr>
        <p:spPr>
          <a:xfrm>
            <a:off x="447141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Recipe</a:t>
            </a:r>
            <a:endParaRPr/>
          </a:p>
        </p:txBody>
      </p:sp>
      <p:sp>
        <p:nvSpPr>
          <p:cNvPr id="199" name="Google Shape;199;p8"/>
          <p:cNvSpPr/>
          <p:nvPr/>
        </p:nvSpPr>
        <p:spPr>
          <a:xfrm>
            <a:off x="555040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Manual</a:t>
            </a:r>
            <a:endParaRPr/>
          </a:p>
        </p:txBody>
      </p:sp>
      <p:sp>
        <p:nvSpPr>
          <p:cNvPr id="200" name="Google Shape;200;p8"/>
          <p:cNvSpPr/>
          <p:nvPr/>
        </p:nvSpPr>
        <p:spPr>
          <a:xfrm>
            <a:off x="6629400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Calibration</a:t>
            </a:r>
            <a:endParaRPr/>
          </a:p>
        </p:txBody>
      </p:sp>
      <p:sp>
        <p:nvSpPr>
          <p:cNvPr id="201" name="Google Shape;201;p8"/>
          <p:cNvSpPr/>
          <p:nvPr/>
        </p:nvSpPr>
        <p:spPr>
          <a:xfrm>
            <a:off x="7708392" y="585216"/>
            <a:ext cx="1078992" cy="722376"/>
          </a:xfrm>
          <a:prstGeom prst="rect">
            <a:avLst/>
          </a:prstGeom>
          <a:solidFill>
            <a:srgbClr val="2E9BD6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5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Monitoring</a:t>
            </a:r>
            <a:endParaRPr/>
          </a:p>
        </p:txBody>
      </p:sp>
      <p:sp>
        <p:nvSpPr>
          <p:cNvPr id="202" name="Google Shape;202;p8"/>
          <p:cNvSpPr/>
          <p:nvPr/>
        </p:nvSpPr>
        <p:spPr>
          <a:xfrm>
            <a:off x="878738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Device</a:t>
            </a:r>
            <a:endParaRPr/>
          </a:p>
        </p:txBody>
      </p:sp>
      <p:sp>
        <p:nvSpPr>
          <p:cNvPr id="203" name="Google Shape;203;p8"/>
          <p:cNvSpPr/>
          <p:nvPr/>
        </p:nvSpPr>
        <p:spPr>
          <a:xfrm>
            <a:off x="986637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Setting</a:t>
            </a:r>
            <a:endParaRPr/>
          </a:p>
        </p:txBody>
      </p:sp>
      <p:sp>
        <p:nvSpPr>
          <p:cNvPr id="204" name="Google Shape;204;p8"/>
          <p:cNvSpPr/>
          <p:nvPr/>
        </p:nvSpPr>
        <p:spPr>
          <a:xfrm>
            <a:off x="1094536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Alarm</a:t>
            </a:r>
            <a:endParaRPr/>
          </a:p>
        </p:txBody>
      </p:sp>
      <p:sp>
        <p:nvSpPr>
          <p:cNvPr id="205" name="Google Shape;205;p8"/>
          <p:cNvSpPr/>
          <p:nvPr/>
        </p:nvSpPr>
        <p:spPr>
          <a:xfrm>
            <a:off x="192024" y="1399032"/>
            <a:ext cx="11823192" cy="283464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현재 위치 :  Monitoring  &gt;  PLC Bit</a:t>
            </a:r>
            <a:endParaRPr/>
          </a:p>
        </p:txBody>
      </p:sp>
      <p:sp>
        <p:nvSpPr>
          <p:cNvPr id="206" name="Google Shape;206;p8"/>
          <p:cNvSpPr/>
          <p:nvPr/>
        </p:nvSpPr>
        <p:spPr>
          <a:xfrm>
            <a:off x="3392424" y="1682496"/>
            <a:ext cx="8604504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Monitoring_PLCBit.png" id="207" name="Google Shape;20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3864" y="1700784"/>
            <a:ext cx="8421624" cy="4736592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8"/>
          <p:cNvSpPr/>
          <p:nvPr/>
        </p:nvSpPr>
        <p:spPr>
          <a:xfrm>
            <a:off x="3683350" y="2127000"/>
            <a:ext cx="7783800" cy="40599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09" name="Google Shape;209;p8"/>
          <p:cNvSpPr/>
          <p:nvPr/>
        </p:nvSpPr>
        <p:spPr>
          <a:xfrm>
            <a:off x="3483881" y="1965699"/>
            <a:ext cx="301800" cy="301800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1</a:t>
            </a:r>
            <a:endParaRPr/>
          </a:p>
        </p:txBody>
      </p:sp>
      <p:sp>
        <p:nvSpPr>
          <p:cNvPr id="210" name="Google Shape;210;p8"/>
          <p:cNvSpPr/>
          <p:nvPr/>
        </p:nvSpPr>
        <p:spPr>
          <a:xfrm>
            <a:off x="3813650" y="4312900"/>
            <a:ext cx="3696600" cy="4956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3447031" y="4236576"/>
            <a:ext cx="301800" cy="301800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2</a:t>
            </a:r>
            <a:endParaRPr/>
          </a:p>
        </p:txBody>
      </p:sp>
      <p:sp>
        <p:nvSpPr>
          <p:cNvPr id="212" name="Google Shape;212;p8"/>
          <p:cNvSpPr/>
          <p:nvPr/>
        </p:nvSpPr>
        <p:spPr>
          <a:xfrm>
            <a:off x="9799575" y="2127022"/>
            <a:ext cx="723600" cy="4182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9374396" y="2171412"/>
            <a:ext cx="301800" cy="301800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3</a:t>
            </a:r>
            <a:endParaRPr/>
          </a:p>
        </p:txBody>
      </p:sp>
      <p:sp>
        <p:nvSpPr>
          <p:cNvPr id="214" name="Google Shape;214;p8"/>
          <p:cNvSpPr/>
          <p:nvPr/>
        </p:nvSpPr>
        <p:spPr>
          <a:xfrm>
            <a:off x="192024" y="1682496"/>
            <a:ext cx="3090672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7315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1. Bit Input / Bit Output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PLC 비트 입력·출력 목록.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Address·Description·Status(LED)로 표시.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2. 가접 신호 확인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Laser Trigger Unuse / Weld Ready 등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1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가접 관련 신호 상태</a:t>
            </a: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를 확인한다.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Filter로 주소·설명 검색.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3. ChangeValue Change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지정한 주소의 비트 값을 강제 변경(점검용).</a:t>
            </a:r>
            <a:endParaRPr/>
          </a:p>
        </p:txBody>
      </p:sp>
      <p:sp>
        <p:nvSpPr>
          <p:cNvPr id="215" name="Google Shape;215;p8"/>
          <p:cNvSpPr txBox="1"/>
          <p:nvPr/>
        </p:nvSpPr>
        <p:spPr>
          <a:xfrm>
            <a:off x="5486400" y="6510528"/>
            <a:ext cx="12161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9 / 9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96" name="Google Shape;96;p4"/>
          <p:cNvSpPr txBox="1"/>
          <p:nvPr/>
        </p:nvSpPr>
        <p:spPr>
          <a:xfrm>
            <a:off x="192024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8. 설비 HMI 조작 방법</a:t>
            </a:r>
            <a:endParaRPr/>
          </a:p>
        </p:txBody>
      </p:sp>
      <p:sp>
        <p:nvSpPr>
          <p:cNvPr id="97" name="Google Shape;97;p4"/>
          <p:cNvSpPr txBox="1"/>
          <p:nvPr/>
        </p:nvSpPr>
        <p:spPr>
          <a:xfrm>
            <a:off x="7680960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- 04)  레시피/페이지 정합성 인터락</a:t>
            </a:r>
            <a:endParaRPr/>
          </a:p>
        </p:txBody>
      </p:sp>
      <p:sp>
        <p:nvSpPr>
          <p:cNvPr id="98" name="Google Shape;98;p4"/>
          <p:cNvSpPr/>
          <p:nvPr/>
        </p:nvSpPr>
        <p:spPr>
          <a:xfrm>
            <a:off x="182880" y="585216"/>
            <a:ext cx="576072" cy="722376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항목</a:t>
            </a:r>
            <a:endParaRPr/>
          </a:p>
        </p:txBody>
      </p:sp>
      <p:sp>
        <p:nvSpPr>
          <p:cNvPr id="99" name="Google Shape;99;p4"/>
          <p:cNvSpPr/>
          <p:nvPr/>
        </p:nvSpPr>
        <p:spPr>
          <a:xfrm>
            <a:off x="758952" y="585216"/>
            <a:ext cx="2514600" cy="72237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가접 용접 (5/9)</a:t>
            </a:r>
            <a:endParaRPr/>
          </a:p>
        </p:txBody>
      </p:sp>
      <p:sp>
        <p:nvSpPr>
          <p:cNvPr id="100" name="Google Shape;100;p4"/>
          <p:cNvSpPr/>
          <p:nvPr/>
        </p:nvSpPr>
        <p:spPr>
          <a:xfrm>
            <a:off x="339242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AutoRun</a:t>
            </a:r>
            <a:endParaRPr/>
          </a:p>
        </p:txBody>
      </p:sp>
      <p:sp>
        <p:nvSpPr>
          <p:cNvPr id="101" name="Google Shape;101;p4"/>
          <p:cNvSpPr/>
          <p:nvPr/>
        </p:nvSpPr>
        <p:spPr>
          <a:xfrm>
            <a:off x="4471416" y="585216"/>
            <a:ext cx="1078992" cy="722376"/>
          </a:xfrm>
          <a:prstGeom prst="rect">
            <a:avLst/>
          </a:prstGeom>
          <a:solidFill>
            <a:srgbClr val="2E9BD6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5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Recipe</a:t>
            </a:r>
            <a:endParaRPr/>
          </a:p>
        </p:txBody>
      </p:sp>
      <p:sp>
        <p:nvSpPr>
          <p:cNvPr id="102" name="Google Shape;102;p4"/>
          <p:cNvSpPr/>
          <p:nvPr/>
        </p:nvSpPr>
        <p:spPr>
          <a:xfrm>
            <a:off x="555040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Manual</a:t>
            </a:r>
            <a:endParaRPr/>
          </a:p>
        </p:txBody>
      </p:sp>
      <p:sp>
        <p:nvSpPr>
          <p:cNvPr id="103" name="Google Shape;103;p4"/>
          <p:cNvSpPr/>
          <p:nvPr/>
        </p:nvSpPr>
        <p:spPr>
          <a:xfrm>
            <a:off x="6629400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Calibration</a:t>
            </a:r>
            <a:endParaRPr/>
          </a:p>
        </p:txBody>
      </p:sp>
      <p:sp>
        <p:nvSpPr>
          <p:cNvPr id="104" name="Google Shape;104;p4"/>
          <p:cNvSpPr/>
          <p:nvPr/>
        </p:nvSpPr>
        <p:spPr>
          <a:xfrm>
            <a:off x="7708392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Monitoring</a:t>
            </a:r>
            <a:endParaRPr/>
          </a:p>
        </p:txBody>
      </p:sp>
      <p:sp>
        <p:nvSpPr>
          <p:cNvPr id="105" name="Google Shape;105;p4"/>
          <p:cNvSpPr/>
          <p:nvPr/>
        </p:nvSpPr>
        <p:spPr>
          <a:xfrm>
            <a:off x="878738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Device</a:t>
            </a:r>
            <a:endParaRPr/>
          </a:p>
        </p:txBody>
      </p:sp>
      <p:sp>
        <p:nvSpPr>
          <p:cNvPr id="106" name="Google Shape;106;p4"/>
          <p:cNvSpPr/>
          <p:nvPr/>
        </p:nvSpPr>
        <p:spPr>
          <a:xfrm>
            <a:off x="986637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Setting</a:t>
            </a:r>
            <a:endParaRPr/>
          </a:p>
        </p:txBody>
      </p:sp>
      <p:sp>
        <p:nvSpPr>
          <p:cNvPr id="107" name="Google Shape;107;p4"/>
          <p:cNvSpPr/>
          <p:nvPr/>
        </p:nvSpPr>
        <p:spPr>
          <a:xfrm>
            <a:off x="1094536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Alarm</a:t>
            </a:r>
            <a:endParaRPr/>
          </a:p>
        </p:txBody>
      </p:sp>
      <p:sp>
        <p:nvSpPr>
          <p:cNvPr id="108" name="Google Shape;108;p4"/>
          <p:cNvSpPr/>
          <p:nvPr/>
        </p:nvSpPr>
        <p:spPr>
          <a:xfrm>
            <a:off x="192024" y="1399032"/>
            <a:ext cx="11823192" cy="283464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현재 위치 :  Recipe  &gt;  Scanner Object Teaching</a:t>
            </a:r>
            <a:endParaRPr/>
          </a:p>
        </p:txBody>
      </p:sp>
      <p:sp>
        <p:nvSpPr>
          <p:cNvPr id="109" name="Google Shape;109;p4"/>
          <p:cNvSpPr/>
          <p:nvPr/>
        </p:nvSpPr>
        <p:spPr>
          <a:xfrm>
            <a:off x="3392424" y="1682496"/>
            <a:ext cx="8604504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Recipe_Recipe.png" id="110" name="Google Shape;110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83864" y="1700784"/>
            <a:ext cx="8421624" cy="4736592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4"/>
          <p:cNvSpPr/>
          <p:nvPr/>
        </p:nvSpPr>
        <p:spPr>
          <a:xfrm>
            <a:off x="192024" y="1682496"/>
            <a:ext cx="3090672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7315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1. Run Welding 시 자동 검사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AutoRun 중 수동 가접 출사를 할 때, PLC 지시와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다른 레시피·페이지에서 출사되는 것을 막는다.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Run Welding 을 누른 즉시 검사하며,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불일치면 확인창도 뜨지 않고 바로 차단된다.</a:t>
            </a: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2. 불일치 시 출사 차단 팝업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어긋난 항목이 그대로 나열된 팝업이 뜨고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출사 시퀀스는 시작되지 않는다.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제목 : 출사 차단 - 레시피/페이지 불일치</a:t>
            </a: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3. 검사 4종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① 활성 레시피 = 선택 레시피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② 활성 레시피 = 화면에 실제 로드된 레시피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③ PLC 지시 RECIPE = 활성 레시피 번호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④ PLC 지시 PAGE = 현재 캔버스 페이지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※ PLC 지시는 가접 구간에만 내려온다.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   없으면 ③④ 는 생략하고 ①② 만 본다.</a:t>
            </a: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4. 차단됐을 때 조치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AutoRun 화면 상단 띠의 PLC 지시 RECIPE / PAGE 를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다시 확인한다.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지시대로 레시피를 활성화하고 페이지를 맞춘 뒤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Run Welding 을 다시 누른다.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검사 중 오류가 나도 안전 측으로 차단된다.</a:t>
            </a:r>
          </a:p>
        </p:txBody>
      </p:sp>
      <p:sp>
        <p:nvSpPr>
          <p:cNvPr id="120" name="Google Shape;120;p4"/>
          <p:cNvSpPr txBox="1"/>
          <p:nvPr/>
        </p:nvSpPr>
        <p:spPr>
          <a:xfrm>
            <a:off x="5486400" y="6510528"/>
            <a:ext cx="12161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5 / 9</a:t>
            </a:r>
            <a:endParaRPr/>
          </a:p>
        </p:txBody>
      </p:sp>
      <p:pic>
        <p:nvPicPr>
          <p:cNvPr id="121" name="Picture 120" descr="InterlockBlockDl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320" y="3246120"/>
            <a:ext cx="3931920" cy="1906385"/>
          </a:xfrm>
          <a:prstGeom prst="rect">
            <a:avLst/>
          </a:prstGeom>
        </p:spPr>
      </p:pic>
      <p:sp>
        <p:nvSpPr>
          <p:cNvPr id="122" name="ilkHl1"/>
          <p:cNvSpPr/>
          <p:nvPr/>
        </p:nvSpPr>
        <p:spPr>
          <a:xfrm>
            <a:off x="4800600" y="3557016"/>
            <a:ext cx="1152144" cy="6858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23" name="ilkNum1"/>
          <p:cNvSpPr/>
          <p:nvPr/>
        </p:nvSpPr>
        <p:spPr>
          <a:xfrm>
            <a:off x="4434840" y="3410712"/>
            <a:ext cx="301752" cy="301752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1</a:t>
            </a:r>
            <a:endParaRPr/>
          </a:p>
        </p:txBody>
      </p:sp>
      <p:sp>
        <p:nvSpPr>
          <p:cNvPr id="124" name="ilkHl2"/>
          <p:cNvSpPr/>
          <p:nvPr/>
        </p:nvSpPr>
        <p:spPr>
          <a:xfrm>
            <a:off x="5989320" y="3246120"/>
            <a:ext cx="3931920" cy="1906385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25" name="ilkNum2"/>
          <p:cNvSpPr/>
          <p:nvPr/>
        </p:nvSpPr>
        <p:spPr>
          <a:xfrm>
            <a:off x="5833872" y="3099816"/>
            <a:ext cx="301752" cy="301752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2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디자인 사용자 지정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2022-09-24T01:53:29Z</dcterms:created>
  <dc:creator>김주환/선임연구원/PRI 기술전략팀(joohwan3.kim@lge.com)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0x010100AC9288FA1DE3BB4AB812FB0C051D4950</vt:lpwstr>
  </property>
  <property fmtid="{D5CDD505-2E9C-101B-9397-08002B2CF9AE}" pid="3" name="MSIP_Label_dd59f345-fd0b-4b4e-aba2-7c7a20c52995_ActionId">
    <vt:lpwstr>eb681197-cabc-4395-ba42-185e1cd9b335</vt:lpwstr>
  </property>
  <property fmtid="{D5CDD505-2E9C-101B-9397-08002B2CF9AE}" pid="4" name="MSIP_Label_dd59f345-fd0b-4b4e-aba2-7c7a20c52995_ContentBits">
    <vt:lpwstr>0</vt:lpwstr>
  </property>
  <property fmtid="{D5CDD505-2E9C-101B-9397-08002B2CF9AE}" pid="5" name="MSIP_Label_dd59f345-fd0b-4b4e-aba2-7c7a20c52995_Enabled">
    <vt:lpwstr>true</vt:lpwstr>
  </property>
  <property fmtid="{D5CDD505-2E9C-101B-9397-08002B2CF9AE}" pid="6" name="MSIP_Label_dd59f345-fd0b-4b4e-aba2-7c7a20c52995_Method">
    <vt:lpwstr>Privileged</vt:lpwstr>
  </property>
  <property fmtid="{D5CDD505-2E9C-101B-9397-08002B2CF9AE}" pid="7" name="MSIP_Label_dd59f345-fd0b-4b4e-aba2-7c7a20c52995_Name">
    <vt:lpwstr>General</vt:lpwstr>
  </property>
  <property fmtid="{D5CDD505-2E9C-101B-9397-08002B2CF9AE}" pid="8" name="MSIP_Label_dd59f345-fd0b-4b4e-aba2-7c7a20c52995_SetDate">
    <vt:lpwstr>2024-07-18T01:40:53Z</vt:lpwstr>
  </property>
  <property fmtid="{D5CDD505-2E9C-101B-9397-08002B2CF9AE}" pid="9" name="MSIP_Label_dd59f345-fd0b-4b4e-aba2-7c7a20c52995_SiteId">
    <vt:lpwstr>5069cde4-642a-45c0-8094-d0c2dec10be3</vt:lpwstr>
  </property>
  <property fmtid="{D5CDD505-2E9C-101B-9397-08002B2CF9AE}" pid="10" name="PresentationFormat">
    <vt:lpwstr>와이드스크린</vt:lpwstr>
  </property>
  <property fmtid="{D5CDD505-2E9C-101B-9397-08002B2CF9AE}" pid="11" name="Slides">
    <vt:i4>1</vt:i4>
  </property>
</Properties>
</file>