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7559675" cy="10691800"/>
  <p:embeddedFontLst>
    <p:embeddedFont>
      <p:font typeface="Arial Narrow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yNhGMi5pw+m+CEGdmYoLxGgc3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font" Target="fonts/ArialNarrow-regular.fntdata"/><Relationship Id="rId14" Type="http://schemas.openxmlformats.org/officeDocument/2006/relationships/font" Target="fonts/ArialNarrow-bold.fntdata"/><Relationship Id="rId15" Type="http://schemas.openxmlformats.org/officeDocument/2006/relationships/font" Target="fonts/ArialNarrow-italic.fntdata"/><Relationship Id="rId16" Type="http://schemas.openxmlformats.org/officeDocument/2006/relationships/font" Target="fonts/ArialNarrow-boldItalic.fntdata"/><Relationship Id="rId17" Type="http://customschemas.google.com/relationships/presentationmetadata" Target="meta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빈화면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9"/>
          <p:cNvPicPr preferRelativeResize="0"/>
          <p:nvPr/>
        </p:nvPicPr>
        <p:blipFill rotWithShape="1">
          <a:blip r:embed="rId1">
            <a:alphaModFix/>
          </a:blip>
          <a:srcRect b="15213" l="3821" r="2820" t="14301"/>
          <a:stretch/>
        </p:blipFill>
        <p:spPr>
          <a:xfrm>
            <a:off x="9663840" y="6479280"/>
            <a:ext cx="2519280" cy="374760"/>
          </a:xfrm>
          <a:prstGeom prst="rect">
            <a:avLst/>
          </a:prstGeom>
          <a:noFill/>
          <a:ln>
            <a:noFill/>
          </a:ln>
        </p:spPr>
      </p:pic>
      <p:sp>
        <p:nvSpPr>
          <p:cNvPr descr="{&quot;HashCode&quot;:966751382,&quot;Placement&quot;:&quot;Header&quot;,&quot;Top&quot;:0.0,&quot;Left&quot;:413.954651,&quot;SlideWidth&quot;:960,&quot;SlideHeight&quot;:540}" id="7" name="Google Shape;7;p9"/>
          <p:cNvSpPr/>
          <p:nvPr/>
        </p:nvSpPr>
        <p:spPr>
          <a:xfrm>
            <a:off x="5256720" y="154440"/>
            <a:ext cx="1676880" cy="1836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LGE Internal Use Only</a:t>
            </a:r>
            <a:endParaRPr b="0" i="0" sz="12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8" name="Google Shape;8;p9"/>
          <p:cNvCxnSpPr/>
          <p:nvPr/>
        </p:nvCxnSpPr>
        <p:spPr>
          <a:xfrm>
            <a:off x="0" y="480600"/>
            <a:ext cx="12192480" cy="7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" name="Google Shape;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63840" y="6479280"/>
            <a:ext cx="2519280" cy="374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8" name="Google Shape;18;p1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- 00)  가접 용접 개요</a:t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(1/8)</a:t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28" name="Google Shape;28;p1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29" name="Google Shape;29;p1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가접 용접 (Tack Welding) — 개요</a:t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1.png" id="31" name="Google Shape;3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가접 용접이란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U-Frame 본(메인) 용접 전, 팩 제품과 프레임 간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밀착이 안 된 자재를 먼저 붙여 고정하는 예비 용접.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필요 이유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자재가 떠 있으면(밀착 불량) 본 용접 품질 저하.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Align → 가접으로 밀착 → 메인 용접 순서로 진행.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출사 방식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Dot(점) 또는 Short Line(짧은 선)으로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미리 몇 점 붙여 밀착.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가접 시작 방법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PLC의 Laser Trigger Unuse 버튼을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가접 절차가 시작된다. (상세 2~8p)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 / 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39" name="Google Shape;39;p2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- 01)  Laser Trigger Unuse — 가접 시작</a:t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(2/8)</a:t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AutoRun_Main화면.png" id="52" name="Google Shape;5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popup.png" id="53" name="Google Shape;5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5040" y="2926080"/>
            <a:ext cx="2926080" cy="19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"/>
          <p:cNvSpPr/>
          <p:nvPr/>
        </p:nvSpPr>
        <p:spPr>
          <a:xfrm>
            <a:off x="6035040" y="2926080"/>
            <a:ext cx="2926080" cy="192024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5884164" y="2775204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9747447" y="1832356"/>
            <a:ext cx="951819" cy="192972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9596571" y="1681480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Laser Trigger Unuse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 조작반의 </a:t>
            </a: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버튼을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레이저 자동 출사를 막고 수동 가접 모드로 전환된다.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용접 위치 확인 팝업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어느 레시피의 어느 페이지에서 가접 출사를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해야 하는지</a:t>
            </a: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(Recipe No·Page No)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를 알려주는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안내 팝업이 표시된다.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i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ex) Recipe </a:t>
            </a:r>
            <a:r>
              <a:rPr i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No: 20 Page No: 3</a:t>
            </a:r>
            <a:endParaRPr i="1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조작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[확인]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을 누르면 안내된 Recipe 화면으로 이동해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수동으로 가접 출사한다.</a:t>
            </a:r>
            <a:endParaRPr/>
          </a:p>
        </p:txBody>
      </p:sp>
      <p:sp>
        <p:nvSpPr>
          <p:cNvPr id="59" name="Google Shape;59;p2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 / 8</a:t>
            </a:r>
            <a:endParaRPr/>
          </a:p>
        </p:txBody>
      </p:sp>
      <p:pic>
        <p:nvPicPr>
          <p:cNvPr id="60" name="Google Shape;6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25" y="2260650"/>
            <a:ext cx="2926076" cy="186559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61" name="Google Shape;61;p2"/>
          <p:cNvSpPr/>
          <p:nvPr/>
        </p:nvSpPr>
        <p:spPr>
          <a:xfrm>
            <a:off x="1392775" y="3594600"/>
            <a:ext cx="356700" cy="253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2786475" y="2926075"/>
            <a:ext cx="471600" cy="2709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68" name="Google Shape;68;p3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- 02)  Recipe — 위치 확인 &amp; Scout Image</a:t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70" name="Google Shape;70;p3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(3/8)</a:t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81" name="Google Shape;8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3643200" y="2077950"/>
            <a:ext cx="1033800" cy="16266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3447031" y="1944624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10471625" y="2319172"/>
            <a:ext cx="666300" cy="3567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098002" y="3082401"/>
            <a:ext cx="512400" cy="301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4860010" y="3137448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87" name="Google Shape;87;p3"/>
          <p:cNvSpPr/>
          <p:nvPr/>
        </p:nvSpPr>
        <p:spPr>
          <a:xfrm>
            <a:off x="4908774" y="2835657"/>
            <a:ext cx="1079100" cy="301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4606970" y="2675868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Recipe에서의 용접 위치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Recipe List에서 팝업 안내에 따른 레시피 선택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Page에서 안내된 페이지 선택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Scout Image — Run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Scout Normal → 스카우트 촬영 시작 / Stop.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Flying Vision 선택 시 비행 촬영 모드로 전환.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ScanRow / RowChange Sleep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행 단위 이동·촬영 시 잔진동이 가라앉은 뒤 촬영하게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넣는 지연(수동 입력). ScanRow=행 내 이동 후 대기,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RowChange=다음 행 전환 후 대기.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 / 8</a:t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10107681" y="217932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97" name="Google Shape;97;p4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- 03)  Recipe — Laser Shot / Object Select</a:t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(4/8)</a:t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4800098" y="4268650"/>
            <a:ext cx="1098300" cy="280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438438" y="372963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4800100" y="3556275"/>
            <a:ext cx="1149300" cy="6885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4438463" y="4285315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4732384" y="4813518"/>
            <a:ext cx="1248300" cy="510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4438479" y="495968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6418390" y="2468531"/>
            <a:ext cx="3992700" cy="34647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6501403" y="2556567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4</a:t>
            </a: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Laser Shot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Guid Beam → 가이드 빔으로 조사 위치 확인.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Ready → 발진용 IO 컨트롤러 값을 변경해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발진 준비 상태로 전환.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Object Select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캔버스에서 대상 오브젝트를 선택한 뒤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Welding으로 가접 점/선을 용접 실행 / Stop.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Laser Interlock (레시피별)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FRONT / DOWN INTERLOCK 체크 시 해당 방향에선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발진 차단. 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Use Interlock OFF면 미적용.</a:t>
            </a:r>
            <a:b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(Setting- ScannerInterlock)</a:t>
            </a:r>
            <a:endParaRPr b="1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LASA Canvas (우)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티칭 대상 도형을 표시하는 캔버스.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4 / 8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utoRun_Main화면.png" id="125" name="Google Shape;1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- 04)  AutoRun Resume</a:t>
            </a: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(5/8)</a:t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3392424" y="1682496"/>
            <a:ext cx="8604600" cy="477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v</a:t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9162100" y="2624324"/>
            <a:ext cx="1216200" cy="4080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8787371" y="2679746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10438474" y="2539510"/>
            <a:ext cx="1413600" cy="492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0378371" y="2377962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AutoRun Resume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가접 출사 후 Run AutoRun(Resume)을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 모드로 복귀해 시퀀스를 이어서 진행한다.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복귀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Equipment Status(AutoRun Status)와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다음 페이지 진행 여부를 확인한다.</a:t>
            </a:r>
            <a:endParaRPr/>
          </a:p>
        </p:txBody>
      </p:sp>
      <p:sp>
        <p:nvSpPr>
          <p:cNvPr id="145" name="Google Shape;145;p5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5 / 8</a:t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43662" y="2655500"/>
            <a:ext cx="780225" cy="350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- 05)  Laser Trigger Unuse 동작 흐름</a:t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(6/8)</a:t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60" name="Google Shape;160;p6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61" name="Google Shape;161;p6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63" name="Google Shape;163;p6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164" name="Google Shape;164;p6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6.png" id="165" name="Google Shape;16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ScoutImage 자동 실행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버튼 신호가 들어오면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 위치에서 ScoutImage 시퀀스가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자동 실행된다.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촬영 위치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시나리오상 용접 전 위치에서 촬영해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대상 위치를 확인한다.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이어지는 절차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촬영 후 Recipe 화면에서 수동 가접 →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전/후 이미지 저장 → AutoRun 복귀.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6 / 8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- 06)  용접 전/후 이미지 저장</a:t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75" name="Google Shape;175;p7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(7/8)</a:t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84" name="Google Shape;184;p7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85" name="Google Shape;185;p7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7.png"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용접 전/후 이미지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 위치 ScoutImage와 함께,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전·후 이미지를 저장한다.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활용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밀착 상태·품질 추적 및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사후 분석 근거로 활용한다.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수동 출사 시 참고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출사로 작업하면 AutoRun 시퀀스를 타지 않아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전/후 이미지가 저장되지 않는다.</a:t>
            </a:r>
            <a:endParaRPr/>
          </a:p>
        </p:txBody>
      </p:sp>
      <p:sp>
        <p:nvSpPr>
          <p:cNvPr id="188" name="Google Shape;188;p7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7 / 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- 07)  Monitoring — PLC Bit (신호 확인)</a:t>
            </a: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(8/8)</a:t>
            </a: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Monitoring  &gt;  PLC Bit</a:t>
            </a:r>
            <a:endParaRPr/>
          </a:p>
        </p:txBody>
      </p:sp>
      <p:sp>
        <p:nvSpPr>
          <p:cNvPr id="206" name="Google Shape;206;p8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Monitoring_PLCBit.png" id="207" name="Google Shape;2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8"/>
          <p:cNvSpPr/>
          <p:nvPr/>
        </p:nvSpPr>
        <p:spPr>
          <a:xfrm>
            <a:off x="3683350" y="2127000"/>
            <a:ext cx="7783800" cy="4059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3483881" y="1965699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3813650" y="4312900"/>
            <a:ext cx="3696600" cy="4956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3447031" y="4236576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212" name="Google Shape;212;p8"/>
          <p:cNvSpPr/>
          <p:nvPr/>
        </p:nvSpPr>
        <p:spPr>
          <a:xfrm>
            <a:off x="9799575" y="2127022"/>
            <a:ext cx="723600" cy="4182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9374396" y="2171412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Bit Input / Bit Output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 비트 입력·출력 목록.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Address·Description·Status(LED)로 표시.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가접 신호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/ Weld Ready 등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관련 신호 상태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를 확인한다.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Filter로 주소·설명 검색.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ChangeValue Change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지정한 주소의 비트 값을 강제 변경(점검용).</a:t>
            </a:r>
            <a:endParaRPr/>
          </a:p>
        </p:txBody>
      </p:sp>
      <p:sp>
        <p:nvSpPr>
          <p:cNvPr id="215" name="Google Shape;215;p8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8 / 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