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6" name="Picture 55" descr="main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00" y="1800000"/>
            <a:ext cx="8317800" cy="4403880"/>
          </a:xfrm>
          <a:prstGeom prst="rect">
            <a:avLst/>
          </a:prstGeom>
        </p:spPr>
      </p:pic>
      <p:pic>
        <p:nvPicPr>
          <p:cNvPr id="57" name="Picture 56" descr="menubar_autor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03" name="Picture 102" descr="menubar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4" name="Picture 133" descr="manual_sc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0" y="1800000"/>
            <a:ext cx="7560000" cy="4508640"/>
          </a:xfrm>
          <a:prstGeom prst="rect">
            <a:avLst/>
          </a:prstGeom>
        </p:spPr>
      </p:pic>
      <p:pic>
        <p:nvPicPr>
          <p:cNvPr id="135" name="Picture 134" descr="menubar_manu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pic>
        <p:nvPicPr>
          <p:cNvPr id="168" name="Picture 167" descr="calib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00" y="1748520"/>
            <a:ext cx="7713000" cy="4597200"/>
          </a:xfrm>
          <a:prstGeom prst="rect">
            <a:avLst/>
          </a:prstGeom>
        </p:spPr>
      </p:pic>
      <p:pic>
        <p:nvPicPr>
          <p:cNvPr id="169" name="Picture 168" descr="menubar_calib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AutoRun 화면 (1/1)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AutoRun  (자동 운전)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Working Position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공정 진행 위치를 단계로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Start → Loading → Weld P1~P4 → Unloading.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진행 단계가 하이라이트된다.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Manual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AutoRun → 자동운전 시작,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Stop → 자동운전 정지.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Equipment Status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AutoRun/Alarm 상태와 AutoRun Resume(이어하기) 버튼.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Resume 버튼은 PLC BIT15가 TRUE일 때만 표시되며,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누르면 PC가 BIT15를 PLC에 TRUE로 전달해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중단된 AutoRun 시퀀스를 이어서 진행한다 (모드 전환).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Product Info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Total/Today 생산수량과 시간,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Lot ID·Cell ID, NG 판정을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Reset으로 카운트를 초기화한다.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Recipe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레시피의 용접 도형 캔버스와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실시간 카메라 영상을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6. 용접 위치 확인 팝업 (BIT15)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AutoRun 시퀀스 중 PLC BIT15가 TRUE가 되면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표시되는 안내 팝업.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어느 레시피의 어느 페이지에서 가접 출사를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해야 하는지(Recipe No·Page No)를 알려준다.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[확인]을 누르면 팝업이 닫히고, 안내된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레시피 화면으로 이동해 수동으로 가접 출사한다.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출사 후 Equipment Status(③)의 AutoRun Resume를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누르면 Auto 모드로 복귀해 시퀀스를 이어서 진행한다.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(Aurora MessageDialog · OK-only 모달 · 블로킹)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- 01)  AutoRun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MainAutoR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4443833" cy="591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8829788" y="1952250"/>
            <a:ext cx="2221916" cy="4777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6797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8829788" y="2464125"/>
            <a:ext cx="2221916" cy="523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8679788" y="2314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8829788" y="3021500"/>
            <a:ext cx="2221916" cy="1876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8679788" y="2871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4340455" y="2577875"/>
            <a:ext cx="4443833" cy="3708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8829788" y="4932500"/>
            <a:ext cx="2221916" cy="13536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4283580" y="2427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  <p:pic>
        <p:nvPicPr>
          <p:cNvPr id="709" name="Picture 708" descr="bit15_popu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275" y="3461333"/>
            <a:ext cx="2652441" cy="1831375"/>
          </a:xfrm>
          <a:prstGeom prst="rect">
            <a:avLst/>
          </a:prstGeom>
        </p:spPr>
      </p:pic>
      <p:sp>
        <p:nvSpPr>
          <p:cNvPr id="611" name="border611"/>
          <p:cNvSpPr/>
          <p:nvPr/>
        </p:nvSpPr>
        <p:spPr>
          <a:xfrm>
            <a:off x="5270275" y="3461333"/>
            <a:ext cx="2652441" cy="183137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/>
          <a:p>
            <a:endParaRPr lang="en-US"/>
          </a:p>
        </p:txBody>
      </p:sp>
      <p:sp>
        <p:nvSpPr>
          <p:cNvPr id="612" name="num612"/>
          <p:cNvSpPr/>
          <p:nvPr/>
        </p:nvSpPr>
        <p:spPr>
          <a:xfrm>
            <a:off x="5120275" y="3311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Editor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드로잉 툴 리본 (좌)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Sel·Line·Arc·Rect·Zig·Move·Copy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경로 도형을 그리고 편집하는 도구.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Drawing Canvas (중앙)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경로(도형)를 그리고 편집하는 영역.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도형의 위치·형상을 직접 작성한다.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Page 콤보 (우상)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편집할 페이지를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New·Copy·Del로 페이지 추가·복사·삭제.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Object Tree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페이지의 도형 오브젝트 목록을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트리로 표시·선택한다.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Parameter / PropertyGrid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도형의 Power·Speed·Freq·Repeat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용접 속성을 편집.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[Parameter] 버튼으로 상세 파라미터 팝업 호출.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- 02)  Recipe — LASA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Recipe_LASA_MainP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080" y="1793000"/>
            <a:ext cx="7150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158222" y="1923000"/>
            <a:ext cx="445714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121080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628699" y="1923000"/>
            <a:ext cx="5395000" cy="424357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478699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45365" y="1923000"/>
            <a:ext cx="1188571" cy="130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95365" y="1793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10045365" y="2071571"/>
            <a:ext cx="1188571" cy="169619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895365" y="192157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10045365" y="3767761"/>
            <a:ext cx="1188571" cy="2401904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9895365" y="36177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(2/6)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Scanner Object Teaching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Scout Image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Scout Normal → 스카우트 촬영 시작 / Stop.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Flying Vision 선택 시 비행 촬영 모드로 전환.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ScanRow Sleep·RowChange Sleep은 ScoutNormal이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필드를 행 단위로 이동·촬영할 때 넣는 지연(sleep)으로,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기계 이동 직후 잔진동이 가라앉은 뒤 촬영하게 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흔들림 캡처를 방지한다 (고정값 아닌 사용자 수동 입력).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ScanRow Sleep=행 내 이동 후 대기,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RowChange Sleep=다음 행 전환 후 대기.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Laser Shot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Guid Beam → 가이드 빔으로 조사 위치를 확인,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Ready → 레이저 발진용 IO 컨트롤러 값을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변경해 발진 준비 상태로 전환.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Object Select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캔버스에서 대상 오브젝트를 선택한 뒤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Welding으로 해당 도형을 용접 실행 / Stop.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Import Object From DXF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Select Import File로 DXF 파일을 불러와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외부 도형을 캔버스로 가져온다.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LASA Canvas (우)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티칭 대상 도형을 표시하는 캔버스.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- 03)  Recipe — Scanner Object Teaching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ScannerObjectTeach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812" y="1793000"/>
            <a:ext cx="6658536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455592" y="2103731"/>
            <a:ext cx="1598048" cy="138719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366812" y="195373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455592" y="3524219"/>
            <a:ext cx="1598048" cy="149817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366812" y="337421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488885" y="4534097"/>
            <a:ext cx="1531463" cy="52158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366812" y="438409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4455592" y="5055682"/>
            <a:ext cx="1598048" cy="11985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4366812" y="490568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6575226" y="2092634"/>
            <a:ext cx="3495731" cy="415048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6425226" y="194263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(3/6)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[Parameter]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Parameter Set (좌)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Ext + 1~16 파라미터 세트를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세트의 값을 오른쪽에서 편집한다.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Scanner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Mark/Spot Shot Time, Jump/Polygon Delay,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On/Off Delay, 속도 등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스캐너 동작 타이밍을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Laser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Power #1/#2, Frequency, Pulse Duration,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PRF, Waveform 등 레이저 출력을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Wobbel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Wobbel 설정 — Shape, Transversal,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Longitudinal, Frequency.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Zigzag/SnowMan 에디터로 패턴 편집.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Ramping / 입출력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Start/End Power·Slope 등 램핑 설정.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Copy/Paste로 세트 간 복사,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Import/Export로 파라미터 파일 입출력.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- 04)  Recipe — Welding Parameter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WeldingParamD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67607" y="1982583"/>
            <a:ext cx="834166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3904413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4839690" y="1982583"/>
            <a:ext cx="1895833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468969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6773440" y="1982583"/>
            <a:ext cx="2275000" cy="180736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6623440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6773440" y="3827861"/>
            <a:ext cx="2275000" cy="217388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6623440" y="367786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9086357" y="1982583"/>
            <a:ext cx="2338194" cy="4019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3967607" y="6039666"/>
            <a:ext cx="3311388" cy="2274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8936357" y="1832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(4/6)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LASA  &gt;  Field Scan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All / Deselect All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스캔 대상 필드를 전체 선택·해제한다.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필드 셀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셀을 클릭해 스캔할 필드를 개별 선택.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선택된 셀이 강조 표시된다.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스캔 필드 항목 저장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 구성을 저장한다.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SCAN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필드에 대해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스카우트 이미지 촬영을 실행.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- 05)  Recipe — Field Scan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FieldScanD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913" y="1793000"/>
            <a:ext cx="5100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6913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856579" y="2026999"/>
            <a:ext cx="589333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5145913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5197913" y="2339000"/>
            <a:ext cx="5000666" cy="3951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5145913" y="2189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179246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8029246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9188912" y="2026999"/>
            <a:ext cx="970666" cy="23399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9038912" y="187699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(5/6)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Model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Equipment Specific / Teaching Run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상단 토글로 편집 모드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(Equipment Specific / Teaching Run)를 선택한다.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편집 영역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토글에 따라 해당 편집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(GridEquipmentSpecificEdit /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GridTeachingRunEdit)가 주입되어 표시된다.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- 06)  Recipe — Model Editor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ModelEdit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413" y="1793000"/>
            <a:ext cx="7583333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995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542413" y="2020500"/>
            <a:ext cx="1516666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904413" y="1870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4056079" y="2369333"/>
            <a:ext cx="7280000" cy="3822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3906079" y="221933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 화면 (6/6)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Recipe  &gt;  Change History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Start Date / End Date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조회할 기간을 DatePicker로 지정.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Search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기간 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레시피 변경 이력을 조회한다.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이력 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Date · RecipeName · Description으로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변경 내용을 시간순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- 07)  Recipe — Change History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RecipeChangeHis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392" y="1793000"/>
            <a:ext cx="7109375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496860" y="2077375"/>
            <a:ext cx="5090312" cy="284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346860" y="19273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686704" y="2120031"/>
            <a:ext cx="1137500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9536704" y="1970031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4496860" y="2646125"/>
            <a:ext cx="6398437" cy="334140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4346860" y="24961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Operation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Select Field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Select Field로 스캔 필드를 선택,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좌측에 실시간 카메라 영상을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X / Y[mm] · Status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스캐너 X/Y 좌표(mm)와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동작 상태를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Motion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조그(↑↓←→·HOME)와 Step·Speed(LOW/MID/HIGH)로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수동 이동. ABS/REL 선택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Move X/Y로 지정 위치로 이동.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Control Setting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레이저 Power #1/#2, Frequency,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Pulse Width를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Laser Shot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Timer Set(Use Spot Time·Time·Laser Fire)으로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발진 시간 설정, Laser On/Off로 수동 발진.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- 08)  Manual — Scanner Operation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ManualScannerOpe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7358621" y="1952250"/>
            <a:ext cx="731791" cy="227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4340455" y="2213875"/>
            <a:ext cx="3772708" cy="4072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7208621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8147288" y="1952250"/>
            <a:ext cx="2904416" cy="318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799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8147288" y="2304875"/>
            <a:ext cx="2904416" cy="14560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num606"/>
          <p:cNvSpPr/>
          <p:nvPr/>
        </p:nvSpPr>
        <p:spPr>
          <a:xfrm>
            <a:off x="7997288" y="2154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7" name="hl607"/>
          <p:cNvSpPr/>
          <p:nvPr/>
        </p:nvSpPr>
        <p:spPr>
          <a:xfrm>
            <a:off x="8181413" y="3965625"/>
            <a:ext cx="1201958" cy="2286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8031413" y="38156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417496" y="3965625"/>
            <a:ext cx="1600083" cy="2286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9267496" y="381562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Scanner  &gt;  [Select Field]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Edit Pos Idx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 위치 인덱스를 편집한다.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Select / Deselect All · Invert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필드를 일괄 선택·해제하거나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 상태를 반전한다.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Save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선택한 필드를 저장.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(FieldHelper.json, 페이지별 저장)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필드 그리드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필드 셀을 다중 선택하는 그리드 (예시 5×6).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- 09)  Manual — Select Scout Field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WDSelectScoutF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433" y="1793000"/>
            <a:ext cx="5085294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523372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5153433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5902844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hl603"/>
          <p:cNvSpPr/>
          <p:nvPr/>
        </p:nvSpPr>
        <p:spPr>
          <a:xfrm>
            <a:off x="6571962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7241080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752844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910197" y="1993735"/>
            <a:ext cx="642352" cy="18735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7760197" y="184373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5233727" y="2234617"/>
            <a:ext cx="4924705" cy="400132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5153433" y="208461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Manual  &gt;  Model Finder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File Path Manager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Model / Page 트리에서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검색에 사용할 이미지를 선택.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Current Model Param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현재 적용 중인 모델 파라미터.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Test Model Param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테스트용 모델 파라미터.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값을 바꿔가며 검색 결과를 비교한다.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ROI · Model Control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ROI(LT_X/Y·W·H)로 검색 영역 지정,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Accept·Certainty·Scale·Angle·Smooth로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 인식 조건을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PREV·NEXT·FIND·GRAB FIND / Pattern List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PREV/NEXT로 이미지를 이동.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FIND=현재 이미지에서 패턴 탐색,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GRAB FIND=카메라로 새 이미지를 획득한 뒤 탐색.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Pattern List에 결과를 표시.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- 10)  Manual — Model Finder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ManualModelFin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8154871" y="1975000"/>
            <a:ext cx="830375" cy="27489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8004871" y="18250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9042121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8892121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10035538" y="2134250"/>
            <a:ext cx="959291" cy="255558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9885538" y="1984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076246" y="2293500"/>
            <a:ext cx="891041" cy="77350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hl607"/>
          <p:cNvSpPr/>
          <p:nvPr/>
        </p:nvSpPr>
        <p:spPr>
          <a:xfrm>
            <a:off x="9076246" y="3078375"/>
            <a:ext cx="891041" cy="1349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8" name="num608"/>
          <p:cNvSpPr/>
          <p:nvPr/>
        </p:nvSpPr>
        <p:spPr>
          <a:xfrm>
            <a:off x="8926246" y="2143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9" name="hl609"/>
          <p:cNvSpPr/>
          <p:nvPr/>
        </p:nvSpPr>
        <p:spPr>
          <a:xfrm>
            <a:off x="9076246" y="4439583"/>
            <a:ext cx="872083" cy="1933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hl610"/>
          <p:cNvSpPr/>
          <p:nvPr/>
        </p:nvSpPr>
        <p:spPr>
          <a:xfrm>
            <a:off x="8154871" y="4792208"/>
            <a:ext cx="2874083" cy="147116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1" name="num611"/>
          <p:cNvSpPr/>
          <p:nvPr/>
        </p:nvSpPr>
        <p:spPr>
          <a:xfrm>
            <a:off x="8926246" y="4289583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(1/2)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Scanner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Correction List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기준 격자점 목록 (No·Row·Col).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Correction(②) Apply로 Master X/Y(설계 좌표)가 채워지고,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Scanner Calib 후 패턴매칭으로 찾은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Vision X/Y(실측 OFFSET)가 옆에 채워진다.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Correction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Row·Column·Unit Length·Tilting 등 param 입력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Apply → ①List에 기준 격자점 생성.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Save DataFile → 보정 좌표를 text 파일로 저장.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Run CorrectionPro → 외부 응용프로그램을 열어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저장 파일을 순서대로 불러와 보정 작업 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ct5 보정 파일을 생성한다.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Scanner Calibration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Calib Type = Vision Calib 로 Run Scanner Calib 실행.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⑤ 패턴리스트의 2번째 패턴으로 각 격자점을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패턴매칭해 찾고, OFFSET(Vision X/Y)을 ①List에 채운다.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(Stop = 중지)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Mark Grid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 Param 설정 후 Run Mark Grid 실행 →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레이저로 그리드를 실제 출사(마킹).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Vision ct5를 Scanner CorrectionFile 경로에 적용한 채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마킹하고, 출사된 Grid를 다시 Vision Calib 하여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Laser용 ct5를 얻는다 (반복).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5. Pattern List / Camera View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패턴매칭에 사용하는 패턴 목록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(Run Scanner Calib은 2번째 패턴 사용)과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카메라 실시간 영상.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- 11)  Calibration — Scanner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ScannerCalib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2339458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85312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37288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087288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2839500"/>
            <a:ext cx="1892041" cy="125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268950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  <p:sp>
        <p:nvSpPr>
          <p:cNvPr id="608" name="hl608"/>
          <p:cNvSpPr/>
          <p:nvPr/>
        </p:nvSpPr>
        <p:spPr>
          <a:xfrm>
            <a:off x="7237288" y="4124875"/>
            <a:ext cx="3814416" cy="216125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4363205" y="4325833"/>
            <a:ext cx="2817208" cy="1937541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7087288" y="397487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Calibration 화면 (2/2)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Calibration  &gt;  Pixel Resolution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Vision Cross Line Coordinate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No·Index·Vision X/Y·Distance 좌표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Sort X/Y로 정렬, Delete Data로 삭제.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Graphic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Load Image로 Cross Line(십자선)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이미지를 불러와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Find Cross Line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Canny Threshold·RHO·Line Threshold·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Line Length 등으로 십자선을 검출한다.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Calculate Distance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Pixel Distance와 Cross Design Distance로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배율(Magnification Result)을 산출.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- 12)  Calibration — Pixel Resolution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CameraPixelResolu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580" y="1793000"/>
            <a:ext cx="6825000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4340455" y="1952250"/>
            <a:ext cx="2862708" cy="433387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num601"/>
          <p:cNvSpPr/>
          <p:nvPr/>
        </p:nvSpPr>
        <p:spPr>
          <a:xfrm>
            <a:off x="4283580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2" name="hl602"/>
          <p:cNvSpPr/>
          <p:nvPr/>
        </p:nvSpPr>
        <p:spPr>
          <a:xfrm>
            <a:off x="7237288" y="1952250"/>
            <a:ext cx="3814416" cy="21688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3" name="num603"/>
          <p:cNvSpPr/>
          <p:nvPr/>
        </p:nvSpPr>
        <p:spPr>
          <a:xfrm>
            <a:off x="7087288" y="1802250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4" name="hl604"/>
          <p:cNvSpPr/>
          <p:nvPr/>
        </p:nvSpPr>
        <p:spPr>
          <a:xfrm>
            <a:off x="727141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12141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6" name="hl606"/>
          <p:cNvSpPr/>
          <p:nvPr/>
        </p:nvSpPr>
        <p:spPr>
          <a:xfrm>
            <a:off x="9159663" y="4310666"/>
            <a:ext cx="1857916" cy="194133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009663" y="4160666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(1/3)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IO Interface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Digital Inputs / Outputs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디지털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Analog Inputs / Outputs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아날로그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Set BIT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디지털 출력 비트를 강제로 ON/OFF 설정.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ChangeValue Set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아날로그 출력 값을 입력해 변경.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- 13)  Monitoring — IO Interface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IOInterfaceVi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5640598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7712045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9787483" y="2319842"/>
            <a:ext cx="2039517" cy="3963289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7562045" y="216984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7101387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6951387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11252264" y="1972605"/>
            <a:ext cx="562763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num609"/>
          <p:cNvSpPr/>
          <p:nvPr/>
        </p:nvSpPr>
        <p:spPr>
          <a:xfrm>
            <a:off x="11102264" y="1822605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(2/3)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Bit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Bit Input / Bit Output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비트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Address·Description·Status(LED)로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표시 옵션 (With Description Only · Filter)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With Description Only=설명 있는 항목만 표시.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Filter=주소/설명으로 검색.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ChangeValue Change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주소의 비트 값을 변경.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- 14)  Monitoring — PLC Bit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PLCB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891447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6139501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hl604"/>
          <p:cNvSpPr/>
          <p:nvPr/>
        </p:nvSpPr>
        <p:spPr>
          <a:xfrm>
            <a:off x="10302352" y="1984578"/>
            <a:ext cx="1484736" cy="335263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5" name="num605"/>
          <p:cNvSpPr/>
          <p:nvPr/>
        </p:nvSpPr>
        <p:spPr>
          <a:xfrm>
            <a:off x="5989501" y="1834578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6" name="hl606"/>
          <p:cNvSpPr/>
          <p:nvPr/>
        </p:nvSpPr>
        <p:spPr>
          <a:xfrm>
            <a:off x="9252659" y="1996552"/>
            <a:ext cx="1017763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9102659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Monitoring 화면 (3/3)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현재 위치 :  Monitoring  &gt;  PLC Word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square" lIns="72000" rIns="54000" tIns="36000" bIns="18000" anchor="t">
            <a:normAutofit/>
          </a:bodyPr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1. Word Input / Word Output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PLC 워드 입력·출력 목록.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Address·Description·Status(값)로 표시.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2. ChangeValue Change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지정한 주소의 워드 값을 변경.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3. Type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WORD / INT16 / INT32 / FLOAT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표시 형식을 선택.</a:t>
            </a:r>
          </a:p>
          <a:p>
            <a:pPr marL="0" indent="0">
              <a:lnSpc>
                <a:spcPct val="108000"/>
              </a:lnSpc>
              <a:spcBef>
                <a:spcPts val="500"/>
              </a:spcBef>
              <a:buNone/>
            </a:pPr>
            <a:r>
              <a:rPr lang="ko-KR" sz="950" b="1">
                <a:solidFill>
                  <a:srgbClr val="1F3864"/>
                </a:solidFill>
                <a:latin typeface="맑은 고딕"/>
                <a:ea typeface="맑은 고딕"/>
              </a:rPr>
              <a:t>4. Hex</a:t>
            </a:r>
            <a:br/>
            <a:r>
              <a:rPr lang="ko-KR" sz="850" b="0">
                <a:solidFill>
                  <a:srgbClr val="404040"/>
                </a:solidFill>
                <a:latin typeface="맑은 고딕"/>
                <a:ea typeface="맑은 고딕"/>
              </a:rPr>
              <a:t>16진수 표시로 전환.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- 15)  Monitoring — PLC Word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nav0"/>
          <p:cNvSpPr/>
          <p:nvPr/>
        </p:nvSpPr>
        <p:spPr>
          <a:xfrm>
            <a:off x="33926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AutoRun</a:t>
            </a:r>
          </a:p>
        </p:txBody>
      </p:sp>
      <p:sp>
        <p:nvSpPr>
          <p:cNvPr id="701" name="nav1"/>
          <p:cNvSpPr/>
          <p:nvPr/>
        </p:nvSpPr>
        <p:spPr>
          <a:xfrm>
            <a:off x="44685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Recipe</a:t>
            </a:r>
          </a:p>
        </p:txBody>
      </p:sp>
      <p:sp>
        <p:nvSpPr>
          <p:cNvPr id="702" name="nav2"/>
          <p:cNvSpPr/>
          <p:nvPr/>
        </p:nvSpPr>
        <p:spPr>
          <a:xfrm>
            <a:off x="55443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Manual</a:t>
            </a:r>
          </a:p>
        </p:txBody>
      </p:sp>
      <p:sp>
        <p:nvSpPr>
          <p:cNvPr id="703" name="nav3"/>
          <p:cNvSpPr/>
          <p:nvPr/>
        </p:nvSpPr>
        <p:spPr>
          <a:xfrm>
            <a:off x="662022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Calibration</a:t>
            </a:r>
          </a:p>
        </p:txBody>
      </p:sp>
      <p:sp>
        <p:nvSpPr>
          <p:cNvPr id="704" name="nav4"/>
          <p:cNvSpPr/>
          <p:nvPr/>
        </p:nvSpPr>
        <p:spPr>
          <a:xfrm>
            <a:off x="7696080" y="584640"/>
            <a:ext cx="1075860" cy="719640"/>
          </a:xfrm>
          <a:prstGeom prst="rect">
            <a:avLst/>
          </a:prstGeom>
          <a:solidFill>
            <a:srgbClr val="2E9BD6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1">
                <a:solidFill>
                  <a:srgbClr val="FFFFFF"/>
                </a:solidFill>
                <a:latin typeface="맑은 고딕"/>
                <a:ea typeface="맑은 고딕"/>
              </a:rPr>
              <a:t>Monitoring</a:t>
            </a:r>
          </a:p>
        </p:txBody>
      </p:sp>
      <p:sp>
        <p:nvSpPr>
          <p:cNvPr id="705" name="nav5"/>
          <p:cNvSpPr/>
          <p:nvPr/>
        </p:nvSpPr>
        <p:spPr>
          <a:xfrm>
            <a:off x="877194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Device</a:t>
            </a:r>
          </a:p>
        </p:txBody>
      </p:sp>
      <p:sp>
        <p:nvSpPr>
          <p:cNvPr id="706" name="nav6"/>
          <p:cNvSpPr/>
          <p:nvPr/>
        </p:nvSpPr>
        <p:spPr>
          <a:xfrm>
            <a:off x="984780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Setting</a:t>
            </a:r>
          </a:p>
        </p:txBody>
      </p:sp>
      <p:sp>
        <p:nvSpPr>
          <p:cNvPr id="707" name="nav7"/>
          <p:cNvSpPr/>
          <p:nvPr/>
        </p:nvSpPr>
        <p:spPr>
          <a:xfrm>
            <a:off x="10923660" y="584640"/>
            <a:ext cx="1075860" cy="719640"/>
          </a:xfrm>
          <a:prstGeom prst="rect">
            <a:avLst/>
          </a:prstGeom>
          <a:solidFill>
            <a:srgbClr val="3A3A3A"/>
          </a:solidFill>
          <a:ln w="9525">
            <a:solidFill>
              <a:srgbClr val="2B2B2B"/>
            </a:solidFill>
          </a:ln>
        </p:spPr>
        <p:txBody>
          <a:bodyPr lIns="18000" rIns="18000" tIns="0" bIns="0" anchor="ctr" wrap="none">
            <a:normAutofit/>
          </a:bodyPr>
          <a:p>
            <a:pPr algn="ctr"/>
            <a:r>
              <a:rPr lang="en-US" sz="1150" b="0">
                <a:solidFill>
                  <a:srgbClr val="D9D9D9"/>
                </a:solidFill>
                <a:latin typeface="맑은 고딕"/>
                <a:ea typeface="맑은 고딕"/>
              </a:rPr>
              <a:t>Alarm</a:t>
            </a:r>
          </a:p>
        </p:txBody>
      </p:sp>
      <p:pic>
        <p:nvPicPr>
          <p:cNvPr id="708" name="Picture 707" descr="UCPLCWo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91" y="1793000"/>
            <a:ext cx="8381578" cy="4550000"/>
          </a:xfrm>
          <a:prstGeom prst="rect">
            <a:avLst/>
          </a:prstGeom>
        </p:spPr>
      </p:pic>
      <p:sp>
        <p:nvSpPr>
          <p:cNvPr id="600" name="hl600"/>
          <p:cNvSpPr/>
          <p:nvPr/>
        </p:nvSpPr>
        <p:spPr>
          <a:xfrm>
            <a:off x="3565159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1" name="hl601"/>
          <p:cNvSpPr/>
          <p:nvPr/>
        </p:nvSpPr>
        <p:spPr>
          <a:xfrm>
            <a:off x="7728010" y="2391684"/>
            <a:ext cx="4102982" cy="3544210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2" name="num602"/>
          <p:cNvSpPr/>
          <p:nvPr/>
        </p:nvSpPr>
        <p:spPr>
          <a:xfrm>
            <a:off x="3505291" y="2241684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1</a:t>
            </a:r>
          </a:p>
        </p:txBody>
      </p:sp>
      <p:sp>
        <p:nvSpPr>
          <p:cNvPr id="603" name="hl603"/>
          <p:cNvSpPr/>
          <p:nvPr/>
        </p:nvSpPr>
        <p:spPr>
          <a:xfrm>
            <a:off x="9791475" y="1996552"/>
            <a:ext cx="1975657" cy="311315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4" name="num604"/>
          <p:cNvSpPr/>
          <p:nvPr/>
        </p:nvSpPr>
        <p:spPr>
          <a:xfrm>
            <a:off x="9641475" y="1846552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2</a:t>
            </a:r>
          </a:p>
        </p:txBody>
      </p:sp>
      <p:sp>
        <p:nvSpPr>
          <p:cNvPr id="605" name="hl605"/>
          <p:cNvSpPr/>
          <p:nvPr/>
        </p:nvSpPr>
        <p:spPr>
          <a:xfrm>
            <a:off x="3565159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6" name="hl606"/>
          <p:cNvSpPr/>
          <p:nvPr/>
        </p:nvSpPr>
        <p:spPr>
          <a:xfrm>
            <a:off x="7728010" y="5983789"/>
            <a:ext cx="4102982" cy="299342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7" name="num607"/>
          <p:cNvSpPr/>
          <p:nvPr/>
        </p:nvSpPr>
        <p:spPr>
          <a:xfrm>
            <a:off x="3505291" y="5833789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3</a:t>
            </a:r>
          </a:p>
        </p:txBody>
      </p:sp>
      <p:sp>
        <p:nvSpPr>
          <p:cNvPr id="608" name="hl608"/>
          <p:cNvSpPr/>
          <p:nvPr/>
        </p:nvSpPr>
        <p:spPr>
          <a:xfrm>
            <a:off x="6746168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09" name="hl609"/>
          <p:cNvSpPr/>
          <p:nvPr/>
        </p:nvSpPr>
        <p:spPr>
          <a:xfrm>
            <a:off x="10905027" y="6139447"/>
            <a:ext cx="806228" cy="119736"/>
          </a:xfrm>
          <a:prstGeom prst="rect">
            <a:avLst/>
          </a:prstGeom>
          <a:solidFill>
            <a:srgbClr val="FFFF00">
              <a:alpha val="5000"/>
            </a:srgbClr>
          </a:solidFill>
          <a:ln w="22225">
            <a:solidFill>
              <a:srgbClr val="C00000"/>
            </a:solidFill>
          </a:ln>
        </p:spPr>
        <p:txBody>
          <a:bodyPr/>
          <a:p>
            <a:endParaRPr lang="en-US"/>
          </a:p>
        </p:txBody>
      </p:sp>
      <p:sp>
        <p:nvSpPr>
          <p:cNvPr id="610" name="num610"/>
          <p:cNvSpPr/>
          <p:nvPr/>
        </p:nvSpPr>
        <p:spPr>
          <a:xfrm>
            <a:off x="6596168" y="5989447"/>
            <a:ext cx="300000" cy="3000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000000"/>
            </a:solidFill>
          </a:ln>
        </p:spPr>
        <p:txBody>
          <a:bodyPr lIns="0" rIns="0" tIns="0" bIns="0" anchor="ctr">
            <a:noAutofit/>
          </a:bodyPr>
          <a:p>
            <a:pPr algn="ctr"/>
            <a:r>
              <a:rPr lang="en-US" sz="1200" b="1">
                <a:solidFill>
                  <a:srgbClr val="000000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