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106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50BE5B-2024-9F04-C0FE-39EFDB8FE0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A772988-CFBC-DFE1-8BD2-485CF655A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72E4122-40A3-AD00-8477-B44907CD8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E8909-5516-4CCC-BCE1-0EB9D8E9E18C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F4BBF92-6FA7-9C89-018D-560ABDD8D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4CD624A-E69E-71CA-3E3C-B9DDD1612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1C1D-EF35-4627-B9E4-0EF32184A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9371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08F0F5-FD44-E41C-804A-135AEF1F0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0926DF6-CCF2-CEF3-BE81-86A817E04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E750486-CECC-29AF-689E-F56AF2121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E8909-5516-4CCC-BCE1-0EB9D8E9E18C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098D2D9-26CB-80FA-D7CB-8617E027E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7EFB34D-F024-D5B1-C22D-55BC87DA4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1C1D-EF35-4627-B9E4-0EF32184A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2827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CFD44F-E1DD-7755-E6A0-C968173C0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6382479-087F-30AD-8D4A-6C721EBDD1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0396453-8C6B-5D9D-3A72-1225AC8C2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E8909-5516-4CCC-BCE1-0EB9D8E9E18C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DE4E99-3595-59FE-0577-BD58CAF68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6852456-A310-ACC9-EFFC-45443F39A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1C1D-EF35-4627-B9E4-0EF32184A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2052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D544C4-B1CF-C92A-C1FF-64B90E42F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4DC1CD3-6EA8-1CF3-7F0E-17CDAF615A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6C74BE3-87EA-A06E-7D0E-1DD3D2B49E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002568-7F49-D056-F999-0D958FC3F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E8909-5516-4CCC-BCE1-0EB9D8E9E18C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2CDB8AF-14C8-B5D7-36F2-6530A4A76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5E7903-7FDF-41D2-79A9-2A7D2D38C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1C1D-EF35-4627-B9E4-0EF32184A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1189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EC15A1-3BBE-F95A-8571-EF0B81B19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62A020-D795-3CBA-9CB2-5B88221A7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FF1C633-8407-9724-02E4-84645242A6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04080EF-B531-343D-3597-59F634391D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F9633F7-2AEA-A93C-F81F-D80B41DB25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8AEF621-60C2-C7B0-CCC2-444E27AEE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E8909-5516-4CCC-BCE1-0EB9D8E9E18C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D4C586D-CE45-80A8-9B53-D34B8EBCB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6E553D8-A95E-01B5-1AF3-9B9C1F508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1C1D-EF35-4627-B9E4-0EF32184A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792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5F0E7E-DFE1-F3CF-F81A-78237B486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157A5BA-81CB-9718-B646-AEAFF3EB0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E8909-5516-4CCC-BCE1-0EB9D8E9E18C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5CEA0A9-94E7-9577-309D-D99AB5B98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086C85C-7367-46D9-6E93-1BE78588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1C1D-EF35-4627-B9E4-0EF32184A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1738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51972C1-F01A-6CFD-F673-0FB9084D5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E8909-5516-4CCC-BCE1-0EB9D8E9E18C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5B0911A-297D-9E75-C605-2D925CD17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9FC6F95-C478-2A8E-92DC-CBBB7A08E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1C1D-EF35-4627-B9E4-0EF32184A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604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CB1177-8F0E-64FD-07B8-3B8E2C7CD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99BC4A7-1BD0-ED50-FA0C-1CE14C283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1E7A6A7-4707-40B2-B032-C7008187C5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FC97C4B-F1F2-22DB-ED95-83794104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E8909-5516-4CCC-BCE1-0EB9D8E9E18C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DB5FB70-B806-E8CF-E08F-3E7C4F3E1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250F1B3-2A9B-83E4-FE21-302E8917A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1C1D-EF35-4627-B9E4-0EF32184A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5775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2C6374-1F29-8E38-FEBD-DCB6202E6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36DF461-E714-6D6B-7F5E-4CB6BC3CF0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7864EFF-6169-2EF7-D41C-3A9F4D7A29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8DAF450-C84C-9598-5A62-F02430A3F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E8909-5516-4CCC-BCE1-0EB9D8E9E18C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43BBE34-32D8-47EC-4985-ACB59DE5F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19DFFF1-E2B8-F3A5-A4CC-7E75B6496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1C1D-EF35-4627-B9E4-0EF32184A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793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9B52AE-95F8-1D9D-0CB2-3184B731E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58094ED-8A1B-93DE-2593-39FD6EAA9C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9E21B77-5B63-9BF5-5A3B-05B511ACB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E8909-5516-4CCC-BCE1-0EB9D8E9E18C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233ADBD-D362-0108-05E2-BF0148B92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DDD039C-660F-51D8-5B99-903BE32A3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1C1D-EF35-4627-B9E4-0EF32184A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8369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1E75DBF-6087-4C15-E458-6A164160F4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5500E59-8075-1827-0BDC-36098919F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43020BE-AED1-153E-84E8-2D13C8E9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E8909-5516-4CCC-BCE1-0EB9D8E9E18C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5103A8C-0697-DCE6-9F54-E13058A71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090EC7C-2FE1-5B87-D075-7E920BF83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1C1D-EF35-4627-B9E4-0EF32184AE5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7978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8EDDB70-63A2-2420-0EC1-EE9932E01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3AE014F-C261-123A-E506-F0543855C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CEAC15F-D87A-CEB3-BAA3-538ADB69DF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FE8909-5516-4CCC-BCE1-0EB9D8E9E18C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7FF5704-1417-274E-EA45-E340C3B23C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EE65A00-7C3F-BB0F-7F23-B89C286CBF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EB1C1D-EF35-4627-B9E4-0EF32184AE50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5E4F02-6DE3-AEEA-D6E6-9E03919486F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xmlns="" val="hdr"/>
              </p:ext>
            </p:extLst>
          </p:nvPr>
        </p:nvSpPr>
        <p:spPr>
          <a:xfrm>
            <a:off x="5424488" y="63500"/>
            <a:ext cx="1377950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ko-KR" altLang="en-US" sz="1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LGE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977229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A60A437-E407-5F7A-EC4C-69E9FC769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0"/>
            <a:ext cx="11933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4566EB-AA01-A6D4-7DC5-2F440FD6B7E6}"/>
              </a:ext>
            </a:extLst>
          </p:cNvPr>
          <p:cNvSpPr txBox="1"/>
          <p:nvPr/>
        </p:nvSpPr>
        <p:spPr>
          <a:xfrm>
            <a:off x="905164" y="2807855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rgbClr val="FF0000"/>
                </a:solidFill>
              </a:rPr>
              <a:t>①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25268F-7F6D-5415-B32D-3E64D0A6BEEB}"/>
              </a:ext>
            </a:extLst>
          </p:cNvPr>
          <p:cNvSpPr txBox="1"/>
          <p:nvPr/>
        </p:nvSpPr>
        <p:spPr>
          <a:xfrm>
            <a:off x="609600" y="3090446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rgbClr val="FF0000"/>
                </a:solidFill>
              </a:rPr>
              <a:t>②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C8A033-0B33-F55B-FD40-A96B4BC10F02}"/>
              </a:ext>
            </a:extLst>
          </p:cNvPr>
          <p:cNvSpPr txBox="1"/>
          <p:nvPr/>
        </p:nvSpPr>
        <p:spPr>
          <a:xfrm>
            <a:off x="3583709" y="2795428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rgbClr val="FF0000"/>
                </a:solidFill>
              </a:rPr>
              <a:t>③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2B0DC8-2DC7-2EDD-0EEB-FF90F3886261}"/>
              </a:ext>
            </a:extLst>
          </p:cNvPr>
          <p:cNvSpPr txBox="1"/>
          <p:nvPr/>
        </p:nvSpPr>
        <p:spPr>
          <a:xfrm>
            <a:off x="3288145" y="3078019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rgbClr val="FF0000"/>
                </a:solidFill>
              </a:rPr>
              <a:t>④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96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그룹 63">
            <a:extLst>
              <a:ext uri="{FF2B5EF4-FFF2-40B4-BE49-F238E27FC236}">
                <a16:creationId xmlns:a16="http://schemas.microsoft.com/office/drawing/2014/main" id="{463298F1-5BE5-9F50-F1D5-FC0C86A91A0C}"/>
              </a:ext>
            </a:extLst>
          </p:cNvPr>
          <p:cNvGrpSpPr/>
          <p:nvPr/>
        </p:nvGrpSpPr>
        <p:grpSpPr>
          <a:xfrm>
            <a:off x="263949" y="430133"/>
            <a:ext cx="3864823" cy="3603522"/>
            <a:chOff x="1767749" y="537296"/>
            <a:chExt cx="3864823" cy="3603522"/>
          </a:xfrm>
        </p:grpSpPr>
        <p:pic>
          <p:nvPicPr>
            <p:cNvPr id="36" name="그림 35" descr="스크린샷, 디자인이(가) 표시된 사진&#10;&#10;자동 생성된 설명">
              <a:extLst>
                <a:ext uri="{FF2B5EF4-FFF2-40B4-BE49-F238E27FC236}">
                  <a16:creationId xmlns:a16="http://schemas.microsoft.com/office/drawing/2014/main" id="{E05BDB4C-49A7-F5D9-A633-E83714245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7083" b="97808" l="9906" r="91352">
                          <a14:foregroundMark x1="75472" y1="71164" x2="75472" y2="71164"/>
                          <a14:foregroundMark x1="79088" y1="61720" x2="68553" y2="68803"/>
                          <a14:foregroundMark x1="68553" y1="68803" x2="81761" y2="75885"/>
                          <a14:foregroundMark x1="81761" y1="75885" x2="83333" y2="59865"/>
                          <a14:foregroundMark x1="83333" y1="59865" x2="77358" y2="60202"/>
                          <a14:foregroundMark x1="79088" y1="32715" x2="65881" y2="78583"/>
                          <a14:foregroundMark x1="65881" y1="78583" x2="87736" y2="69477"/>
                          <a14:foregroundMark x1="87736" y1="69477" x2="87421" y2="36256"/>
                          <a14:foregroundMark x1="87421" y1="36256" x2="78616" y2="33895"/>
                          <a14:foregroundMark x1="30818" y1="11130" x2="56132" y2="337"/>
                          <a14:foregroundMark x1="56132" y1="337" x2="83648" y2="7083"/>
                          <a14:foregroundMark x1="83648" y1="7083" x2="87421" y2="22260"/>
                          <a14:foregroundMark x1="87421" y1="22260" x2="86478" y2="37774"/>
                          <a14:foregroundMark x1="86478" y1="37774" x2="85849" y2="39292"/>
                          <a14:foregroundMark x1="19497" y1="93086" x2="74214" y2="90051"/>
                          <a14:foregroundMark x1="74214" y1="90051" x2="80975" y2="78752"/>
                          <a14:foregroundMark x1="80975" y1="78752" x2="81447" y2="75548"/>
                          <a14:foregroundMark x1="15094" y1="91906" x2="66038" y2="91737"/>
                          <a14:foregroundMark x1="66038" y1="91737" x2="66038" y2="91737"/>
                          <a14:foregroundMark x1="16667" y1="93592" x2="16509" y2="95616"/>
                          <a14:foregroundMark x1="70597" y1="93423" x2="87264" y2="94266"/>
                          <a14:foregroundMark x1="67925" y1="97976" x2="86164" y2="96290"/>
                          <a14:foregroundMark x1="91352" y1="96290" x2="91195" y2="603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7749" y="537296"/>
              <a:ext cx="3864823" cy="3603522"/>
            </a:xfrm>
            <a:prstGeom prst="rect">
              <a:avLst/>
            </a:prstGeom>
          </p:spPr>
        </p:pic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AE078D5E-D69A-6BD5-861A-473EE82D1366}"/>
                </a:ext>
              </a:extLst>
            </p:cNvPr>
            <p:cNvSpPr/>
            <p:nvPr/>
          </p:nvSpPr>
          <p:spPr>
            <a:xfrm>
              <a:off x="2145934" y="2668183"/>
              <a:ext cx="144966" cy="9997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37" name="평행 사변형 36">
              <a:extLst>
                <a:ext uri="{FF2B5EF4-FFF2-40B4-BE49-F238E27FC236}">
                  <a16:creationId xmlns:a16="http://schemas.microsoft.com/office/drawing/2014/main" id="{65DC7D10-414C-65DB-F231-A524D0601E5F}"/>
                </a:ext>
              </a:extLst>
            </p:cNvPr>
            <p:cNvSpPr/>
            <p:nvPr/>
          </p:nvSpPr>
          <p:spPr>
            <a:xfrm>
              <a:off x="2147627" y="1969603"/>
              <a:ext cx="432488" cy="738909"/>
            </a:xfrm>
            <a:prstGeom prst="parallelogram">
              <a:avLst>
                <a:gd name="adj" fmla="val 72667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38" name="이등변 삼각형 37">
              <a:extLst>
                <a:ext uri="{FF2B5EF4-FFF2-40B4-BE49-F238E27FC236}">
                  <a16:creationId xmlns:a16="http://schemas.microsoft.com/office/drawing/2014/main" id="{9A6938EB-B60B-EB94-4D89-3BDCC2DCFC69}"/>
                </a:ext>
              </a:extLst>
            </p:cNvPr>
            <p:cNvSpPr/>
            <p:nvPr/>
          </p:nvSpPr>
          <p:spPr>
            <a:xfrm rot="5909665">
              <a:off x="3352831" y="2331629"/>
              <a:ext cx="92295" cy="1123244"/>
            </a:xfrm>
            <a:prstGeom prst="triangle">
              <a:avLst/>
            </a:prstGeom>
            <a:gradFill flip="none" rotWithShape="1">
              <a:gsLst>
                <a:gs pos="0">
                  <a:schemeClr val="bg2">
                    <a:lumMod val="50000"/>
                  </a:schemeClr>
                </a:gs>
                <a:gs pos="41000">
                  <a:srgbClr val="FFC000"/>
                </a:gs>
                <a:gs pos="100000">
                  <a:srgbClr val="FF0000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CC2B2CE3-B296-4D8E-778D-B6BEF558A1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08840" y="2451232"/>
              <a:ext cx="349250" cy="882650"/>
            </a:xfrm>
            <a:prstGeom prst="line">
              <a:avLst/>
            </a:prstGeom>
            <a:ln>
              <a:solidFill>
                <a:schemeClr val="accent3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D5E0BF8-5298-F516-E742-ADE8923AC7AD}"/>
                </a:ext>
              </a:extLst>
            </p:cNvPr>
            <p:cNvSpPr txBox="1"/>
            <p:nvPr/>
          </p:nvSpPr>
          <p:spPr>
            <a:xfrm>
              <a:off x="3948053" y="1847914"/>
              <a:ext cx="14686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solidFill>
                    <a:schemeClr val="accent3">
                      <a:lumMod val="40000"/>
                      <a:lumOff val="60000"/>
                    </a:schemeClr>
                  </a:solidFill>
                </a:rPr>
                <a:t>① </a:t>
              </a:r>
              <a:r>
                <a:rPr lang="en-US" altLang="ko-KR" b="1" dirty="0">
                  <a:solidFill>
                    <a:schemeClr val="accent3">
                      <a:lumMod val="40000"/>
                      <a:lumOff val="60000"/>
                    </a:schemeClr>
                  </a:solidFill>
                </a:rPr>
                <a:t>Laser On</a:t>
              </a:r>
            </a:p>
            <a:p>
              <a:r>
                <a:rPr lang="en-US" altLang="ko-KR" b="1" dirty="0">
                  <a:solidFill>
                    <a:schemeClr val="accent3">
                      <a:lumMod val="40000"/>
                      <a:lumOff val="60000"/>
                    </a:schemeClr>
                  </a:solidFill>
                </a:rPr>
                <a:t>    Position</a:t>
              </a:r>
              <a:endParaRPr lang="ko-KR" altLang="en-US" b="1" dirty="0">
                <a:solidFill>
                  <a:schemeClr val="accent3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4423396-9F2D-34E4-78B0-EFFC79C3171D}"/>
                </a:ext>
              </a:extLst>
            </p:cNvPr>
            <p:cNvSpPr txBox="1"/>
            <p:nvPr/>
          </p:nvSpPr>
          <p:spPr>
            <a:xfrm>
              <a:off x="2785312" y="3045989"/>
              <a:ext cx="188224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② </a:t>
              </a:r>
              <a:r>
                <a:rPr lang="en-US" altLang="ko-KR" b="1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Ramping On</a:t>
              </a:r>
            </a:p>
            <a:p>
              <a:r>
                <a:rPr lang="en-US" altLang="ko-KR" b="1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    </a:t>
              </a:r>
              <a:r>
                <a:rPr lang="en-US" altLang="ko-KR" b="1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Overlab Dist</a:t>
              </a:r>
              <a:endParaRPr lang="ko-KR" altLang="en-US" b="1" dirty="0">
                <a:solidFill>
                  <a:schemeClr val="accent1">
                    <a:lumMod val="40000"/>
                    <a:lumOff val="60000"/>
                  </a:schemeClr>
                </a:solidFill>
              </a:endParaRPr>
            </a:p>
          </p:txBody>
        </p:sp>
        <p:cxnSp>
          <p:nvCxnSpPr>
            <p:cNvPr id="47" name="직선 화살표 연결선 46">
              <a:extLst>
                <a:ext uri="{FF2B5EF4-FFF2-40B4-BE49-F238E27FC236}">
                  <a16:creationId xmlns:a16="http://schemas.microsoft.com/office/drawing/2014/main" id="{633CAC76-2A3C-292B-6127-2B8CAF9FC8A1}"/>
                </a:ext>
              </a:extLst>
            </p:cNvPr>
            <p:cNvCxnSpPr>
              <a:cxnSpLocks/>
            </p:cNvCxnSpPr>
            <p:nvPr/>
          </p:nvCxnSpPr>
          <p:spPr>
            <a:xfrm>
              <a:off x="2829648" y="2920672"/>
              <a:ext cx="1063625" cy="197598"/>
            </a:xfrm>
            <a:prstGeom prst="straightConnector1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평행 사변형 49">
              <a:extLst>
                <a:ext uri="{FF2B5EF4-FFF2-40B4-BE49-F238E27FC236}">
                  <a16:creationId xmlns:a16="http://schemas.microsoft.com/office/drawing/2014/main" id="{77AFFBE2-8663-EB93-F16E-6C6D83568ED4}"/>
                </a:ext>
              </a:extLst>
            </p:cNvPr>
            <p:cNvSpPr/>
            <p:nvPr/>
          </p:nvSpPr>
          <p:spPr>
            <a:xfrm rot="15319323">
              <a:off x="2378825" y="2470956"/>
              <a:ext cx="340920" cy="589838"/>
            </a:xfrm>
            <a:prstGeom prst="parallelogram">
              <a:avLst>
                <a:gd name="adj" fmla="val 72667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4EABDF7E-3AA7-E0BF-B8F5-CD1FA61770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95559" y="2339057"/>
              <a:ext cx="349250" cy="88265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7B8986D7-20E8-B57C-229E-EFFD2D68EFA1}"/>
              </a:ext>
            </a:extLst>
          </p:cNvPr>
          <p:cNvGrpSpPr/>
          <p:nvPr/>
        </p:nvGrpSpPr>
        <p:grpSpPr>
          <a:xfrm>
            <a:off x="4883072" y="429169"/>
            <a:ext cx="3939078" cy="3603522"/>
            <a:chOff x="3214027" y="430133"/>
            <a:chExt cx="3939078" cy="3603522"/>
          </a:xfrm>
        </p:grpSpPr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4C2B3D93-D19A-0AB6-1A2B-3E5B74998218}"/>
                </a:ext>
              </a:extLst>
            </p:cNvPr>
            <p:cNvGrpSpPr/>
            <p:nvPr/>
          </p:nvGrpSpPr>
          <p:grpSpPr>
            <a:xfrm>
              <a:off x="3214027" y="430133"/>
              <a:ext cx="3864823" cy="3603522"/>
              <a:chOff x="1767749" y="537296"/>
              <a:chExt cx="3864823" cy="3603522"/>
            </a:xfrm>
          </p:grpSpPr>
          <p:pic>
            <p:nvPicPr>
              <p:cNvPr id="66" name="그림 65" descr="스크린샷, 디자인이(가) 표시된 사진&#10;&#10;자동 생성된 설명">
                <a:extLst>
                  <a:ext uri="{FF2B5EF4-FFF2-40B4-BE49-F238E27FC236}">
                    <a16:creationId xmlns:a16="http://schemas.microsoft.com/office/drawing/2014/main" id="{ADCED5DE-5D93-4801-8E71-AD2D8112DC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7083" b="97808" l="9906" r="91352">
                            <a14:foregroundMark x1="75472" y1="71164" x2="75472" y2="71164"/>
                            <a14:foregroundMark x1="79088" y1="61720" x2="68553" y2="68803"/>
                            <a14:foregroundMark x1="68553" y1="68803" x2="81761" y2="75885"/>
                            <a14:foregroundMark x1="81761" y1="75885" x2="83333" y2="59865"/>
                            <a14:foregroundMark x1="83333" y1="59865" x2="77358" y2="60202"/>
                            <a14:foregroundMark x1="79088" y1="32715" x2="65881" y2="78583"/>
                            <a14:foregroundMark x1="65881" y1="78583" x2="87736" y2="69477"/>
                            <a14:foregroundMark x1="87736" y1="69477" x2="87421" y2="36256"/>
                            <a14:foregroundMark x1="87421" y1="36256" x2="78616" y2="33895"/>
                            <a14:foregroundMark x1="30818" y1="11130" x2="56132" y2="337"/>
                            <a14:foregroundMark x1="56132" y1="337" x2="83648" y2="7083"/>
                            <a14:foregroundMark x1="83648" y1="7083" x2="87421" y2="22260"/>
                            <a14:foregroundMark x1="87421" y1="22260" x2="86478" y2="37774"/>
                            <a14:foregroundMark x1="86478" y1="37774" x2="85849" y2="39292"/>
                            <a14:foregroundMark x1="19497" y1="93086" x2="74214" y2="90051"/>
                            <a14:foregroundMark x1="74214" y1="90051" x2="80975" y2="78752"/>
                            <a14:foregroundMark x1="80975" y1="78752" x2="81447" y2="75548"/>
                            <a14:foregroundMark x1="15094" y1="91906" x2="66038" y2="91737"/>
                            <a14:foregroundMark x1="66038" y1="91737" x2="66038" y2="91737"/>
                            <a14:foregroundMark x1="16667" y1="93592" x2="16509" y2="95616"/>
                            <a14:foregroundMark x1="70597" y1="93423" x2="87264" y2="94266"/>
                            <a14:foregroundMark x1="67925" y1="97976" x2="86164" y2="96290"/>
                            <a14:foregroundMark x1="91352" y1="96290" x2="91195" y2="6037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67749" y="537296"/>
                <a:ext cx="3864823" cy="3603522"/>
              </a:xfrm>
              <a:prstGeom prst="rect">
                <a:avLst/>
              </a:prstGeom>
            </p:spPr>
          </p:pic>
          <p:sp>
            <p:nvSpPr>
              <p:cNvPr id="67" name="타원 66">
                <a:extLst>
                  <a:ext uri="{FF2B5EF4-FFF2-40B4-BE49-F238E27FC236}">
                    <a16:creationId xmlns:a16="http://schemas.microsoft.com/office/drawing/2014/main" id="{95C35544-4A5B-0CC0-7FE9-8EA142D574A0}"/>
                  </a:ext>
                </a:extLst>
              </p:cNvPr>
              <p:cNvSpPr/>
              <p:nvPr/>
            </p:nvSpPr>
            <p:spPr>
              <a:xfrm>
                <a:off x="2145934" y="2668183"/>
                <a:ext cx="144966" cy="9997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sp>
            <p:nvSpPr>
              <p:cNvPr id="68" name="평행 사변형 67">
                <a:extLst>
                  <a:ext uri="{FF2B5EF4-FFF2-40B4-BE49-F238E27FC236}">
                    <a16:creationId xmlns:a16="http://schemas.microsoft.com/office/drawing/2014/main" id="{C578311A-7938-587D-5B42-25328A6A6D55}"/>
                  </a:ext>
                </a:extLst>
              </p:cNvPr>
              <p:cNvSpPr/>
              <p:nvPr/>
            </p:nvSpPr>
            <p:spPr>
              <a:xfrm>
                <a:off x="2147627" y="644459"/>
                <a:ext cx="947240" cy="2064053"/>
              </a:xfrm>
              <a:prstGeom prst="parallelogram">
                <a:avLst>
                  <a:gd name="adj" fmla="val 88085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sp>
            <p:nvSpPr>
              <p:cNvPr id="69" name="이등변 삼각형 68">
                <a:extLst>
                  <a:ext uri="{FF2B5EF4-FFF2-40B4-BE49-F238E27FC236}">
                    <a16:creationId xmlns:a16="http://schemas.microsoft.com/office/drawing/2014/main" id="{254847C1-B8E8-5CCC-98B6-BC9C55D84AB2}"/>
                  </a:ext>
                </a:extLst>
              </p:cNvPr>
              <p:cNvSpPr/>
              <p:nvPr/>
            </p:nvSpPr>
            <p:spPr>
              <a:xfrm rot="5909665">
                <a:off x="3326064" y="2318806"/>
                <a:ext cx="104264" cy="1142740"/>
              </a:xfrm>
              <a:prstGeom prst="triangle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  <a:shade val="30000"/>
                      <a:satMod val="115000"/>
                    </a:schemeClr>
                  </a:gs>
                  <a:gs pos="88000">
                    <a:schemeClr val="bg2">
                      <a:lumMod val="90000"/>
                      <a:shade val="67500"/>
                      <a:satMod val="11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sp>
            <p:nvSpPr>
              <p:cNvPr id="74" name="평행 사변형 73">
                <a:extLst>
                  <a:ext uri="{FF2B5EF4-FFF2-40B4-BE49-F238E27FC236}">
                    <a16:creationId xmlns:a16="http://schemas.microsoft.com/office/drawing/2014/main" id="{0D2E8F8B-0E5B-6220-0082-459BE189F0CD}"/>
                  </a:ext>
                </a:extLst>
              </p:cNvPr>
              <p:cNvSpPr/>
              <p:nvPr/>
            </p:nvSpPr>
            <p:spPr>
              <a:xfrm rot="15319323">
                <a:off x="2351894" y="2474370"/>
                <a:ext cx="360934" cy="572747"/>
              </a:xfrm>
              <a:prstGeom prst="parallelogram">
                <a:avLst>
                  <a:gd name="adj" fmla="val 69201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  <p:sp>
            <p:nvSpPr>
              <p:cNvPr id="85" name="평행 사변형 84">
                <a:extLst>
                  <a:ext uri="{FF2B5EF4-FFF2-40B4-BE49-F238E27FC236}">
                    <a16:creationId xmlns:a16="http://schemas.microsoft.com/office/drawing/2014/main" id="{F25B2F3B-29E8-3CA6-CFAA-8EC4B1EDC9F0}"/>
                  </a:ext>
                </a:extLst>
              </p:cNvPr>
              <p:cNvSpPr/>
              <p:nvPr/>
            </p:nvSpPr>
            <p:spPr>
              <a:xfrm>
                <a:off x="4192875" y="674041"/>
                <a:ext cx="947240" cy="2064053"/>
              </a:xfrm>
              <a:prstGeom prst="parallelogram">
                <a:avLst>
                  <a:gd name="adj" fmla="val 88085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/>
              </a:p>
            </p:txBody>
          </p:sp>
        </p:grpSp>
        <p:sp>
          <p:nvSpPr>
            <p:cNvPr id="76" name="평행 사변형 75">
              <a:extLst>
                <a:ext uri="{FF2B5EF4-FFF2-40B4-BE49-F238E27FC236}">
                  <a16:creationId xmlns:a16="http://schemas.microsoft.com/office/drawing/2014/main" id="{C9985EA3-0B34-DB3E-B801-C3928C6D56BF}"/>
                </a:ext>
              </a:extLst>
            </p:cNvPr>
            <p:cNvSpPr/>
            <p:nvPr/>
          </p:nvSpPr>
          <p:spPr>
            <a:xfrm>
              <a:off x="5533249" y="2136167"/>
              <a:ext cx="432488" cy="738909"/>
            </a:xfrm>
            <a:prstGeom prst="parallelogram">
              <a:avLst>
                <a:gd name="adj" fmla="val 72667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77" name="이등변 삼각형 76">
              <a:extLst>
                <a:ext uri="{FF2B5EF4-FFF2-40B4-BE49-F238E27FC236}">
                  <a16:creationId xmlns:a16="http://schemas.microsoft.com/office/drawing/2014/main" id="{22FB4376-C3E8-0F08-A263-8F56CFEA4ACC}"/>
                </a:ext>
              </a:extLst>
            </p:cNvPr>
            <p:cNvSpPr/>
            <p:nvPr/>
          </p:nvSpPr>
          <p:spPr>
            <a:xfrm rot="16709665">
              <a:off x="4763666" y="2224467"/>
              <a:ext cx="92295" cy="1123244"/>
            </a:xfrm>
            <a:prstGeom prst="triangle">
              <a:avLst/>
            </a:prstGeom>
            <a:gradFill flip="none" rotWithShape="1">
              <a:gsLst>
                <a:gs pos="0">
                  <a:schemeClr val="bg2">
                    <a:lumMod val="50000"/>
                  </a:schemeClr>
                </a:gs>
                <a:gs pos="41000">
                  <a:srgbClr val="FFC000"/>
                </a:gs>
                <a:gs pos="100000">
                  <a:srgbClr val="FF0000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C38947C-CB7C-F7AC-2419-20190BF3AADF}"/>
                </a:ext>
              </a:extLst>
            </p:cNvPr>
            <p:cNvSpPr txBox="1"/>
            <p:nvPr/>
          </p:nvSpPr>
          <p:spPr>
            <a:xfrm>
              <a:off x="5151210" y="1767464"/>
              <a:ext cx="200189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solidFill>
                    <a:schemeClr val="accent3">
                      <a:lumMod val="40000"/>
                      <a:lumOff val="60000"/>
                    </a:schemeClr>
                  </a:solidFill>
                </a:rPr>
                <a:t>③ </a:t>
              </a:r>
              <a:r>
                <a:rPr lang="en-US" altLang="ko-KR" b="1" dirty="0">
                  <a:solidFill>
                    <a:schemeClr val="accent3">
                      <a:lumMod val="40000"/>
                      <a:lumOff val="60000"/>
                    </a:schemeClr>
                  </a:solidFill>
                </a:rPr>
                <a:t>Ramping Off</a:t>
              </a:r>
            </a:p>
            <a:p>
              <a:r>
                <a:rPr lang="en-US" altLang="ko-KR" b="1" dirty="0">
                  <a:solidFill>
                    <a:schemeClr val="accent3">
                      <a:lumMod val="40000"/>
                      <a:lumOff val="60000"/>
                    </a:schemeClr>
                  </a:solidFill>
                </a:rPr>
                <a:t>    Start Position</a:t>
              </a:r>
              <a:endParaRPr lang="ko-KR" altLang="en-US" b="1" dirty="0">
                <a:solidFill>
                  <a:schemeClr val="accent3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F0E9A62-DA86-D874-7ABE-D87A500ABAA5}"/>
                </a:ext>
              </a:extLst>
            </p:cNvPr>
            <p:cNvSpPr txBox="1"/>
            <p:nvPr/>
          </p:nvSpPr>
          <p:spPr>
            <a:xfrm>
              <a:off x="4153303" y="2997889"/>
              <a:ext cx="191430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④ </a:t>
              </a:r>
              <a:r>
                <a:rPr lang="en-US" altLang="ko-KR" b="1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Ramping Off</a:t>
              </a:r>
            </a:p>
            <a:p>
              <a:r>
                <a:rPr lang="en-US" altLang="ko-KR" b="1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    </a:t>
              </a:r>
              <a:r>
                <a:rPr lang="en-US" altLang="ko-KR" b="1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Overlab Dist</a:t>
              </a:r>
              <a:endParaRPr lang="ko-KR" altLang="en-US" b="1" dirty="0">
                <a:solidFill>
                  <a:schemeClr val="accent1">
                    <a:lumMod val="40000"/>
                    <a:lumOff val="60000"/>
                  </a:schemeClr>
                </a:solidFill>
              </a:endParaRPr>
            </a:p>
          </p:txBody>
        </p:sp>
        <p:cxnSp>
          <p:nvCxnSpPr>
            <p:cNvPr id="80" name="직선 화살표 연결선 79">
              <a:extLst>
                <a:ext uri="{FF2B5EF4-FFF2-40B4-BE49-F238E27FC236}">
                  <a16:creationId xmlns:a16="http://schemas.microsoft.com/office/drawing/2014/main" id="{2A4A85AE-6AF3-8A00-50C0-5068E0872EBE}"/>
                </a:ext>
              </a:extLst>
            </p:cNvPr>
            <p:cNvCxnSpPr>
              <a:cxnSpLocks/>
            </p:cNvCxnSpPr>
            <p:nvPr/>
          </p:nvCxnSpPr>
          <p:spPr>
            <a:xfrm>
              <a:off x="4197639" y="2872572"/>
              <a:ext cx="1063625" cy="197598"/>
            </a:xfrm>
            <a:prstGeom prst="straightConnector1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평행 사변형 80">
              <a:extLst>
                <a:ext uri="{FF2B5EF4-FFF2-40B4-BE49-F238E27FC236}">
                  <a16:creationId xmlns:a16="http://schemas.microsoft.com/office/drawing/2014/main" id="{2E4FCC7D-0CC6-B44B-958A-EFF58E76E896}"/>
                </a:ext>
              </a:extLst>
            </p:cNvPr>
            <p:cNvSpPr/>
            <p:nvPr/>
          </p:nvSpPr>
          <p:spPr>
            <a:xfrm rot="15319323">
              <a:off x="5349568" y="2788934"/>
              <a:ext cx="187729" cy="191251"/>
            </a:xfrm>
            <a:prstGeom prst="parallelogram">
              <a:avLst>
                <a:gd name="adj" fmla="val 47958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cxnSp>
          <p:nvCxnSpPr>
            <p:cNvPr id="82" name="직선 연결선 81">
              <a:extLst>
                <a:ext uri="{FF2B5EF4-FFF2-40B4-BE49-F238E27FC236}">
                  <a16:creationId xmlns:a16="http://schemas.microsoft.com/office/drawing/2014/main" id="{670BDF13-3657-2E09-9D72-EC008BDF34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63550" y="2290957"/>
              <a:ext cx="349250" cy="88265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8D54C788-1CE8-3D84-7B3E-4F9054DB12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76831" y="2403132"/>
              <a:ext cx="349250" cy="882650"/>
            </a:xfrm>
            <a:prstGeom prst="line">
              <a:avLst/>
            </a:prstGeom>
            <a:ln>
              <a:solidFill>
                <a:schemeClr val="accent3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막힌 원호 83">
              <a:extLst>
                <a:ext uri="{FF2B5EF4-FFF2-40B4-BE49-F238E27FC236}">
                  <a16:creationId xmlns:a16="http://schemas.microsoft.com/office/drawing/2014/main" id="{10B0A2D9-8083-7FFD-7170-221BA6B044E0}"/>
                </a:ext>
              </a:extLst>
            </p:cNvPr>
            <p:cNvSpPr/>
            <p:nvPr/>
          </p:nvSpPr>
          <p:spPr>
            <a:xfrm rot="10800000">
              <a:off x="5417638" y="2731545"/>
              <a:ext cx="241840" cy="217129"/>
            </a:xfrm>
            <a:prstGeom prst="blockArc">
              <a:avLst>
                <a:gd name="adj1" fmla="val 11652516"/>
                <a:gd name="adj2" fmla="val 18002593"/>
                <a:gd name="adj3" fmla="val 40087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solidFill>
                  <a:schemeClr val="tx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A638282-C97B-3AD5-BCA4-975308D9E798}"/>
              </a:ext>
            </a:extLst>
          </p:cNvPr>
          <p:cNvSpPr txBox="1"/>
          <p:nvPr/>
        </p:nvSpPr>
        <p:spPr>
          <a:xfrm flipH="1">
            <a:off x="1716037" y="4087390"/>
            <a:ext cx="1267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용접 시작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E2ADFE-0E58-7DCF-5F9F-5704D2EE3416}"/>
              </a:ext>
            </a:extLst>
          </p:cNvPr>
          <p:cNvSpPr txBox="1"/>
          <p:nvPr/>
        </p:nvSpPr>
        <p:spPr>
          <a:xfrm flipH="1">
            <a:off x="6453029" y="4087390"/>
            <a:ext cx="1267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용접 끝</a:t>
            </a:r>
            <a:endParaRPr lang="ko-KR" altLang="en-US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4647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>
            <a:extLst>
              <a:ext uri="{FF2B5EF4-FFF2-40B4-BE49-F238E27FC236}">
                <a16:creationId xmlns:a16="http://schemas.microsoft.com/office/drawing/2014/main" id="{8C581BB3-6C50-BAD6-D284-FAF37BD08E89}"/>
              </a:ext>
            </a:extLst>
          </p:cNvPr>
          <p:cNvGrpSpPr/>
          <p:nvPr/>
        </p:nvGrpSpPr>
        <p:grpSpPr>
          <a:xfrm>
            <a:off x="2582892" y="3274561"/>
            <a:ext cx="4880090" cy="2820794"/>
            <a:chOff x="1132782" y="268185"/>
            <a:chExt cx="9926435" cy="5737687"/>
          </a:xfrm>
        </p:grpSpPr>
        <p:pic>
          <p:nvPicPr>
            <p:cNvPr id="5" name="그림 4" descr="스크린샷, 직사각형, 잭이(가) 표시된 사진&#10;&#10;자동 생성된 설명">
              <a:extLst>
                <a:ext uri="{FF2B5EF4-FFF2-40B4-BE49-F238E27FC236}">
                  <a16:creationId xmlns:a16="http://schemas.microsoft.com/office/drawing/2014/main" id="{376F0DC2-8A87-C9F4-E378-05F985D38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82" b="93530" l="9981" r="89923">
                          <a14:foregroundMark x1="17562" y1="47689" x2="25528" y2="76340"/>
                          <a14:foregroundMark x1="25528" y1="76340" x2="49616" y2="97412"/>
                          <a14:foregroundMark x1="49616" y1="97412" x2="69386" y2="98152"/>
                          <a14:foregroundMark x1="69386" y1="98152" x2="81190" y2="93530"/>
                          <a14:foregroundMark x1="81190" y1="93530" x2="85988" y2="86506"/>
                          <a14:foregroundMark x1="85988" y1="86506" x2="86180" y2="70055"/>
                          <a14:foregroundMark x1="86180" y1="70055" x2="81958" y2="52311"/>
                          <a14:foregroundMark x1="81958" y1="52311" x2="73800" y2="50462"/>
                          <a14:foregroundMark x1="73800" y1="50462" x2="33877" y2="68762"/>
                          <a14:foregroundMark x1="33877" y1="68762" x2="29175" y2="66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2782" y="852128"/>
              <a:ext cx="9926435" cy="5153744"/>
            </a:xfrm>
            <a:prstGeom prst="rect">
              <a:avLst/>
            </a:prstGeom>
          </p:spPr>
        </p:pic>
        <p:sp>
          <p:nvSpPr>
            <p:cNvPr id="8" name="평행 사변형 7">
              <a:extLst>
                <a:ext uri="{FF2B5EF4-FFF2-40B4-BE49-F238E27FC236}">
                  <a16:creationId xmlns:a16="http://schemas.microsoft.com/office/drawing/2014/main" id="{04351AA0-CEC4-909B-871C-FF1355995CC8}"/>
                </a:ext>
              </a:extLst>
            </p:cNvPr>
            <p:cNvSpPr/>
            <p:nvPr/>
          </p:nvSpPr>
          <p:spPr>
            <a:xfrm rot="14948955">
              <a:off x="4874127" y="-1614942"/>
              <a:ext cx="2506188" cy="6272442"/>
            </a:xfrm>
            <a:prstGeom prst="parallelogram">
              <a:avLst>
                <a:gd name="adj" fmla="val 96116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0" name="평행 사변형 9">
              <a:extLst>
                <a:ext uri="{FF2B5EF4-FFF2-40B4-BE49-F238E27FC236}">
                  <a16:creationId xmlns:a16="http://schemas.microsoft.com/office/drawing/2014/main" id="{5E841CF1-B9D4-B61D-46CF-B3E03C31FBBD}"/>
                </a:ext>
              </a:extLst>
            </p:cNvPr>
            <p:cNvSpPr/>
            <p:nvPr/>
          </p:nvSpPr>
          <p:spPr>
            <a:xfrm rot="11260921">
              <a:off x="2548205" y="1524005"/>
              <a:ext cx="137402" cy="1892834"/>
            </a:xfrm>
            <a:prstGeom prst="parallelogram">
              <a:avLst>
                <a:gd name="adj" fmla="val 3144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1" name="평행 사변형 10">
              <a:extLst>
                <a:ext uri="{FF2B5EF4-FFF2-40B4-BE49-F238E27FC236}">
                  <a16:creationId xmlns:a16="http://schemas.microsoft.com/office/drawing/2014/main" id="{8921294C-73F7-84D4-91EC-DB72ADA42733}"/>
                </a:ext>
              </a:extLst>
            </p:cNvPr>
            <p:cNvSpPr/>
            <p:nvPr/>
          </p:nvSpPr>
          <p:spPr>
            <a:xfrm rot="11260921">
              <a:off x="9259447" y="1524005"/>
              <a:ext cx="137402" cy="1892834"/>
            </a:xfrm>
            <a:prstGeom prst="parallelogram">
              <a:avLst>
                <a:gd name="adj" fmla="val 3144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2" name="평행 사변형 11">
              <a:extLst>
                <a:ext uri="{FF2B5EF4-FFF2-40B4-BE49-F238E27FC236}">
                  <a16:creationId xmlns:a16="http://schemas.microsoft.com/office/drawing/2014/main" id="{0DE3260D-F793-BB0C-D32C-BE850EE5784C}"/>
                </a:ext>
              </a:extLst>
            </p:cNvPr>
            <p:cNvSpPr/>
            <p:nvPr/>
          </p:nvSpPr>
          <p:spPr>
            <a:xfrm rot="14948955">
              <a:off x="4546068" y="292779"/>
              <a:ext cx="2506188" cy="6272442"/>
            </a:xfrm>
            <a:prstGeom prst="parallelogram">
              <a:avLst>
                <a:gd name="adj" fmla="val 96116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B9173CD5-BF35-9425-9BD3-C8837B925711}"/>
                </a:ext>
              </a:extLst>
            </p:cNvPr>
            <p:cNvSpPr/>
            <p:nvPr/>
          </p:nvSpPr>
          <p:spPr>
            <a:xfrm>
              <a:off x="2721016" y="1466850"/>
              <a:ext cx="95250" cy="10477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9F9AB575-7494-611F-A78A-BC7904559195}"/>
                </a:ext>
              </a:extLst>
            </p:cNvPr>
            <p:cNvSpPr/>
            <p:nvPr/>
          </p:nvSpPr>
          <p:spPr>
            <a:xfrm>
              <a:off x="2419953" y="3367086"/>
              <a:ext cx="95250" cy="10477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0FB2FFB8-6524-B181-0F44-0E54C3EB1337}"/>
                </a:ext>
              </a:extLst>
            </p:cNvPr>
            <p:cNvSpPr/>
            <p:nvPr/>
          </p:nvSpPr>
          <p:spPr>
            <a:xfrm>
              <a:off x="9132963" y="3376612"/>
              <a:ext cx="95250" cy="10477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1B9D8E78-1970-BA88-5AC6-14565BD98CC5}"/>
                </a:ext>
              </a:extLst>
            </p:cNvPr>
            <p:cNvSpPr/>
            <p:nvPr/>
          </p:nvSpPr>
          <p:spPr>
            <a:xfrm>
              <a:off x="9436869" y="1485900"/>
              <a:ext cx="95250" cy="10477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E80B624-B8E6-38AD-6F80-A4F0571E251B}"/>
              </a:ext>
            </a:extLst>
          </p:cNvPr>
          <p:cNvSpPr txBox="1"/>
          <p:nvPr/>
        </p:nvSpPr>
        <p:spPr>
          <a:xfrm>
            <a:off x="4659907" y="5315659"/>
            <a:ext cx="1068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B Line</a:t>
            </a:r>
            <a:endParaRPr lang="ko-KR" altLang="en-US" dirty="0">
              <a:solidFill>
                <a:schemeClr val="bg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043F88B-284B-EC52-B1B0-2E70BAB3D6E2}"/>
              </a:ext>
            </a:extLst>
          </p:cNvPr>
          <p:cNvSpPr txBox="1"/>
          <p:nvPr/>
        </p:nvSpPr>
        <p:spPr>
          <a:xfrm>
            <a:off x="6334986" y="4654599"/>
            <a:ext cx="579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ARC1</a:t>
            </a:r>
            <a:endParaRPr lang="ko-KR" altLang="en-US" sz="12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CC87722-C8B3-066B-1A99-95FDD0BAF67D}"/>
              </a:ext>
            </a:extLst>
          </p:cNvPr>
          <p:cNvSpPr txBox="1"/>
          <p:nvPr/>
        </p:nvSpPr>
        <p:spPr>
          <a:xfrm>
            <a:off x="2958158" y="4684611"/>
            <a:ext cx="579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ARC2</a:t>
            </a:r>
            <a:endParaRPr lang="ko-KR" altLang="en-US" sz="12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EF27E7D-0293-7003-67D2-3F700DB0B9C9}"/>
              </a:ext>
            </a:extLst>
          </p:cNvPr>
          <p:cNvSpPr txBox="1"/>
          <p:nvPr/>
        </p:nvSpPr>
        <p:spPr>
          <a:xfrm>
            <a:off x="3138689" y="3702761"/>
            <a:ext cx="579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ARC3</a:t>
            </a:r>
            <a:endParaRPr lang="ko-KR" altLang="en-US" sz="12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B1D7194-4A3B-2984-67E6-FBF718814B56}"/>
              </a:ext>
            </a:extLst>
          </p:cNvPr>
          <p:cNvSpPr txBox="1"/>
          <p:nvPr/>
        </p:nvSpPr>
        <p:spPr>
          <a:xfrm>
            <a:off x="6463231" y="3721721"/>
            <a:ext cx="579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ARC4</a:t>
            </a:r>
            <a:endParaRPr lang="ko-KR" altLang="en-US" sz="12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5A30D29-96F9-E508-5122-543F22C47A7F}"/>
              </a:ext>
            </a:extLst>
          </p:cNvPr>
          <p:cNvSpPr txBox="1"/>
          <p:nvPr/>
        </p:nvSpPr>
        <p:spPr>
          <a:xfrm>
            <a:off x="7171116" y="5158291"/>
            <a:ext cx="14622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* B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라인 기계좌표 방향</a:t>
            </a:r>
          </a:p>
        </p:txBody>
      </p: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4D7A1EE2-2405-21AE-F73D-477DC18E6C27}"/>
              </a:ext>
            </a:extLst>
          </p:cNvPr>
          <p:cNvGrpSpPr/>
          <p:nvPr/>
        </p:nvGrpSpPr>
        <p:grpSpPr>
          <a:xfrm>
            <a:off x="7222184" y="5449989"/>
            <a:ext cx="805193" cy="645366"/>
            <a:chOff x="4117034" y="5411600"/>
            <a:chExt cx="805193" cy="645366"/>
          </a:xfrm>
        </p:grpSpPr>
        <p:cxnSp>
          <p:nvCxnSpPr>
            <p:cNvPr id="63" name="직선 화살표 연결선 62">
              <a:extLst>
                <a:ext uri="{FF2B5EF4-FFF2-40B4-BE49-F238E27FC236}">
                  <a16:creationId xmlns:a16="http://schemas.microsoft.com/office/drawing/2014/main" id="{355AE989-7A7C-A591-2C29-E66A79F7DAA5}"/>
                </a:ext>
              </a:extLst>
            </p:cNvPr>
            <p:cNvCxnSpPr/>
            <p:nvPr/>
          </p:nvCxnSpPr>
          <p:spPr>
            <a:xfrm>
              <a:off x="4286579" y="5847951"/>
              <a:ext cx="52662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화살표 연결선 63">
              <a:extLst>
                <a:ext uri="{FF2B5EF4-FFF2-40B4-BE49-F238E27FC236}">
                  <a16:creationId xmlns:a16="http://schemas.microsoft.com/office/drawing/2014/main" id="{8D2E1D19-34F3-0E83-577D-D564D07E5569}"/>
                </a:ext>
              </a:extLst>
            </p:cNvPr>
            <p:cNvCxnSpPr/>
            <p:nvPr/>
          </p:nvCxnSpPr>
          <p:spPr>
            <a:xfrm rot="16200000">
              <a:off x="4118185" y="5674910"/>
              <a:ext cx="52661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EEDF3C4-D383-15A8-D88A-B930106DA2FE}"/>
                </a:ext>
              </a:extLst>
            </p:cNvPr>
            <p:cNvSpPr txBox="1"/>
            <p:nvPr/>
          </p:nvSpPr>
          <p:spPr>
            <a:xfrm>
              <a:off x="4518378" y="5841522"/>
              <a:ext cx="40384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0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X+</a:t>
              </a:r>
              <a:endParaRPr lang="ko-KR" altLang="en-US" sz="8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8753639-38CA-75C0-3660-1499F493AFB2}"/>
                </a:ext>
              </a:extLst>
            </p:cNvPr>
            <p:cNvSpPr txBox="1"/>
            <p:nvPr/>
          </p:nvSpPr>
          <p:spPr>
            <a:xfrm>
              <a:off x="4117034" y="5431158"/>
              <a:ext cx="3390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0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Y+</a:t>
              </a:r>
              <a:endParaRPr lang="ko-KR" altLang="en-US" sz="8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73151C6C-1462-C2EC-723C-8DAF346890D0}"/>
              </a:ext>
            </a:extLst>
          </p:cNvPr>
          <p:cNvGrpSpPr/>
          <p:nvPr/>
        </p:nvGrpSpPr>
        <p:grpSpPr>
          <a:xfrm>
            <a:off x="2582892" y="82790"/>
            <a:ext cx="4880090" cy="2820794"/>
            <a:chOff x="1132782" y="268185"/>
            <a:chExt cx="9926435" cy="5737687"/>
          </a:xfrm>
        </p:grpSpPr>
        <p:pic>
          <p:nvPicPr>
            <p:cNvPr id="74" name="그림 73" descr="스크린샷, 직사각형, 잭이(가) 표시된 사진&#10;&#10;자동 생성된 설명">
              <a:extLst>
                <a:ext uri="{FF2B5EF4-FFF2-40B4-BE49-F238E27FC236}">
                  <a16:creationId xmlns:a16="http://schemas.microsoft.com/office/drawing/2014/main" id="{3B3F73C9-8E86-B4BB-CC2A-E1FCEE826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82" b="93530" l="9981" r="89923">
                          <a14:foregroundMark x1="17562" y1="47689" x2="25528" y2="76340"/>
                          <a14:foregroundMark x1="25528" y1="76340" x2="49616" y2="97412"/>
                          <a14:foregroundMark x1="49616" y1="97412" x2="69386" y2="98152"/>
                          <a14:foregroundMark x1="69386" y1="98152" x2="81190" y2="93530"/>
                          <a14:foregroundMark x1="81190" y1="93530" x2="85988" y2="86506"/>
                          <a14:foregroundMark x1="85988" y1="86506" x2="86180" y2="70055"/>
                          <a14:foregroundMark x1="86180" y1="70055" x2="81958" y2="52311"/>
                          <a14:foregroundMark x1="81958" y1="52311" x2="73800" y2="50462"/>
                          <a14:foregroundMark x1="73800" y1="50462" x2="33877" y2="68762"/>
                          <a14:foregroundMark x1="33877" y1="68762" x2="29175" y2="66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2782" y="852128"/>
              <a:ext cx="9926435" cy="5153744"/>
            </a:xfrm>
            <a:prstGeom prst="rect">
              <a:avLst/>
            </a:prstGeom>
          </p:spPr>
        </p:pic>
        <p:sp>
          <p:nvSpPr>
            <p:cNvPr id="75" name="평행 사변형 74">
              <a:extLst>
                <a:ext uri="{FF2B5EF4-FFF2-40B4-BE49-F238E27FC236}">
                  <a16:creationId xmlns:a16="http://schemas.microsoft.com/office/drawing/2014/main" id="{C3F3F2F7-C65A-3E2C-97C9-A019A1D3BE42}"/>
                </a:ext>
              </a:extLst>
            </p:cNvPr>
            <p:cNvSpPr/>
            <p:nvPr/>
          </p:nvSpPr>
          <p:spPr>
            <a:xfrm rot="14948955">
              <a:off x="4874127" y="-1614942"/>
              <a:ext cx="2506188" cy="6272442"/>
            </a:xfrm>
            <a:prstGeom prst="parallelogram">
              <a:avLst>
                <a:gd name="adj" fmla="val 96116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76" name="평행 사변형 75">
              <a:extLst>
                <a:ext uri="{FF2B5EF4-FFF2-40B4-BE49-F238E27FC236}">
                  <a16:creationId xmlns:a16="http://schemas.microsoft.com/office/drawing/2014/main" id="{29E3ABE9-538A-8351-D33A-0BC69B421C60}"/>
                </a:ext>
              </a:extLst>
            </p:cNvPr>
            <p:cNvSpPr/>
            <p:nvPr/>
          </p:nvSpPr>
          <p:spPr>
            <a:xfrm rot="11260921">
              <a:off x="2548205" y="1524005"/>
              <a:ext cx="137402" cy="1892834"/>
            </a:xfrm>
            <a:prstGeom prst="parallelogram">
              <a:avLst>
                <a:gd name="adj" fmla="val 3144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77" name="평행 사변형 76">
              <a:extLst>
                <a:ext uri="{FF2B5EF4-FFF2-40B4-BE49-F238E27FC236}">
                  <a16:creationId xmlns:a16="http://schemas.microsoft.com/office/drawing/2014/main" id="{44349C67-FA37-D967-F0AC-0F33E7B7C97A}"/>
                </a:ext>
              </a:extLst>
            </p:cNvPr>
            <p:cNvSpPr/>
            <p:nvPr/>
          </p:nvSpPr>
          <p:spPr>
            <a:xfrm rot="11260921">
              <a:off x="9259447" y="1524005"/>
              <a:ext cx="137402" cy="1892834"/>
            </a:xfrm>
            <a:prstGeom prst="parallelogram">
              <a:avLst>
                <a:gd name="adj" fmla="val 3144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78" name="평행 사변형 77">
              <a:extLst>
                <a:ext uri="{FF2B5EF4-FFF2-40B4-BE49-F238E27FC236}">
                  <a16:creationId xmlns:a16="http://schemas.microsoft.com/office/drawing/2014/main" id="{B61F9631-1BD5-0304-DAAC-32441F5A2431}"/>
                </a:ext>
              </a:extLst>
            </p:cNvPr>
            <p:cNvSpPr/>
            <p:nvPr/>
          </p:nvSpPr>
          <p:spPr>
            <a:xfrm rot="14948955">
              <a:off x="4546068" y="292779"/>
              <a:ext cx="2506188" cy="6272442"/>
            </a:xfrm>
            <a:prstGeom prst="parallelogram">
              <a:avLst>
                <a:gd name="adj" fmla="val 96116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79" name="타원 78">
              <a:extLst>
                <a:ext uri="{FF2B5EF4-FFF2-40B4-BE49-F238E27FC236}">
                  <a16:creationId xmlns:a16="http://schemas.microsoft.com/office/drawing/2014/main" id="{72A94D20-ED5C-CA0B-6A3E-14F39F297B43}"/>
                </a:ext>
              </a:extLst>
            </p:cNvPr>
            <p:cNvSpPr/>
            <p:nvPr/>
          </p:nvSpPr>
          <p:spPr>
            <a:xfrm>
              <a:off x="2721016" y="1466850"/>
              <a:ext cx="95250" cy="10477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80" name="타원 79">
              <a:extLst>
                <a:ext uri="{FF2B5EF4-FFF2-40B4-BE49-F238E27FC236}">
                  <a16:creationId xmlns:a16="http://schemas.microsoft.com/office/drawing/2014/main" id="{B1401ACC-8C66-2499-7A86-D93F7BEE2B9A}"/>
                </a:ext>
              </a:extLst>
            </p:cNvPr>
            <p:cNvSpPr/>
            <p:nvPr/>
          </p:nvSpPr>
          <p:spPr>
            <a:xfrm>
              <a:off x="2419953" y="3367086"/>
              <a:ext cx="95250" cy="10477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81" name="타원 80">
              <a:extLst>
                <a:ext uri="{FF2B5EF4-FFF2-40B4-BE49-F238E27FC236}">
                  <a16:creationId xmlns:a16="http://schemas.microsoft.com/office/drawing/2014/main" id="{1A70E56F-0739-5FE5-5BBB-2695187C8A43}"/>
                </a:ext>
              </a:extLst>
            </p:cNvPr>
            <p:cNvSpPr/>
            <p:nvPr/>
          </p:nvSpPr>
          <p:spPr>
            <a:xfrm>
              <a:off x="9132963" y="3376612"/>
              <a:ext cx="95250" cy="10477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82" name="타원 81">
              <a:extLst>
                <a:ext uri="{FF2B5EF4-FFF2-40B4-BE49-F238E27FC236}">
                  <a16:creationId xmlns:a16="http://schemas.microsoft.com/office/drawing/2014/main" id="{24CB8E4D-8485-EBA3-0887-9AE48E4101D7}"/>
                </a:ext>
              </a:extLst>
            </p:cNvPr>
            <p:cNvSpPr/>
            <p:nvPr/>
          </p:nvSpPr>
          <p:spPr>
            <a:xfrm>
              <a:off x="9436869" y="1485900"/>
              <a:ext cx="95250" cy="10477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AC10AA8A-83EB-BDE5-A233-884315AD4160}"/>
              </a:ext>
            </a:extLst>
          </p:cNvPr>
          <p:cNvSpPr txBox="1"/>
          <p:nvPr/>
        </p:nvSpPr>
        <p:spPr>
          <a:xfrm>
            <a:off x="4659907" y="2123888"/>
            <a:ext cx="1068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 Line</a:t>
            </a:r>
            <a:endParaRPr lang="ko-KR" altLang="en-US" dirty="0">
              <a:solidFill>
                <a:schemeClr val="bg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9CDD406-C7F1-D5AF-6A6A-AF7ACA1CF89F}"/>
              </a:ext>
            </a:extLst>
          </p:cNvPr>
          <p:cNvSpPr txBox="1"/>
          <p:nvPr/>
        </p:nvSpPr>
        <p:spPr>
          <a:xfrm>
            <a:off x="6385061" y="1461917"/>
            <a:ext cx="579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ARC4</a:t>
            </a:r>
            <a:endParaRPr lang="ko-KR" altLang="en-US" sz="12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FC701AA-C5B2-C8B6-144E-E5FCCB6D5D4F}"/>
              </a:ext>
            </a:extLst>
          </p:cNvPr>
          <p:cNvSpPr txBox="1"/>
          <p:nvPr/>
        </p:nvSpPr>
        <p:spPr>
          <a:xfrm>
            <a:off x="2927907" y="1488724"/>
            <a:ext cx="579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ARC3</a:t>
            </a:r>
            <a:endParaRPr lang="ko-KR" altLang="en-US" sz="12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E951B03-48BF-5CD2-65A5-D3CA8AD7679F}"/>
              </a:ext>
            </a:extLst>
          </p:cNvPr>
          <p:cNvSpPr txBox="1"/>
          <p:nvPr/>
        </p:nvSpPr>
        <p:spPr>
          <a:xfrm>
            <a:off x="3066488" y="535033"/>
            <a:ext cx="579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ARC2</a:t>
            </a:r>
            <a:endParaRPr lang="ko-KR" altLang="en-US" sz="12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3E4920C-BD0D-7ECA-0E99-A898094EF2C5}"/>
              </a:ext>
            </a:extLst>
          </p:cNvPr>
          <p:cNvSpPr txBox="1"/>
          <p:nvPr/>
        </p:nvSpPr>
        <p:spPr>
          <a:xfrm>
            <a:off x="6491722" y="554375"/>
            <a:ext cx="579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ARC1</a:t>
            </a:r>
            <a:endParaRPr lang="ko-KR" altLang="en-US" sz="12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7329A76-AF1C-661F-20B8-8EB8543BF936}"/>
              </a:ext>
            </a:extLst>
          </p:cNvPr>
          <p:cNvSpPr txBox="1"/>
          <p:nvPr/>
        </p:nvSpPr>
        <p:spPr>
          <a:xfrm>
            <a:off x="7171116" y="839145"/>
            <a:ext cx="1468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* A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라인 기계좌표 방향</a:t>
            </a:r>
          </a:p>
        </p:txBody>
      </p:sp>
      <p:sp>
        <p:nvSpPr>
          <p:cNvPr id="102" name="오른쪽 화살표 85">
            <a:extLst>
              <a:ext uri="{FF2B5EF4-FFF2-40B4-BE49-F238E27FC236}">
                <a16:creationId xmlns:a16="http://schemas.microsoft.com/office/drawing/2014/main" id="{74410E33-35AA-D27E-754C-603203B8408C}"/>
              </a:ext>
            </a:extLst>
          </p:cNvPr>
          <p:cNvSpPr/>
          <p:nvPr/>
        </p:nvSpPr>
        <p:spPr>
          <a:xfrm>
            <a:off x="3138689" y="2996351"/>
            <a:ext cx="4375755" cy="61541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885E6F29-D41F-0153-9604-3D8FB50AAFB2}"/>
              </a:ext>
            </a:extLst>
          </p:cNvPr>
          <p:cNvSpPr txBox="1"/>
          <p:nvPr/>
        </p:nvSpPr>
        <p:spPr>
          <a:xfrm>
            <a:off x="4635814" y="3121135"/>
            <a:ext cx="1276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물류방향</a:t>
            </a:r>
          </a:p>
        </p:txBody>
      </p:sp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DECC1092-0162-CF85-ADCA-90F41A48776F}"/>
              </a:ext>
            </a:extLst>
          </p:cNvPr>
          <p:cNvGrpSpPr/>
          <p:nvPr/>
        </p:nvGrpSpPr>
        <p:grpSpPr>
          <a:xfrm>
            <a:off x="7390405" y="997302"/>
            <a:ext cx="763585" cy="660497"/>
            <a:chOff x="4823938" y="1493556"/>
            <a:chExt cx="763585" cy="660497"/>
          </a:xfrm>
        </p:grpSpPr>
        <p:cxnSp>
          <p:nvCxnSpPr>
            <p:cNvPr id="105" name="직선 화살표 연결선 104">
              <a:extLst>
                <a:ext uri="{FF2B5EF4-FFF2-40B4-BE49-F238E27FC236}">
                  <a16:creationId xmlns:a16="http://schemas.microsoft.com/office/drawing/2014/main" id="{F8E47B53-2FEF-D86E-7F6E-8A2DEA4852C8}"/>
                </a:ext>
              </a:extLst>
            </p:cNvPr>
            <p:cNvCxnSpPr/>
            <p:nvPr/>
          </p:nvCxnSpPr>
          <p:spPr>
            <a:xfrm>
              <a:off x="4978691" y="1679223"/>
              <a:ext cx="52662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직선 화살표 연결선 105">
              <a:extLst>
                <a:ext uri="{FF2B5EF4-FFF2-40B4-BE49-F238E27FC236}">
                  <a16:creationId xmlns:a16="http://schemas.microsoft.com/office/drawing/2014/main" id="{7A436F7A-691C-2BB2-8A5F-B85BA3128E7E}"/>
                </a:ext>
              </a:extLst>
            </p:cNvPr>
            <p:cNvCxnSpPr/>
            <p:nvPr/>
          </p:nvCxnSpPr>
          <p:spPr>
            <a:xfrm rot="5400000" flipV="1">
              <a:off x="4810297" y="1890744"/>
              <a:ext cx="52661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D4D3AC3-1A10-BBE2-67AD-A0144DCAE678}"/>
                </a:ext>
              </a:extLst>
            </p:cNvPr>
            <p:cNvSpPr txBox="1"/>
            <p:nvPr/>
          </p:nvSpPr>
          <p:spPr>
            <a:xfrm>
              <a:off x="5183674" y="1493556"/>
              <a:ext cx="40384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0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X+</a:t>
              </a:r>
              <a:endParaRPr lang="ko-KR" altLang="en-US" sz="8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E892F5FD-9C96-62C5-A7CF-639DCBBF8226}"/>
                </a:ext>
              </a:extLst>
            </p:cNvPr>
            <p:cNvSpPr txBox="1"/>
            <p:nvPr/>
          </p:nvSpPr>
          <p:spPr>
            <a:xfrm>
              <a:off x="4823938" y="1920391"/>
              <a:ext cx="3390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0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Y+</a:t>
              </a:r>
              <a:endParaRPr lang="ko-KR" altLang="en-US" sz="8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CF735DD2-6991-603E-B136-7CFF23887DFC}"/>
              </a:ext>
            </a:extLst>
          </p:cNvPr>
          <p:cNvGrpSpPr/>
          <p:nvPr/>
        </p:nvGrpSpPr>
        <p:grpSpPr>
          <a:xfrm>
            <a:off x="8071778" y="4127015"/>
            <a:ext cx="1867353" cy="557596"/>
            <a:chOff x="8071778" y="4127015"/>
            <a:chExt cx="1867353" cy="557596"/>
          </a:xfrm>
        </p:grpSpPr>
        <p:cxnSp>
          <p:nvCxnSpPr>
            <p:cNvPr id="110" name="직선 연결선 109">
              <a:extLst>
                <a:ext uri="{FF2B5EF4-FFF2-40B4-BE49-F238E27FC236}">
                  <a16:creationId xmlns:a16="http://schemas.microsoft.com/office/drawing/2014/main" id="{0A8E8163-B540-DE69-748E-D0671064EF4B}"/>
                </a:ext>
              </a:extLst>
            </p:cNvPr>
            <p:cNvCxnSpPr/>
            <p:nvPr/>
          </p:nvCxnSpPr>
          <p:spPr>
            <a:xfrm flipH="1">
              <a:off x="8071778" y="4128655"/>
              <a:ext cx="148586" cy="55595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직선 연결선 111">
              <a:extLst>
                <a:ext uri="{FF2B5EF4-FFF2-40B4-BE49-F238E27FC236}">
                  <a16:creationId xmlns:a16="http://schemas.microsoft.com/office/drawing/2014/main" id="{85C003FD-7FC5-F790-C854-6BA08BDC8AD4}"/>
                </a:ext>
              </a:extLst>
            </p:cNvPr>
            <p:cNvCxnSpPr/>
            <p:nvPr/>
          </p:nvCxnSpPr>
          <p:spPr>
            <a:xfrm>
              <a:off x="8071778" y="4678310"/>
              <a:ext cx="171876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직선 연결선 112">
              <a:extLst>
                <a:ext uri="{FF2B5EF4-FFF2-40B4-BE49-F238E27FC236}">
                  <a16:creationId xmlns:a16="http://schemas.microsoft.com/office/drawing/2014/main" id="{34F369E6-B6D0-A458-3A86-D73B1FF1032D}"/>
                </a:ext>
              </a:extLst>
            </p:cNvPr>
            <p:cNvCxnSpPr/>
            <p:nvPr/>
          </p:nvCxnSpPr>
          <p:spPr>
            <a:xfrm>
              <a:off x="8220364" y="4127015"/>
              <a:ext cx="171876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직선 연결선 113">
              <a:extLst>
                <a:ext uri="{FF2B5EF4-FFF2-40B4-BE49-F238E27FC236}">
                  <a16:creationId xmlns:a16="http://schemas.microsoft.com/office/drawing/2014/main" id="{3C0A5E78-9046-1CAA-13A0-BE23F76625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79257" y="4128655"/>
              <a:ext cx="59874" cy="224027"/>
            </a:xfrm>
            <a:prstGeom prst="line">
              <a:avLst/>
            </a:prstGeom>
            <a:ln>
              <a:solidFill>
                <a:srgbClr val="FF0000"/>
              </a:solidFill>
              <a:headEnd type="none"/>
              <a:tailEnd type="stealt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직선 연결선 115">
              <a:extLst>
                <a:ext uri="{FF2B5EF4-FFF2-40B4-BE49-F238E27FC236}">
                  <a16:creationId xmlns:a16="http://schemas.microsoft.com/office/drawing/2014/main" id="{39739B46-4132-34E1-5391-780E484A36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90545" y="4404878"/>
              <a:ext cx="73078" cy="27343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08EBABF3-9CDA-E3BB-6A92-2EC9EACBC481}"/>
                </a:ext>
              </a:extLst>
            </p:cNvPr>
            <p:cNvSpPr txBox="1"/>
            <p:nvPr/>
          </p:nvSpPr>
          <p:spPr>
            <a:xfrm>
              <a:off x="8633376" y="4276445"/>
              <a:ext cx="68480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00" dirty="0">
                  <a:solidFill>
                    <a:srgbClr val="FF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용접경로</a:t>
              </a:r>
            </a:p>
          </p:txBody>
        </p:sp>
      </p:grpSp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33D3F6A7-1771-7B74-0061-BFDD09CE69A8}"/>
              </a:ext>
            </a:extLst>
          </p:cNvPr>
          <p:cNvGrpSpPr/>
          <p:nvPr/>
        </p:nvGrpSpPr>
        <p:grpSpPr>
          <a:xfrm>
            <a:off x="8071778" y="1394490"/>
            <a:ext cx="1867353" cy="557596"/>
            <a:chOff x="8071778" y="4127015"/>
            <a:chExt cx="1867353" cy="557596"/>
          </a:xfrm>
        </p:grpSpPr>
        <p:cxnSp>
          <p:nvCxnSpPr>
            <p:cNvPr id="124" name="직선 연결선 123">
              <a:extLst>
                <a:ext uri="{FF2B5EF4-FFF2-40B4-BE49-F238E27FC236}">
                  <a16:creationId xmlns:a16="http://schemas.microsoft.com/office/drawing/2014/main" id="{FE4F0B6B-C071-8414-E10A-37D1B29D432C}"/>
                </a:ext>
              </a:extLst>
            </p:cNvPr>
            <p:cNvCxnSpPr/>
            <p:nvPr/>
          </p:nvCxnSpPr>
          <p:spPr>
            <a:xfrm flipH="1">
              <a:off x="8071778" y="4128655"/>
              <a:ext cx="148586" cy="55595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직선 연결선 124">
              <a:extLst>
                <a:ext uri="{FF2B5EF4-FFF2-40B4-BE49-F238E27FC236}">
                  <a16:creationId xmlns:a16="http://schemas.microsoft.com/office/drawing/2014/main" id="{FC923660-3D86-4116-0D02-5E502A4F77E4}"/>
                </a:ext>
              </a:extLst>
            </p:cNvPr>
            <p:cNvCxnSpPr/>
            <p:nvPr/>
          </p:nvCxnSpPr>
          <p:spPr>
            <a:xfrm>
              <a:off x="8071778" y="4678310"/>
              <a:ext cx="171876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직선 연결선 125">
              <a:extLst>
                <a:ext uri="{FF2B5EF4-FFF2-40B4-BE49-F238E27FC236}">
                  <a16:creationId xmlns:a16="http://schemas.microsoft.com/office/drawing/2014/main" id="{802E7703-15E9-09D6-239B-6F1625D32F47}"/>
                </a:ext>
              </a:extLst>
            </p:cNvPr>
            <p:cNvCxnSpPr/>
            <p:nvPr/>
          </p:nvCxnSpPr>
          <p:spPr>
            <a:xfrm>
              <a:off x="8220364" y="4127015"/>
              <a:ext cx="171876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직선 연결선 126">
              <a:extLst>
                <a:ext uri="{FF2B5EF4-FFF2-40B4-BE49-F238E27FC236}">
                  <a16:creationId xmlns:a16="http://schemas.microsoft.com/office/drawing/2014/main" id="{DB76929B-D6B1-93F7-A585-EE8F2114DE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79257" y="4128655"/>
              <a:ext cx="59874" cy="224027"/>
            </a:xfrm>
            <a:prstGeom prst="line">
              <a:avLst/>
            </a:prstGeom>
            <a:ln>
              <a:solidFill>
                <a:srgbClr val="FF0000"/>
              </a:solidFill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직선 연결선 127">
              <a:extLst>
                <a:ext uri="{FF2B5EF4-FFF2-40B4-BE49-F238E27FC236}">
                  <a16:creationId xmlns:a16="http://schemas.microsoft.com/office/drawing/2014/main" id="{BF1A6800-E6B4-CB42-589B-90AC2A8263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90545" y="4404878"/>
              <a:ext cx="73078" cy="273432"/>
            </a:xfrm>
            <a:prstGeom prst="line">
              <a:avLst/>
            </a:prstGeom>
            <a:ln>
              <a:solidFill>
                <a:srgbClr val="FF0000"/>
              </a:solidFill>
              <a:head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1840F673-38E5-F44B-1179-AD0C94E745B9}"/>
                </a:ext>
              </a:extLst>
            </p:cNvPr>
            <p:cNvSpPr txBox="1"/>
            <p:nvPr/>
          </p:nvSpPr>
          <p:spPr>
            <a:xfrm>
              <a:off x="8633376" y="4276445"/>
              <a:ext cx="68480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00" dirty="0">
                  <a:solidFill>
                    <a:srgbClr val="FF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용접경로</a:t>
              </a:r>
            </a:p>
          </p:txBody>
        </p:sp>
      </p:grpSp>
      <p:sp>
        <p:nvSpPr>
          <p:cNvPr id="97" name="직사각형 96"/>
          <p:cNvSpPr/>
          <p:nvPr/>
        </p:nvSpPr>
        <p:spPr>
          <a:xfrm>
            <a:off x="5979735" y="461807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98" name="직사각형 97"/>
          <p:cNvSpPr/>
          <p:nvPr/>
        </p:nvSpPr>
        <p:spPr>
          <a:xfrm>
            <a:off x="3445028" y="4638781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99" name="직사각형 98"/>
          <p:cNvSpPr/>
          <p:nvPr/>
        </p:nvSpPr>
        <p:spPr>
          <a:xfrm>
            <a:off x="3059654" y="4315279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③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3112484" y="388961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④</a:t>
            </a:r>
          </a:p>
        </p:txBody>
      </p:sp>
      <p:sp>
        <p:nvSpPr>
          <p:cNvPr id="101" name="직사각형 100"/>
          <p:cNvSpPr/>
          <p:nvPr/>
        </p:nvSpPr>
        <p:spPr>
          <a:xfrm>
            <a:off x="3606150" y="365370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⑤</a:t>
            </a:r>
          </a:p>
        </p:txBody>
      </p:sp>
      <p:sp>
        <p:nvSpPr>
          <p:cNvPr id="109" name="직사각형 108"/>
          <p:cNvSpPr/>
          <p:nvPr/>
        </p:nvSpPr>
        <p:spPr>
          <a:xfrm>
            <a:off x="6095868" y="367555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⑥</a:t>
            </a:r>
          </a:p>
        </p:txBody>
      </p:sp>
      <p:sp>
        <p:nvSpPr>
          <p:cNvPr id="111" name="직사각형 110"/>
          <p:cNvSpPr/>
          <p:nvPr/>
        </p:nvSpPr>
        <p:spPr>
          <a:xfrm>
            <a:off x="6486845" y="3896742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⑦</a:t>
            </a:r>
          </a:p>
        </p:txBody>
      </p:sp>
      <p:sp>
        <p:nvSpPr>
          <p:cNvPr id="115" name="직사각형 114"/>
          <p:cNvSpPr/>
          <p:nvPr/>
        </p:nvSpPr>
        <p:spPr>
          <a:xfrm>
            <a:off x="6400361" y="4370443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⑧</a:t>
            </a:r>
          </a:p>
        </p:txBody>
      </p:sp>
      <p:sp>
        <p:nvSpPr>
          <p:cNvPr id="117" name="직사각형 116"/>
          <p:cNvSpPr/>
          <p:nvPr/>
        </p:nvSpPr>
        <p:spPr>
          <a:xfrm>
            <a:off x="6139749" y="49020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118" name="직사각형 117"/>
          <p:cNvSpPr/>
          <p:nvPr/>
        </p:nvSpPr>
        <p:spPr>
          <a:xfrm>
            <a:off x="3537163" y="462042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119" name="직사각형 118"/>
          <p:cNvSpPr/>
          <p:nvPr/>
        </p:nvSpPr>
        <p:spPr>
          <a:xfrm>
            <a:off x="3110792" y="72577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③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20" name="직사각형 119"/>
          <p:cNvSpPr/>
          <p:nvPr/>
        </p:nvSpPr>
        <p:spPr>
          <a:xfrm>
            <a:off x="3055575" y="115386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④</a:t>
            </a:r>
          </a:p>
        </p:txBody>
      </p:sp>
      <p:sp>
        <p:nvSpPr>
          <p:cNvPr id="130" name="직사각형 129"/>
          <p:cNvSpPr/>
          <p:nvPr/>
        </p:nvSpPr>
        <p:spPr>
          <a:xfrm>
            <a:off x="3429288" y="144300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⑤</a:t>
            </a:r>
          </a:p>
        </p:txBody>
      </p:sp>
      <p:sp>
        <p:nvSpPr>
          <p:cNvPr id="131" name="직사각형 130"/>
          <p:cNvSpPr/>
          <p:nvPr/>
        </p:nvSpPr>
        <p:spPr>
          <a:xfrm>
            <a:off x="5991255" y="144255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⑥</a:t>
            </a:r>
          </a:p>
        </p:txBody>
      </p:sp>
      <p:sp>
        <p:nvSpPr>
          <p:cNvPr id="132" name="직사각형 131"/>
          <p:cNvSpPr/>
          <p:nvPr/>
        </p:nvSpPr>
        <p:spPr>
          <a:xfrm>
            <a:off x="6374113" y="1192819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⑦</a:t>
            </a:r>
          </a:p>
        </p:txBody>
      </p:sp>
      <p:sp>
        <p:nvSpPr>
          <p:cNvPr id="133" name="직사각형 132"/>
          <p:cNvSpPr/>
          <p:nvPr/>
        </p:nvSpPr>
        <p:spPr>
          <a:xfrm>
            <a:off x="6472982" y="757302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⑧</a:t>
            </a:r>
          </a:p>
        </p:txBody>
      </p:sp>
    </p:spTree>
    <p:extLst>
      <p:ext uri="{BB962C8B-B14F-4D97-AF65-F5344CB8AC3E}">
        <p14:creationId xmlns:p14="http://schemas.microsoft.com/office/powerpoint/2010/main" val="892741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14149</TotalTime>
  <Words>80</Words>
  <Application>Microsoft Office PowerPoint</Application>
  <PresentationFormat>와이드스크린</PresentationFormat>
  <Paragraphs>49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LG스마트체 Regular</vt:lpstr>
      <vt:lpstr>맑은 고딕</vt:lpstr>
      <vt:lpstr>Arial</vt:lpstr>
      <vt:lpstr>Calibri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이정인/선임연구원/PRI 레이저용접/접합기술팀</dc:creator>
  <cp:lastModifiedBy>user1</cp:lastModifiedBy>
  <cp:revision>5</cp:revision>
  <dcterms:created xsi:type="dcterms:W3CDTF">2025-09-24T05:34:04Z</dcterms:created>
  <dcterms:modified xsi:type="dcterms:W3CDTF">2025-10-12T06:45:51Z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2025-09-29T07:17:22Z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c723ba0e-8224-4c24-aa9e-748988de8fb8</vt:lpwstr>
  </property>
  <property fmtid="{D5CDD505-2E9C-101B-9397-08002B2CF9AE}" pid="8" name="MSIP_Label_cc6ed9fc-fefc-4a0c-a6d6-10cf236c0d4f_ContentBits">
    <vt:lpwstr>1</vt:lpwstr>
  </property>
  <property fmtid="{D5CDD505-2E9C-101B-9397-08002B2CF9AE}" pid="9" name="ClassificationContentMarkingHeaderLocations">
    <vt:lpwstr>Office 테마:8</vt:lpwstr>
  </property>
  <property fmtid="{D5CDD505-2E9C-101B-9397-08002B2CF9AE}" pid="10" name="ClassificationContentMarkingHeaderText">
    <vt:lpwstr>LGE Internal Use Only</vt:lpwstr>
  </property>
</Properties>
</file>