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4"/>
  </p:sldMasterIdLst>
  <p:notesMasterIdLst>
    <p:notesMasterId r:id="rId11"/>
  </p:notesMasterIdLst>
  <p:sldIdLst>
    <p:sldId id="1128" r:id="rId5"/>
    <p:sldId id="1129" r:id="rId6"/>
    <p:sldId id="1133" r:id="rId7"/>
    <p:sldId id="1134" r:id="rId8"/>
    <p:sldId id="1135" r:id="rId9"/>
    <p:sldId id="1137" r:id="rId10"/>
  </p:sldIdLst>
  <p:sldSz cx="12192000" cy="6858000"/>
  <p:notesSz cx="6807200" cy="9939338"/>
  <p:defaultTextStyle>
    <a:defPPr>
      <a:defRPr lang="ko-KR"/>
    </a:defPPr>
    <a:lvl1pPr marL="0" algn="l" defTabSz="914192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97" algn="l" defTabSz="914192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92" algn="l" defTabSz="914192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289" algn="l" defTabSz="914192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384" algn="l" defTabSz="914192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480" algn="l" defTabSz="914192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76" algn="l" defTabSz="914192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672" algn="l" defTabSz="914192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768" algn="l" defTabSz="914192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셋업절차 &amp; 준비 자료" id="{DAD9A163-C8E4-4D78-8443-B024017A63F4}">
          <p14:sldIdLst>
            <p14:sldId id="1128"/>
          </p14:sldIdLst>
        </p14:section>
        <p14:section name="목차" id="{A3F02FA4-03AF-402A-8FD5-B98450499EB8}">
          <p14:sldIdLst>
            <p14:sldId id="1129"/>
          </p14:sldIdLst>
        </p14:section>
        <p14:section name="1. 설비 셋업 업무 LIST" id="{E6F2729B-0F8F-4696-A038-114A698D8DB7}">
          <p14:sldIdLst>
            <p14:sldId id="1133"/>
          </p14:sldIdLst>
        </p14:section>
        <p14:section name="2. 설치 셋팅 JIG LIST" id="{040304D5-BD05-41E7-A948-6967C577CA02}">
          <p14:sldIdLst>
            <p14:sldId id="1134"/>
          </p14:sldIdLst>
        </p14:section>
        <p14:section name="3. SOP(셋팅기준서)" id="{FDF10C42-EBCA-490F-9F69-AA2B53AA6454}">
          <p14:sldIdLst>
            <p14:sldId id="1135"/>
            <p14:sldId id="1137"/>
          </p14:sldIdLst>
        </p14:section>
      </p14:sectionLst>
    </p:ext>
    <p:ext uri="{EFAFB233-063F-42B5-8137-9DF3F51BA10A}">
      <p15:sldGuideLst xmlns:p15="http://schemas.microsoft.com/office/powerpoint/2012/main">
        <p15:guide id="13" pos="4838" userDrawn="1">
          <p15:clr>
            <a:srgbClr val="A4A3A4"/>
          </p15:clr>
        </p15:guide>
        <p15:guide id="15" orient="horz" pos="406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7F7F7F"/>
    <a:srgbClr val="D9D9D9"/>
    <a:srgbClr val="0000CC"/>
    <a:srgbClr val="996633"/>
    <a:srgbClr val="FFFFCC"/>
    <a:srgbClr val="008000"/>
    <a:srgbClr val="808000"/>
    <a:srgbClr val="FF3300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BE8EE0-2FC8-4631-B6BD-ED2CF92B97E6}" v="14" dt="2026-02-06T02:14:25.3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61" autoAdjust="0"/>
    <p:restoredTop sz="97151" autoAdjust="0"/>
  </p:normalViewPr>
  <p:slideViewPr>
    <p:cSldViewPr>
      <p:cViewPr varScale="1">
        <p:scale>
          <a:sx n="102" d="100"/>
          <a:sy n="102" d="100"/>
        </p:scale>
        <p:origin x="1182" y="108"/>
      </p:cViewPr>
      <p:guideLst>
        <p:guide pos="4838"/>
        <p:guide orient="horz" pos="40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2" d="100"/>
          <a:sy n="72" d="100"/>
        </p:scale>
        <p:origin x="3234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류왕선/책임/PRI 오퍼레이션2팀" userId="4acc571e-6f83-449b-a895-45acfe5caf0b" providerId="ADAL" clId="{1769B870-2C8E-42D4-833C-77B72DDF7A55}"/>
    <pc:docChg chg="custSel delSld modSld delSection modSection">
      <pc:chgData name="류왕선/책임/PRI 오퍼레이션2팀" userId="4acc571e-6f83-449b-a895-45acfe5caf0b" providerId="ADAL" clId="{1769B870-2C8E-42D4-833C-77B72DDF7A55}" dt="2026-02-06T02:18:29.442" v="160" actId="20577"/>
      <pc:docMkLst>
        <pc:docMk/>
      </pc:docMkLst>
      <pc:sldChg chg="modSp">
        <pc:chgData name="류왕선/책임/PRI 오퍼레이션2팀" userId="4acc571e-6f83-449b-a895-45acfe5caf0b" providerId="ADAL" clId="{1769B870-2C8E-42D4-833C-77B72DDF7A55}" dt="2026-02-06T02:14:25.317" v="147"/>
        <pc:sldMkLst>
          <pc:docMk/>
          <pc:sldMk cId="727688992" sldId="1128"/>
        </pc:sldMkLst>
        <pc:graphicFrameChg chg="mod">
          <ac:chgData name="류왕선/책임/PRI 오퍼레이션2팀" userId="4acc571e-6f83-449b-a895-45acfe5caf0b" providerId="ADAL" clId="{1769B870-2C8E-42D4-833C-77B72DDF7A55}" dt="2026-02-06T02:14:25.317" v="147"/>
          <ac:graphicFrameMkLst>
            <pc:docMk/>
            <pc:sldMk cId="727688992" sldId="1128"/>
            <ac:graphicFrameMk id="3" creationId="{6D68B50D-8434-8429-1DF0-F51ACC867968}"/>
          </ac:graphicFrameMkLst>
        </pc:graphicFrameChg>
      </pc:sldChg>
      <pc:sldChg chg="modSp mod">
        <pc:chgData name="류왕선/책임/PRI 오퍼레이션2팀" userId="4acc571e-6f83-449b-a895-45acfe5caf0b" providerId="ADAL" clId="{1769B870-2C8E-42D4-833C-77B72DDF7A55}" dt="2026-02-06T02:18:17.815" v="158" actId="12789"/>
        <pc:sldMkLst>
          <pc:docMk/>
          <pc:sldMk cId="3559172331" sldId="1129"/>
        </pc:sldMkLst>
        <pc:graphicFrameChg chg="mod modGraphic">
          <ac:chgData name="류왕선/책임/PRI 오퍼레이션2팀" userId="4acc571e-6f83-449b-a895-45acfe5caf0b" providerId="ADAL" clId="{1769B870-2C8E-42D4-833C-77B72DDF7A55}" dt="2026-02-06T02:18:17.815" v="158" actId="12789"/>
          <ac:graphicFrameMkLst>
            <pc:docMk/>
            <pc:sldMk cId="3559172331" sldId="1129"/>
            <ac:graphicFrameMk id="5" creationId="{DA3A5911-DABC-FADD-BFC7-5F08309B2F6E}"/>
          </ac:graphicFrameMkLst>
        </pc:graphicFrameChg>
      </pc:sldChg>
      <pc:sldChg chg="addSp modSp mod">
        <pc:chgData name="류왕선/책임/PRI 오퍼레이션2팀" userId="4acc571e-6f83-449b-a895-45acfe5caf0b" providerId="ADAL" clId="{1769B870-2C8E-42D4-833C-77B72DDF7A55}" dt="2026-02-06T02:14:10.093" v="146" actId="1076"/>
        <pc:sldMkLst>
          <pc:docMk/>
          <pc:sldMk cId="3518028293" sldId="1133"/>
        </pc:sldMkLst>
        <pc:spChg chg="add mod">
          <ac:chgData name="류왕선/책임/PRI 오퍼레이션2팀" userId="4acc571e-6f83-449b-a895-45acfe5caf0b" providerId="ADAL" clId="{1769B870-2C8E-42D4-833C-77B72DDF7A55}" dt="2026-02-06T02:14:10.093" v="146" actId="1076"/>
          <ac:spMkLst>
            <pc:docMk/>
            <pc:sldMk cId="3518028293" sldId="1133"/>
            <ac:spMk id="6" creationId="{0EF978ED-45FB-2992-D742-45BFF64B8BD3}"/>
          </ac:spMkLst>
        </pc:spChg>
        <pc:graphicFrameChg chg="modGraphic">
          <ac:chgData name="류왕선/책임/PRI 오퍼레이션2팀" userId="4acc571e-6f83-449b-a895-45acfe5caf0b" providerId="ADAL" clId="{1769B870-2C8E-42D4-833C-77B72DDF7A55}" dt="2026-02-06T02:13:20.124" v="2" actId="207"/>
          <ac:graphicFrameMkLst>
            <pc:docMk/>
            <pc:sldMk cId="3518028293" sldId="1133"/>
            <ac:graphicFrameMk id="3" creationId="{6F6C4990-A082-8153-7114-1C4EE665CB22}"/>
          </ac:graphicFrameMkLst>
        </pc:graphicFrameChg>
      </pc:sldChg>
      <pc:sldChg chg="modSp mod">
        <pc:chgData name="류왕선/책임/PRI 오퍼레이션2팀" userId="4acc571e-6f83-449b-a895-45acfe5caf0b" providerId="ADAL" clId="{1769B870-2C8E-42D4-833C-77B72DDF7A55}" dt="2026-02-05T06:18:45.452" v="1" actId="1076"/>
        <pc:sldMkLst>
          <pc:docMk/>
          <pc:sldMk cId="1914664691" sldId="1134"/>
        </pc:sldMkLst>
        <pc:spChg chg="mod">
          <ac:chgData name="류왕선/책임/PRI 오퍼레이션2팀" userId="4acc571e-6f83-449b-a895-45acfe5caf0b" providerId="ADAL" clId="{1769B870-2C8E-42D4-833C-77B72DDF7A55}" dt="2026-02-05T06:18:45.452" v="1" actId="1076"/>
          <ac:spMkLst>
            <pc:docMk/>
            <pc:sldMk cId="1914664691" sldId="1134"/>
            <ac:spMk id="3" creationId="{F367BEBA-A676-15A8-A5CD-A84539655E8E}"/>
          </ac:spMkLst>
        </pc:spChg>
      </pc:sldChg>
      <pc:sldChg chg="modSp mod">
        <pc:chgData name="류왕선/책임/PRI 오퍼레이션2팀" userId="4acc571e-6f83-449b-a895-45acfe5caf0b" providerId="ADAL" clId="{1769B870-2C8E-42D4-833C-77B72DDF7A55}" dt="2026-02-06T02:18:26.373" v="159" actId="20577"/>
        <pc:sldMkLst>
          <pc:docMk/>
          <pc:sldMk cId="1911177289" sldId="1135"/>
        </pc:sldMkLst>
        <pc:spChg chg="mod">
          <ac:chgData name="류왕선/책임/PRI 오퍼레이션2팀" userId="4acc571e-6f83-449b-a895-45acfe5caf0b" providerId="ADAL" clId="{1769B870-2C8E-42D4-833C-77B72DDF7A55}" dt="2026-02-06T02:18:26.373" v="159" actId="20577"/>
          <ac:spMkLst>
            <pc:docMk/>
            <pc:sldMk cId="1911177289" sldId="1135"/>
            <ac:spMk id="5" creationId="{25FB223B-B625-910E-4DA9-B165B0B20A38}"/>
          </ac:spMkLst>
        </pc:spChg>
      </pc:sldChg>
      <pc:sldChg chg="del">
        <pc:chgData name="류왕선/책임/PRI 오퍼레이션2팀" userId="4acc571e-6f83-449b-a895-45acfe5caf0b" providerId="ADAL" clId="{1769B870-2C8E-42D4-833C-77B72DDF7A55}" dt="2026-02-06T02:17:55.657" v="153" actId="2696"/>
        <pc:sldMkLst>
          <pc:docMk/>
          <pc:sldMk cId="2427635120" sldId="1136"/>
        </pc:sldMkLst>
      </pc:sldChg>
      <pc:sldChg chg="modSp mod">
        <pc:chgData name="류왕선/책임/PRI 오퍼레이션2팀" userId="4acc571e-6f83-449b-a895-45acfe5caf0b" providerId="ADAL" clId="{1769B870-2C8E-42D4-833C-77B72DDF7A55}" dt="2026-02-06T02:18:29.442" v="160" actId="20577"/>
        <pc:sldMkLst>
          <pc:docMk/>
          <pc:sldMk cId="2120223179" sldId="1137"/>
        </pc:sldMkLst>
        <pc:spChg chg="mod">
          <ac:chgData name="류왕선/책임/PRI 오퍼레이션2팀" userId="4acc571e-6f83-449b-a895-45acfe5caf0b" providerId="ADAL" clId="{1769B870-2C8E-42D4-833C-77B72DDF7A55}" dt="2026-02-06T02:18:29.442" v="160" actId="20577"/>
          <ac:spMkLst>
            <pc:docMk/>
            <pc:sldMk cId="2120223179" sldId="1137"/>
            <ac:spMk id="5" creationId="{16AC2502-2050-B3F0-24DC-B0888479771E}"/>
          </ac:spMkLst>
        </pc:spChg>
      </pc:sldChg>
      <pc:sldChg chg="del">
        <pc:chgData name="류왕선/책임/PRI 오퍼레이션2팀" userId="4acc571e-6f83-449b-a895-45acfe5caf0b" providerId="ADAL" clId="{1769B870-2C8E-42D4-833C-77B72DDF7A55}" dt="2026-02-06T02:14:34.938" v="148" actId="2696"/>
        <pc:sldMkLst>
          <pc:docMk/>
          <pc:sldMk cId="373921844" sldId="113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216713-B89C-4DBA-BE15-80C717429F98}" type="datetimeFigureOut">
              <a:rPr lang="ko-KR" altLang="en-US" smtClean="0"/>
              <a:t>2026-02-06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BFE494-91E5-430D-B470-F48FAF5D5E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8160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92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97" algn="l" defTabSz="914192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92" algn="l" defTabSz="914192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89" algn="l" defTabSz="914192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384" algn="l" defTabSz="914192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480" algn="l" defTabSz="914192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76" algn="l" defTabSz="914192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672" algn="l" defTabSz="914192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768" algn="l" defTabSz="914192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8E20DB2-9741-F50B-837D-AC3A9F8CFF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63985" y="6479260"/>
            <a:ext cx="2520000" cy="37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824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119">
          <p15:clr>
            <a:srgbClr val="FBAE40"/>
          </p15:clr>
        </p15:guide>
        <p15:guide id="3" orient="horz" pos="420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64EF5DE-E7E1-1EE9-F107-1719FFBC01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820" t="14305" r="2819" b="15220"/>
          <a:stretch/>
        </p:blipFill>
        <p:spPr>
          <a:xfrm>
            <a:off x="9663985" y="6479260"/>
            <a:ext cx="2520000" cy="375495"/>
          </a:xfrm>
          <a:prstGeom prst="rect">
            <a:avLst/>
          </a:prstGeom>
        </p:spPr>
      </p:pic>
      <p:sp>
        <p:nvSpPr>
          <p:cNvPr id="4" name="MSIPCMContentMarking" descr="{&quot;HashCode&quot;:966751382,&quot;Placement&quot;:&quot;Header&quot;,&quot;Top&quot;:0.0,&quot;Left&quot;:413.954651,&quot;SlideWidth&quot;:960,&quot;SlideHeight&quot;:540}">
            <a:extLst>
              <a:ext uri="{FF2B5EF4-FFF2-40B4-BE49-F238E27FC236}">
                <a16:creationId xmlns:a16="http://schemas.microsoft.com/office/drawing/2014/main" id="{14D2226B-2CD8-F83C-1A3D-847273AEA277}"/>
              </a:ext>
            </a:extLst>
          </p:cNvPr>
          <p:cNvSpPr txBox="1"/>
          <p:nvPr userDrawn="1"/>
        </p:nvSpPr>
        <p:spPr>
          <a:xfrm>
            <a:off x="5256858" y="154445"/>
            <a:ext cx="1677551" cy="18466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altLang="ko-KR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LGE Internal Use Only</a:t>
            </a:r>
            <a:endParaRPr lang="ko-KR" altLang="en-US" sz="1200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9CA78CA0-2395-4979-8CC0-4A9B5D9EE254}"/>
              </a:ext>
            </a:extLst>
          </p:cNvPr>
          <p:cNvCxnSpPr>
            <a:cxnSpLocks/>
          </p:cNvCxnSpPr>
          <p:nvPr userDrawn="1"/>
        </p:nvCxnSpPr>
        <p:spPr>
          <a:xfrm>
            <a:off x="0" y="480723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588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</p:sldLayoutIdLst>
  <p:txStyles>
    <p:titleStyle>
      <a:lvl1pPr marL="0" marR="0" indent="0" algn="l" defTabSz="914192" rtl="0" eaLnBrk="1" fontAlgn="auto" latinLnBrk="1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384" marR="0" indent="-179384" algn="l" defTabSz="914192" rtl="0" eaLnBrk="1" fontAlgn="auto" latinLnBrk="1" hangingPunct="1">
        <a:lnSpc>
          <a:spcPct val="120000"/>
        </a:lnSpc>
        <a:spcBef>
          <a:spcPts val="800"/>
        </a:spcBef>
        <a:spcAft>
          <a:spcPts val="0"/>
        </a:spcAft>
        <a:buClrTx/>
        <a:buSzTx/>
        <a:buFont typeface="+mj-lt"/>
        <a:buAutoNum type="romanUcPeriod"/>
        <a:tabLst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pos="121" userDrawn="1">
          <p15:clr>
            <a:srgbClr val="F26B43"/>
          </p15:clr>
        </p15:guide>
        <p15:guide id="3" pos="7559" userDrawn="1">
          <p15:clr>
            <a:srgbClr val="F26B43"/>
          </p15:clr>
        </p15:guide>
        <p15:guide id="7" orient="horz" pos="368" userDrawn="1">
          <p15:clr>
            <a:srgbClr val="F26B43"/>
          </p15:clr>
        </p15:guide>
        <p15:guide id="8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26A68-08CC-4F20-1F65-E15A9261F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C2FFE4F9-8D4D-FD38-3AF2-66C37CECBE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5243365"/>
              </p:ext>
            </p:extLst>
          </p:nvPr>
        </p:nvGraphicFramePr>
        <p:xfrm>
          <a:off x="197953" y="583155"/>
          <a:ext cx="11813073" cy="58768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2864">
                  <a:extLst>
                    <a:ext uri="{9D8B030D-6E8A-4147-A177-3AD203B41FA5}">
                      <a16:colId xmlns:a16="http://schemas.microsoft.com/office/drawing/2014/main" val="3494163724"/>
                    </a:ext>
                  </a:extLst>
                </a:gridCol>
                <a:gridCol w="1849846">
                  <a:extLst>
                    <a:ext uri="{9D8B030D-6E8A-4147-A177-3AD203B41FA5}">
                      <a16:colId xmlns:a16="http://schemas.microsoft.com/office/drawing/2014/main" val="906751385"/>
                    </a:ext>
                  </a:extLst>
                </a:gridCol>
                <a:gridCol w="2014791">
                  <a:extLst>
                    <a:ext uri="{9D8B030D-6E8A-4147-A177-3AD203B41FA5}">
                      <a16:colId xmlns:a16="http://schemas.microsoft.com/office/drawing/2014/main" val="4280093944"/>
                    </a:ext>
                  </a:extLst>
                </a:gridCol>
                <a:gridCol w="1415280">
                  <a:extLst>
                    <a:ext uri="{9D8B030D-6E8A-4147-A177-3AD203B41FA5}">
                      <a16:colId xmlns:a16="http://schemas.microsoft.com/office/drawing/2014/main" val="885447017"/>
                    </a:ext>
                  </a:extLst>
                </a:gridCol>
                <a:gridCol w="2865241">
                  <a:extLst>
                    <a:ext uri="{9D8B030D-6E8A-4147-A177-3AD203B41FA5}">
                      <a16:colId xmlns:a16="http://schemas.microsoft.com/office/drawing/2014/main" val="4252411611"/>
                    </a:ext>
                  </a:extLst>
                </a:gridCol>
                <a:gridCol w="2305051">
                  <a:extLst>
                    <a:ext uri="{9D8B030D-6E8A-4147-A177-3AD203B41FA5}">
                      <a16:colId xmlns:a16="http://schemas.microsoft.com/office/drawing/2014/main" val="2484208249"/>
                    </a:ext>
                  </a:extLst>
                </a:gridCol>
              </a:tblGrid>
              <a:tr h="17946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현지 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Set Up</a:t>
                      </a:r>
                    </a:p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Process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kern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작업</a:t>
                      </a:r>
                      <a:r>
                        <a:rPr lang="en-US" altLang="ko-KR" sz="1200" b="1" kern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1200" b="1" kern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내용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현지 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Check Point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준비 사항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Manual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및 사전 준비 자료 작성 대상 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주관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4890620"/>
                  </a:ext>
                </a:extLst>
              </a:tr>
              <a:tr h="17946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기구</a:t>
                      </a: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제어 </a:t>
                      </a:r>
                      <a:r>
                        <a:rPr lang="en-US" altLang="ko-KR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/ </a:t>
                      </a:r>
                      <a:r>
                        <a:rPr lang="ko-KR" altLang="en-US" sz="12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307795"/>
                  </a:ext>
                </a:extLst>
              </a:tr>
              <a:tr h="501009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-85725" latinLnBrk="1"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Marking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등 기준점 표기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-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반입 경로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/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간섭 확인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Layout Marking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도면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1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1.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설비 셋업 업무 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LIST</a:t>
                      </a:r>
                    </a:p>
                    <a:p>
                      <a:pPr latinLnBrk="1">
                        <a:lnSpc>
                          <a:spcPct val="300000"/>
                        </a:lnSpc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2.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설치 셋팅 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JIG LIST</a:t>
                      </a:r>
                    </a:p>
                    <a:p>
                      <a:pPr latinLnBrk="1">
                        <a:lnSpc>
                          <a:spcPct val="300000"/>
                        </a:lnSpc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3.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SOP(</a:t>
                      </a:r>
                      <a:r>
                        <a:rPr lang="ko-KR" altLang="en-US" sz="1100" b="1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셋팅기준서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)*</a:t>
                      </a:r>
                    </a:p>
                    <a:p>
                      <a:pPr latinLnBrk="1">
                        <a:lnSpc>
                          <a:spcPct val="300000"/>
                        </a:lnSpc>
                      </a:pPr>
                      <a:endParaRPr lang="en-US" altLang="ko-KR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latinLnBrk="1">
                        <a:lnSpc>
                          <a:spcPct val="300000"/>
                        </a:lnSpc>
                      </a:pPr>
                      <a:endParaRPr lang="en-US" altLang="ko-KR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latinLnBrk="1">
                        <a:lnSpc>
                          <a:spcPct val="300000"/>
                        </a:lnSpc>
                      </a:pPr>
                      <a:r>
                        <a:rPr lang="en-US" altLang="ko-KR"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상기 외</a:t>
                      </a:r>
                      <a:r>
                        <a:rPr lang="en-US" altLang="ko-KR"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, Manual </a:t>
                      </a:r>
                      <a:r>
                        <a:rPr lang="ko-KR" altLang="en-US"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등은 고객사 요청 기준</a:t>
                      </a:r>
                      <a:r>
                        <a:rPr lang="en-US" altLang="ko-KR"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, </a:t>
                      </a:r>
                    </a:p>
                    <a:p>
                      <a:pPr latinLnBrk="1">
                        <a:lnSpc>
                          <a:spcPct val="300000"/>
                        </a:lnSpc>
                      </a:pPr>
                      <a:r>
                        <a:rPr lang="en-US" altLang="ko-KR"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별도 작성  </a:t>
                      </a:r>
                      <a:r>
                        <a:rPr lang="en-US" altLang="ko-KR"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별도 가이드</a:t>
                      </a:r>
                      <a:r>
                        <a:rPr lang="en-US" altLang="ko-KR"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예정</a:t>
                      </a:r>
                      <a:r>
                        <a:rPr lang="en-US" altLang="ko-KR" sz="1100" b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en-US" altLang="ko-KR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1">
                  <a:txBody>
                    <a:bodyPr/>
                    <a:lstStyle/>
                    <a:p>
                      <a:pPr latinLnBrk="1">
                        <a:lnSpc>
                          <a:spcPct val="300000"/>
                        </a:lnSpc>
                      </a:pP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4.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설비 </a:t>
                      </a:r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HMI 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조작 방법</a:t>
                      </a:r>
                      <a:endParaRPr lang="en-US" altLang="ko-KR" sz="11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9590801"/>
                  </a:ext>
                </a:extLst>
              </a:tr>
              <a:tr h="501009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-85725" latinLnBrk="1"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Schedule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따라 순차적 입고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  <a:defRPr/>
                      </a:pP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-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안전 준수 사항</a:t>
                      </a:r>
                      <a:endParaRPr lang="en-US" altLang="ko-KR" sz="1000" kern="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  <a:p>
                      <a:pPr>
                        <a:buFont typeface="Wingdings" pitchFamily="2" charset="2"/>
                        <a:buNone/>
                        <a:defRPr/>
                      </a:pP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- </a:t>
                      </a:r>
                      <a:r>
                        <a:rPr lang="ko-KR" altLang="en-US" sz="1000" kern="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정위치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/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방향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  <a:defRPr/>
                      </a:pP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반입 시나리오</a:t>
                      </a:r>
                      <a:endParaRPr lang="en-US" altLang="ko-KR" sz="1000" kern="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  <a:p>
                      <a:pPr>
                        <a:buFont typeface="Wingdings" pitchFamily="2" charset="2"/>
                        <a:buNone/>
                        <a:defRPr/>
                      </a:pP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장비 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Lay out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도면 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3032457"/>
                  </a:ext>
                </a:extLst>
              </a:tr>
              <a:tr h="50100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-85725" latinLnBrk="1"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Level Setting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및 측정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- Setting Check List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  <a:defRPr/>
                      </a:pP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Check List,</a:t>
                      </a:r>
                    </a:p>
                    <a:p>
                      <a:pPr>
                        <a:buFont typeface="Wingdings" pitchFamily="2" charset="2"/>
                        <a:buNone/>
                        <a:defRPr/>
                      </a:pP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도킹 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Manual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en-US" altLang="ko-KR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9700143"/>
                  </a:ext>
                </a:extLst>
              </a:tr>
              <a:tr h="50100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-85725" latinLnBrk="1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연결 작업 및 상태 확인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-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연결 위치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방법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개소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Layout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도면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, Diagram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3159621"/>
                  </a:ext>
                </a:extLst>
              </a:tr>
              <a:tr h="50100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-85725" latinLnBrk="1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전체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Line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점검 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/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순차적 공급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- UT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연결 상태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,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용량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, Leak Check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UT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공급 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Check List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1638291"/>
                  </a:ext>
                </a:extLst>
              </a:tr>
              <a:tr h="50100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§"/>
                        <a:defRPr/>
                      </a:pP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연결 상태 재 점검 </a:t>
                      </a:r>
                      <a:endParaRPr lang="en-US" altLang="ko-KR" sz="1000" kern="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  <a:p>
                      <a:pPr>
                        <a:buFont typeface="Wingdings" pitchFamily="2" charset="2"/>
                        <a:buChar char="§"/>
                        <a:defRPr/>
                      </a:pP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도면 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&amp;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실물 확인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  <a:defRPr/>
                      </a:pP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-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배선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/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배관 상태</a:t>
                      </a:r>
                      <a:endParaRPr lang="en-US" altLang="ko-KR" sz="1000" kern="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  <a:p>
                      <a:pPr>
                        <a:buFont typeface="Wingdings" pitchFamily="2" charset="2"/>
                        <a:buNone/>
                        <a:defRPr/>
                      </a:pP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-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통신 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Unit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이상유무 확인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  <a:defRPr/>
                      </a:pP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I/O map,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전장도면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,</a:t>
                      </a:r>
                    </a:p>
                    <a:p>
                      <a:pPr>
                        <a:buFont typeface="Wingdings" pitchFamily="2" charset="2"/>
                        <a:buNone/>
                        <a:defRPr/>
                      </a:pP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Check List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4791149"/>
                  </a:ext>
                </a:extLst>
              </a:tr>
              <a:tr h="50100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-85725" latinLnBrk="1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단위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동작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이상 상태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-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볼트 풀림 재확인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Check List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8128247"/>
                  </a:ext>
                </a:extLst>
              </a:tr>
              <a:tr h="50100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-85725" latinLnBrk="1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조립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&amp; Setting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정도 재확인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-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공정 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Setting &amp; Data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확인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  <a:defRPr/>
                      </a:pP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Setting Jig,</a:t>
                      </a:r>
                    </a:p>
                    <a:p>
                      <a:pPr>
                        <a:buFont typeface="Wingdings" pitchFamily="2" charset="2"/>
                        <a:buNone/>
                        <a:defRPr/>
                      </a:pP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Data sheet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6673237"/>
                  </a:ext>
                </a:extLst>
              </a:tr>
              <a:tr h="50100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§"/>
                        <a:defRPr/>
                      </a:pP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I/F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확인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미세  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Setting</a:t>
                      </a:r>
                    </a:p>
                    <a:p>
                      <a:pPr>
                        <a:buFont typeface="Wingdings" pitchFamily="2" charset="2"/>
                        <a:buChar char="§"/>
                        <a:defRPr/>
                      </a:pP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물류 동작 이상 상태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-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장비간  동작 상태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  <a:defRPr/>
                      </a:pP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Setting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기준서</a:t>
                      </a:r>
                      <a:endParaRPr lang="en-US" altLang="ko-KR" sz="1000" kern="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  <a:p>
                      <a:pPr>
                        <a:buFont typeface="Wingdings" pitchFamily="2" charset="2"/>
                        <a:buNone/>
                        <a:defRPr/>
                      </a:pP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(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장비간 프로토콜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)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3398939"/>
                  </a:ext>
                </a:extLst>
              </a:tr>
              <a:tr h="50100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-85725" latinLnBrk="1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양산 가능조건 확보</a:t>
                      </a:r>
                      <a:endParaRPr lang="en-US" altLang="ko-KR" sz="1000" kern="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  <a:p>
                      <a:pPr marL="85725" indent="-85725" latinLnBrk="1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개선사항 보완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-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문제점 분석 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&amp;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대응 방안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수립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latinLnBrk="1">
                        <a:buFont typeface="Arial" panose="020B0604020202020204" pitchFamily="34" charset="0"/>
                        <a:buNone/>
                      </a:pP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Parameter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표준화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284665"/>
                  </a:ext>
                </a:extLst>
              </a:tr>
              <a:tr h="50100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§"/>
                        <a:defRPr/>
                      </a:pP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양산 품질 확보</a:t>
                      </a:r>
                      <a:endParaRPr lang="en-US" altLang="ko-KR" sz="1000" kern="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Arial" pitchFamily="34" charset="0"/>
                      </a:endParaRPr>
                    </a:p>
                    <a:p>
                      <a:pPr>
                        <a:buFont typeface="Wingdings" pitchFamily="2" charset="2"/>
                        <a:buChar char="§"/>
                        <a:defRPr/>
                      </a:pP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교육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/ Project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완료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/ CS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이관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  <a:defRPr/>
                      </a:pP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- AT Check List</a:t>
                      </a:r>
                    </a:p>
                    <a:p>
                      <a:pPr>
                        <a:buFont typeface="Wingdings" pitchFamily="2" charset="2"/>
                        <a:buNone/>
                        <a:defRPr/>
                      </a:pP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-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설계 개선 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Item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도출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  <a:defRPr/>
                      </a:pP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Manual, </a:t>
                      </a:r>
                      <a:r>
                        <a:rPr lang="ko-KR" altLang="en-US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완료 평가표</a:t>
                      </a:r>
                      <a:r>
                        <a:rPr lang="en-US" altLang="ko-KR" sz="1000" kern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Arial" pitchFamily="34" charset="0"/>
                        </a:rPr>
                        <a:t> 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8284987"/>
                  </a:ext>
                </a:extLst>
              </a:tr>
            </a:tbl>
          </a:graphicData>
        </a:graphic>
      </p:graphicFrame>
      <p:grpSp>
        <p:nvGrpSpPr>
          <p:cNvPr id="129" name="그룹 128">
            <a:extLst>
              <a:ext uri="{FF2B5EF4-FFF2-40B4-BE49-F238E27FC236}">
                <a16:creationId xmlns:a16="http://schemas.microsoft.com/office/drawing/2014/main" id="{F0E28C22-0E4F-841B-36A7-6FF6F8AFAF32}"/>
              </a:ext>
            </a:extLst>
          </p:cNvPr>
          <p:cNvGrpSpPr/>
          <p:nvPr/>
        </p:nvGrpSpPr>
        <p:grpSpPr>
          <a:xfrm>
            <a:off x="354938" y="942975"/>
            <a:ext cx="1062907" cy="5510213"/>
            <a:chOff x="850238" y="842649"/>
            <a:chExt cx="1062907" cy="5614708"/>
          </a:xfrm>
        </p:grpSpPr>
        <p:sp>
          <p:nvSpPr>
            <p:cNvPr id="117" name="화살표: 아래쪽 116">
              <a:extLst>
                <a:ext uri="{FF2B5EF4-FFF2-40B4-BE49-F238E27FC236}">
                  <a16:creationId xmlns:a16="http://schemas.microsoft.com/office/drawing/2014/main" id="{88F3C492-F3DC-A209-D157-A31FA3F3FB33}"/>
                </a:ext>
              </a:extLst>
            </p:cNvPr>
            <p:cNvSpPr/>
            <p:nvPr/>
          </p:nvSpPr>
          <p:spPr>
            <a:xfrm>
              <a:off x="850238" y="842649"/>
              <a:ext cx="1062907" cy="509989"/>
            </a:xfrm>
            <a:prstGeom prst="downArrow">
              <a:avLst>
                <a:gd name="adj1" fmla="val 100000"/>
                <a:gd name="adj2" fmla="val 15788"/>
              </a:avLst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/>
            <a:lstStyle/>
            <a:p>
              <a:pPr marL="180975" indent="-180975" algn="ctr">
                <a:lnSpc>
                  <a:spcPct val="130000"/>
                </a:lnSpc>
                <a:defRPr/>
              </a:pPr>
              <a:r>
                <a:rPr lang="ko-KR" altLang="en-US" sz="1200" b="1" kern="0" dirty="0">
                  <a:solidFill>
                    <a:srgbClr val="000000"/>
                  </a:solidFill>
                  <a:latin typeface="+mn-ea"/>
                  <a:cs typeface="Arial" pitchFamily="34" charset="0"/>
                </a:rPr>
                <a:t>입고 전 준비</a:t>
              </a:r>
            </a:p>
          </p:txBody>
        </p:sp>
        <p:sp>
          <p:nvSpPr>
            <p:cNvPr id="118" name="화살표: 아래쪽 117">
              <a:extLst>
                <a:ext uri="{FF2B5EF4-FFF2-40B4-BE49-F238E27FC236}">
                  <a16:creationId xmlns:a16="http://schemas.microsoft.com/office/drawing/2014/main" id="{B76EEA77-E9D1-C4E1-C1C8-9036DA46B157}"/>
                </a:ext>
              </a:extLst>
            </p:cNvPr>
            <p:cNvSpPr/>
            <p:nvPr/>
          </p:nvSpPr>
          <p:spPr>
            <a:xfrm>
              <a:off x="850238" y="1353121"/>
              <a:ext cx="1062907" cy="509989"/>
            </a:xfrm>
            <a:prstGeom prst="downArrow">
              <a:avLst>
                <a:gd name="adj1" fmla="val 100000"/>
                <a:gd name="adj2" fmla="val 15788"/>
              </a:avLst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/>
            <a:lstStyle/>
            <a:p>
              <a:pPr marL="180975" indent="-180975" algn="ctr">
                <a:lnSpc>
                  <a:spcPct val="130000"/>
                </a:lnSpc>
                <a:defRPr/>
              </a:pPr>
              <a:r>
                <a:rPr lang="en-US" altLang="ko-KR" sz="1200" b="1" kern="0" dirty="0">
                  <a:solidFill>
                    <a:srgbClr val="000000"/>
                  </a:solidFill>
                  <a:latin typeface="+mn-ea"/>
                  <a:cs typeface="Arial" pitchFamily="34" charset="0"/>
                </a:rPr>
                <a:t>HW</a:t>
              </a:r>
              <a:r>
                <a:rPr lang="ko-KR" altLang="en-US" sz="1200" b="1" kern="0" dirty="0">
                  <a:solidFill>
                    <a:srgbClr val="000000"/>
                  </a:solidFill>
                  <a:latin typeface="+mn-ea"/>
                  <a:cs typeface="Arial" pitchFamily="34" charset="0"/>
                </a:rPr>
                <a:t> </a:t>
              </a:r>
              <a:r>
                <a:rPr lang="ko-KR" altLang="en-US" sz="1200" b="1" kern="0" dirty="0" err="1">
                  <a:solidFill>
                    <a:srgbClr val="000000"/>
                  </a:solidFill>
                  <a:latin typeface="+mn-ea"/>
                  <a:cs typeface="Arial" pitchFamily="34" charset="0"/>
                </a:rPr>
                <a:t>정위치</a:t>
              </a:r>
              <a:endParaRPr lang="ko-KR" altLang="en-US" sz="1200" b="1" kern="0" dirty="0">
                <a:solidFill>
                  <a:srgbClr val="000000"/>
                </a:solidFill>
                <a:latin typeface="+mn-ea"/>
                <a:cs typeface="Arial" pitchFamily="34" charset="0"/>
              </a:endParaRPr>
            </a:p>
          </p:txBody>
        </p:sp>
        <p:sp>
          <p:nvSpPr>
            <p:cNvPr id="119" name="화살표: 아래쪽 118">
              <a:extLst>
                <a:ext uri="{FF2B5EF4-FFF2-40B4-BE49-F238E27FC236}">
                  <a16:creationId xmlns:a16="http://schemas.microsoft.com/office/drawing/2014/main" id="{A2BFF55B-A7ED-9BEA-0387-3401429B341D}"/>
                </a:ext>
              </a:extLst>
            </p:cNvPr>
            <p:cNvSpPr/>
            <p:nvPr/>
          </p:nvSpPr>
          <p:spPr>
            <a:xfrm>
              <a:off x="850238" y="1863593"/>
              <a:ext cx="1062907" cy="509989"/>
            </a:xfrm>
            <a:prstGeom prst="downArrow">
              <a:avLst>
                <a:gd name="adj1" fmla="val 100000"/>
                <a:gd name="adj2" fmla="val 15788"/>
              </a:avLst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/>
            <a:lstStyle/>
            <a:p>
              <a:pPr marL="180975" indent="-180975" algn="ctr">
                <a:lnSpc>
                  <a:spcPct val="130000"/>
                </a:lnSpc>
                <a:defRPr/>
              </a:pPr>
              <a:r>
                <a:rPr lang="ko-KR" altLang="en-US" sz="1200" b="1" kern="0" dirty="0">
                  <a:solidFill>
                    <a:srgbClr val="000000"/>
                  </a:solidFill>
                  <a:latin typeface="+mn-ea"/>
                  <a:cs typeface="Arial" pitchFamily="34" charset="0"/>
                </a:rPr>
                <a:t>도킹 </a:t>
              </a:r>
              <a:r>
                <a:rPr lang="en-US" altLang="ko-KR" sz="1200" b="1" kern="0" dirty="0">
                  <a:solidFill>
                    <a:srgbClr val="000000"/>
                  </a:solidFill>
                  <a:latin typeface="+mn-ea"/>
                  <a:cs typeface="Arial" pitchFamily="34" charset="0"/>
                </a:rPr>
                <a:t>/ </a:t>
              </a:r>
              <a:r>
                <a:rPr lang="ko-KR" altLang="en-US" sz="1200" b="1" kern="0" dirty="0" err="1">
                  <a:solidFill>
                    <a:srgbClr val="000000"/>
                  </a:solidFill>
                  <a:latin typeface="+mn-ea"/>
                  <a:cs typeface="Arial" pitchFamily="34" charset="0"/>
                </a:rPr>
                <a:t>레벨링</a:t>
              </a:r>
              <a:endParaRPr lang="ko-KR" altLang="en-US" sz="1200" b="1" kern="0" dirty="0">
                <a:solidFill>
                  <a:srgbClr val="000000"/>
                </a:solidFill>
                <a:latin typeface="+mn-ea"/>
                <a:cs typeface="Arial" pitchFamily="34" charset="0"/>
              </a:endParaRPr>
            </a:p>
          </p:txBody>
        </p:sp>
        <p:sp>
          <p:nvSpPr>
            <p:cNvPr id="120" name="화살표: 아래쪽 119">
              <a:extLst>
                <a:ext uri="{FF2B5EF4-FFF2-40B4-BE49-F238E27FC236}">
                  <a16:creationId xmlns:a16="http://schemas.microsoft.com/office/drawing/2014/main" id="{3D80A717-A595-52DA-C025-2D8618EC4A0B}"/>
                </a:ext>
              </a:extLst>
            </p:cNvPr>
            <p:cNvSpPr/>
            <p:nvPr/>
          </p:nvSpPr>
          <p:spPr>
            <a:xfrm>
              <a:off x="850238" y="2374065"/>
              <a:ext cx="1062907" cy="509989"/>
            </a:xfrm>
            <a:prstGeom prst="downArrow">
              <a:avLst>
                <a:gd name="adj1" fmla="val 100000"/>
                <a:gd name="adj2" fmla="val 15788"/>
              </a:avLst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/>
            <a:lstStyle/>
            <a:p>
              <a:pPr marL="180975" indent="-180975" algn="ctr">
                <a:lnSpc>
                  <a:spcPct val="130000"/>
                </a:lnSpc>
                <a:defRPr/>
              </a:pPr>
              <a:r>
                <a:rPr lang="ko-KR" altLang="en-US" sz="1200" b="1" kern="0" dirty="0">
                  <a:solidFill>
                    <a:srgbClr val="000000"/>
                  </a:solidFill>
                  <a:latin typeface="+mn-ea"/>
                  <a:cs typeface="Arial" pitchFamily="34" charset="0"/>
                </a:rPr>
                <a:t>전장 </a:t>
              </a:r>
              <a:r>
                <a:rPr lang="en-US" altLang="ko-KR" sz="1200" b="1" kern="0" dirty="0">
                  <a:solidFill>
                    <a:srgbClr val="000000"/>
                  </a:solidFill>
                  <a:latin typeface="+mn-ea"/>
                  <a:cs typeface="Arial" pitchFamily="34" charset="0"/>
                </a:rPr>
                <a:t>/ </a:t>
              </a:r>
              <a:r>
                <a:rPr lang="ko-KR" altLang="en-US" sz="1200" b="1" kern="0" dirty="0">
                  <a:solidFill>
                    <a:srgbClr val="000000"/>
                  </a:solidFill>
                  <a:latin typeface="+mn-ea"/>
                  <a:cs typeface="Arial" pitchFamily="34" charset="0"/>
                </a:rPr>
                <a:t>배선</a:t>
              </a:r>
            </a:p>
          </p:txBody>
        </p:sp>
        <p:sp>
          <p:nvSpPr>
            <p:cNvPr id="121" name="화살표: 아래쪽 120">
              <a:extLst>
                <a:ext uri="{FF2B5EF4-FFF2-40B4-BE49-F238E27FC236}">
                  <a16:creationId xmlns:a16="http://schemas.microsoft.com/office/drawing/2014/main" id="{351552BA-0FBF-883A-3BE4-4A82B7B007DE}"/>
                </a:ext>
              </a:extLst>
            </p:cNvPr>
            <p:cNvSpPr/>
            <p:nvPr/>
          </p:nvSpPr>
          <p:spPr>
            <a:xfrm>
              <a:off x="850238" y="2884537"/>
              <a:ext cx="1062907" cy="509989"/>
            </a:xfrm>
            <a:prstGeom prst="downArrow">
              <a:avLst>
                <a:gd name="adj1" fmla="val 100000"/>
                <a:gd name="adj2" fmla="val 15788"/>
              </a:avLst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/>
            <a:lstStyle/>
            <a:p>
              <a:pPr algn="ctr"/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UT Turn On</a:t>
              </a:r>
              <a:endParaRPr lang="ko-KR" altLang="en-US" sz="12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22" name="화살표: 아래쪽 121">
              <a:extLst>
                <a:ext uri="{FF2B5EF4-FFF2-40B4-BE49-F238E27FC236}">
                  <a16:creationId xmlns:a16="http://schemas.microsoft.com/office/drawing/2014/main" id="{0D524EEA-2E8C-8D37-EAAB-3E0B3D27E7F4}"/>
                </a:ext>
              </a:extLst>
            </p:cNvPr>
            <p:cNvSpPr/>
            <p:nvPr/>
          </p:nvSpPr>
          <p:spPr>
            <a:xfrm>
              <a:off x="850238" y="3395009"/>
              <a:ext cx="1062907" cy="509989"/>
            </a:xfrm>
            <a:prstGeom prst="downArrow">
              <a:avLst>
                <a:gd name="adj1" fmla="val 100000"/>
                <a:gd name="adj2" fmla="val 15788"/>
              </a:avLst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/>
            <a:lstStyle/>
            <a:p>
              <a:pPr algn="ctr"/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I/O Check</a:t>
              </a:r>
              <a:endParaRPr lang="ko-KR" altLang="en-US" sz="12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23" name="화살표: 아래쪽 122">
              <a:extLst>
                <a:ext uri="{FF2B5EF4-FFF2-40B4-BE49-F238E27FC236}">
                  <a16:creationId xmlns:a16="http://schemas.microsoft.com/office/drawing/2014/main" id="{AA7B5ECD-D5B4-D2AE-8237-191C46716602}"/>
                </a:ext>
              </a:extLst>
            </p:cNvPr>
            <p:cNvSpPr/>
            <p:nvPr/>
          </p:nvSpPr>
          <p:spPr>
            <a:xfrm>
              <a:off x="850238" y="3905481"/>
              <a:ext cx="1062907" cy="509989"/>
            </a:xfrm>
            <a:prstGeom prst="downArrow">
              <a:avLst>
                <a:gd name="adj1" fmla="val 100000"/>
                <a:gd name="adj2" fmla="val 15788"/>
              </a:avLst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/>
            <a:lstStyle/>
            <a:p>
              <a:pPr algn="ctr"/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단동 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Test</a:t>
              </a:r>
              <a:endParaRPr lang="ko-KR" altLang="en-US" sz="12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24" name="화살표: 아래쪽 123">
              <a:extLst>
                <a:ext uri="{FF2B5EF4-FFF2-40B4-BE49-F238E27FC236}">
                  <a16:creationId xmlns:a16="http://schemas.microsoft.com/office/drawing/2014/main" id="{A64A1ACC-0668-6C30-6ECB-95FC1528C667}"/>
                </a:ext>
              </a:extLst>
            </p:cNvPr>
            <p:cNvSpPr/>
            <p:nvPr/>
          </p:nvSpPr>
          <p:spPr>
            <a:xfrm>
              <a:off x="850238" y="4415953"/>
              <a:ext cx="1062907" cy="509989"/>
            </a:xfrm>
            <a:prstGeom prst="downArrow">
              <a:avLst>
                <a:gd name="adj1" fmla="val 100000"/>
                <a:gd name="adj2" fmla="val 15788"/>
              </a:avLst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/>
            <a:lstStyle/>
            <a:p>
              <a:pPr algn="ctr"/>
              <a:r>
                <a:rPr lang="ko-KR" altLang="en-US" sz="1200" b="1" dirty="0" err="1">
                  <a:solidFill>
                    <a:schemeClr val="tx1"/>
                  </a:solidFill>
                  <a:latin typeface="+mn-ea"/>
                </a:rPr>
                <a:t>티칭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 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/ </a:t>
              </a:r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셋팅</a:t>
              </a:r>
            </a:p>
          </p:txBody>
        </p:sp>
        <p:sp>
          <p:nvSpPr>
            <p:cNvPr id="125" name="화살표: 아래쪽 124">
              <a:extLst>
                <a:ext uri="{FF2B5EF4-FFF2-40B4-BE49-F238E27FC236}">
                  <a16:creationId xmlns:a16="http://schemas.microsoft.com/office/drawing/2014/main" id="{A0653147-6CAF-B78F-74A7-77AAE6495372}"/>
                </a:ext>
              </a:extLst>
            </p:cNvPr>
            <p:cNvSpPr/>
            <p:nvPr/>
          </p:nvSpPr>
          <p:spPr>
            <a:xfrm>
              <a:off x="850238" y="4926425"/>
              <a:ext cx="1062907" cy="509989"/>
            </a:xfrm>
            <a:prstGeom prst="downArrow">
              <a:avLst>
                <a:gd name="adj1" fmla="val 100000"/>
                <a:gd name="adj2" fmla="val 15788"/>
              </a:avLst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/>
            <a:lstStyle/>
            <a:p>
              <a:pPr algn="ctr"/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연동 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Test</a:t>
              </a:r>
              <a:endParaRPr lang="ko-KR" altLang="en-US" sz="12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26" name="화살표: 아래쪽 125">
              <a:extLst>
                <a:ext uri="{FF2B5EF4-FFF2-40B4-BE49-F238E27FC236}">
                  <a16:creationId xmlns:a16="http://schemas.microsoft.com/office/drawing/2014/main" id="{2750DD38-DEBD-9DA0-CA5F-4B4227621355}"/>
                </a:ext>
              </a:extLst>
            </p:cNvPr>
            <p:cNvSpPr/>
            <p:nvPr/>
          </p:nvSpPr>
          <p:spPr>
            <a:xfrm>
              <a:off x="850238" y="5436897"/>
              <a:ext cx="1062907" cy="509989"/>
            </a:xfrm>
            <a:prstGeom prst="downArrow">
              <a:avLst>
                <a:gd name="adj1" fmla="val 100000"/>
                <a:gd name="adj2" fmla="val 15788"/>
              </a:avLst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/>
            <a:lstStyle/>
            <a:p>
              <a:pPr algn="ctr"/>
              <a:r>
                <a:rPr lang="ko-KR" altLang="en-US" sz="1200" b="1" dirty="0" err="1">
                  <a:solidFill>
                    <a:schemeClr val="tx1"/>
                  </a:solidFill>
                  <a:latin typeface="+mn-ea"/>
                </a:rPr>
                <a:t>시생산</a:t>
              </a:r>
              <a:endParaRPr lang="ko-KR" altLang="en-US" sz="12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27" name="화살표: 아래쪽 126">
              <a:extLst>
                <a:ext uri="{FF2B5EF4-FFF2-40B4-BE49-F238E27FC236}">
                  <a16:creationId xmlns:a16="http://schemas.microsoft.com/office/drawing/2014/main" id="{891233E2-9E4D-A8AE-189A-E92CC8AFF958}"/>
                </a:ext>
              </a:extLst>
            </p:cNvPr>
            <p:cNvSpPr/>
            <p:nvPr/>
          </p:nvSpPr>
          <p:spPr>
            <a:xfrm>
              <a:off x="850238" y="5947368"/>
              <a:ext cx="1062907" cy="509989"/>
            </a:xfrm>
            <a:prstGeom prst="downArrow">
              <a:avLst>
                <a:gd name="adj1" fmla="val 100000"/>
                <a:gd name="adj2" fmla="val 15788"/>
              </a:avLst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/>
            <a:lstStyle/>
            <a:p>
              <a:pPr algn="ctr"/>
              <a:r>
                <a:rPr lang="ko-KR" altLang="en-US" sz="1200" b="1" dirty="0">
                  <a:solidFill>
                    <a:schemeClr val="tx1"/>
                  </a:solidFill>
                  <a:latin typeface="+mn-ea"/>
                </a:rPr>
                <a:t>양산지원 </a:t>
              </a:r>
              <a:r>
                <a:rPr lang="en-US" altLang="ko-KR" sz="1200" b="1" dirty="0">
                  <a:solidFill>
                    <a:schemeClr val="tx1"/>
                  </a:solidFill>
                  <a:latin typeface="+mn-ea"/>
                </a:rPr>
                <a:t>/ AT</a:t>
              </a:r>
              <a:endParaRPr lang="ko-KR" altLang="en-US" sz="12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E9C4213-924A-2D61-30F0-2AB453843217}"/>
              </a:ext>
            </a:extLst>
          </p:cNvPr>
          <p:cNvSpPr txBox="1"/>
          <p:nvPr/>
        </p:nvSpPr>
        <p:spPr>
          <a:xfrm>
            <a:off x="6938962" y="3480911"/>
            <a:ext cx="2595563" cy="1015374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0" rIns="36000" bIns="0" rtlCol="0">
            <a:noAutofit/>
          </a:bodyPr>
          <a:lstStyle/>
          <a:p>
            <a:r>
              <a:rPr lang="en-US" altLang="ko-KR" sz="900" dirty="0">
                <a:solidFill>
                  <a:prstClr val="black"/>
                </a:solidFill>
                <a:latin typeface="+mn-ea"/>
                <a:cs typeface="Arial"/>
              </a:rPr>
              <a:t>* </a:t>
            </a:r>
            <a:r>
              <a:rPr lang="ko-KR" altLang="en-US" sz="900" dirty="0">
                <a:solidFill>
                  <a:prstClr val="black"/>
                </a:solidFill>
                <a:latin typeface="+mn-ea"/>
                <a:cs typeface="Arial"/>
              </a:rPr>
              <a:t>장비 셋팅의 방법과 </a:t>
            </a:r>
            <a:r>
              <a:rPr lang="en-US" altLang="ko-KR" sz="900" dirty="0">
                <a:solidFill>
                  <a:prstClr val="black"/>
                </a:solidFill>
                <a:latin typeface="+mn-ea"/>
                <a:cs typeface="Arial"/>
              </a:rPr>
              <a:t>Spec </a:t>
            </a:r>
            <a:r>
              <a:rPr lang="ko-KR" altLang="en-US" sz="900" dirty="0">
                <a:solidFill>
                  <a:prstClr val="black"/>
                </a:solidFill>
                <a:latin typeface="+mn-ea"/>
                <a:cs typeface="Arial"/>
              </a:rPr>
              <a:t>을 정의한 기준서</a:t>
            </a:r>
            <a:endParaRPr lang="en-US" altLang="ko-KR" sz="900" dirty="0">
              <a:solidFill>
                <a:prstClr val="black"/>
              </a:solidFill>
              <a:latin typeface="+mn-ea"/>
              <a:cs typeface="Arial"/>
            </a:endParaRPr>
          </a:p>
          <a:p>
            <a:endParaRPr lang="en-US" altLang="ko-KR" sz="900" dirty="0">
              <a:solidFill>
                <a:prstClr val="black"/>
              </a:solidFill>
              <a:latin typeface="+mn-ea"/>
              <a:cs typeface="Arial"/>
            </a:endParaRPr>
          </a:p>
          <a:p>
            <a:endParaRPr lang="en-US" altLang="ko-KR" sz="900" dirty="0">
              <a:solidFill>
                <a:prstClr val="black"/>
              </a:solidFill>
              <a:latin typeface="+mn-ea"/>
              <a:cs typeface="Arial"/>
            </a:endParaRPr>
          </a:p>
          <a:p>
            <a:endParaRPr lang="en-US" altLang="ko-KR" sz="900" dirty="0">
              <a:solidFill>
                <a:prstClr val="black"/>
              </a:solidFill>
              <a:latin typeface="+mn-ea"/>
              <a:cs typeface="Arial"/>
            </a:endParaRPr>
          </a:p>
          <a:p>
            <a:endParaRPr lang="en-US" altLang="ko-KR" sz="900" dirty="0">
              <a:solidFill>
                <a:prstClr val="black"/>
              </a:solidFill>
              <a:latin typeface="+mn-ea"/>
              <a:cs typeface="Arial"/>
            </a:endParaRPr>
          </a:p>
          <a:p>
            <a:endParaRPr lang="en-US" altLang="ko-KR" sz="900" dirty="0">
              <a:solidFill>
                <a:prstClr val="black"/>
              </a:solidFill>
              <a:latin typeface="+mn-ea"/>
              <a:cs typeface="Arial"/>
            </a:endParaRPr>
          </a:p>
          <a:p>
            <a:r>
              <a:rPr lang="ko-KR" altLang="en-US" sz="900" dirty="0">
                <a:solidFill>
                  <a:prstClr val="black"/>
                </a:solidFill>
                <a:latin typeface="+mn-ea"/>
                <a:cs typeface="Arial"/>
              </a:rPr>
              <a:t>정량적이고 표준화된 셋팅을 위해 </a:t>
            </a:r>
            <a:r>
              <a:rPr lang="en-US" altLang="ko-KR" sz="900" dirty="0">
                <a:solidFill>
                  <a:prstClr val="black"/>
                </a:solidFill>
                <a:latin typeface="+mn-ea"/>
                <a:cs typeface="Arial"/>
              </a:rPr>
              <a:t>Setting jig </a:t>
            </a:r>
            <a:r>
              <a:rPr lang="ko-KR" altLang="en-US" sz="900" dirty="0">
                <a:solidFill>
                  <a:prstClr val="black"/>
                </a:solidFill>
                <a:latin typeface="+mn-ea"/>
                <a:cs typeface="Arial"/>
              </a:rPr>
              <a:t>활용</a:t>
            </a:r>
            <a:endParaRPr lang="ko-KR" altLang="en-US" sz="900" dirty="0">
              <a:latin typeface="+mn-ea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6D68B50D-8434-8429-1DF0-F51ACC8679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572786"/>
              </p:ext>
            </p:extLst>
          </p:nvPr>
        </p:nvGraphicFramePr>
        <p:xfrm>
          <a:off x="6984106" y="3667100"/>
          <a:ext cx="2359125" cy="548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8275">
                  <a:extLst>
                    <a:ext uri="{9D8B030D-6E8A-4147-A177-3AD203B41FA5}">
                      <a16:colId xmlns:a16="http://schemas.microsoft.com/office/drawing/2014/main" val="2116668831"/>
                    </a:ext>
                  </a:extLst>
                </a:gridCol>
                <a:gridCol w="748275">
                  <a:extLst>
                    <a:ext uri="{9D8B030D-6E8A-4147-A177-3AD203B41FA5}">
                      <a16:colId xmlns:a16="http://schemas.microsoft.com/office/drawing/2014/main" val="2415711147"/>
                    </a:ext>
                  </a:extLst>
                </a:gridCol>
                <a:gridCol w="862575">
                  <a:extLst>
                    <a:ext uri="{9D8B030D-6E8A-4147-A177-3AD203B41FA5}">
                      <a16:colId xmlns:a16="http://schemas.microsoft.com/office/drawing/2014/main" val="2276148586"/>
                    </a:ext>
                  </a:extLst>
                </a:gridCol>
              </a:tblGrid>
              <a:tr h="108391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 dirty="0">
                          <a:effectLst/>
                        </a:rPr>
                        <a:t>구분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36000" marR="3600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 dirty="0">
                          <a:effectLst/>
                        </a:rPr>
                        <a:t>작성 대상 항목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169236"/>
                  </a:ext>
                </a:extLst>
              </a:tr>
              <a:tr h="1354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 dirty="0">
                          <a:effectLst/>
                        </a:rPr>
                        <a:t>단동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 dirty="0">
                          <a:effectLst/>
                        </a:rPr>
                        <a:t>기구 세팅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IP Setting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972598"/>
                  </a:ext>
                </a:extLst>
              </a:tr>
              <a:tr h="1354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u="none" strike="noStrike" dirty="0">
                          <a:effectLst/>
                        </a:rPr>
                        <a:t>Teaching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5388413"/>
                  </a:ext>
                </a:extLst>
              </a:tr>
              <a:tr h="1354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 dirty="0">
                          <a:effectLst/>
                        </a:rPr>
                        <a:t>품질 및 연동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900" u="none" strike="noStrike" dirty="0">
                          <a:effectLst/>
                        </a:rPr>
                        <a:t>품질 및 연동</a:t>
                      </a:r>
                      <a:endParaRPr lang="ko-KR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맑은 고딕" panose="020B0503020000020004" pitchFamily="50" charset="-127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900" u="none" strike="noStrike" dirty="0">
                          <a:effectLst/>
                        </a:rPr>
                        <a:t>Teaching</a:t>
                      </a:r>
                      <a:endParaRPr lang="en-US" altLang="ko-KR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29985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E245EC8-927C-DE32-4460-746BA672F8CC}"/>
              </a:ext>
            </a:extLst>
          </p:cNvPr>
          <p:cNvSpPr txBox="1"/>
          <p:nvPr/>
        </p:nvSpPr>
        <p:spPr>
          <a:xfrm>
            <a:off x="192087" y="103188"/>
            <a:ext cx="4320000" cy="360000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noAutofit/>
          </a:bodyPr>
          <a:lstStyle/>
          <a:p>
            <a:r>
              <a:rPr lang="ko-KR" altLang="en-US" sz="2000" b="1" dirty="0">
                <a:latin typeface="+mn-ea"/>
              </a:rPr>
              <a:t>현지 셋업 절차와 사전 준비 자료</a:t>
            </a:r>
          </a:p>
        </p:txBody>
      </p:sp>
    </p:spTree>
    <p:extLst>
      <p:ext uri="{BB962C8B-B14F-4D97-AF65-F5344CB8AC3E}">
        <p14:creationId xmlns:p14="http://schemas.microsoft.com/office/powerpoint/2010/main" val="727688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DA3A5911-DABC-FADD-BFC7-5F08309B2F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9018592"/>
              </p:ext>
            </p:extLst>
          </p:nvPr>
        </p:nvGraphicFramePr>
        <p:xfrm>
          <a:off x="4785446" y="2397061"/>
          <a:ext cx="2621109" cy="20638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7346">
                  <a:extLst>
                    <a:ext uri="{9D8B030D-6E8A-4147-A177-3AD203B41FA5}">
                      <a16:colId xmlns:a16="http://schemas.microsoft.com/office/drawing/2014/main" val="1507459904"/>
                    </a:ext>
                  </a:extLst>
                </a:gridCol>
                <a:gridCol w="2163763">
                  <a:extLst>
                    <a:ext uri="{9D8B030D-6E8A-4147-A177-3AD203B41FA5}">
                      <a16:colId xmlns:a16="http://schemas.microsoft.com/office/drawing/2014/main" val="4037081553"/>
                    </a:ext>
                  </a:extLst>
                </a:gridCol>
              </a:tblGrid>
              <a:tr h="481617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목 차 </a:t>
                      </a:r>
                      <a:r>
                        <a:rPr lang="en-US" altLang="ko-K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21040045"/>
                  </a:ext>
                </a:extLst>
              </a:tr>
              <a:tr h="31507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800" b="1" u="none" strike="noStrike" dirty="0">
                          <a:effectLst/>
                          <a:latin typeface="+mn-ea"/>
                          <a:ea typeface="+mn-ea"/>
                        </a:rPr>
                        <a:t>1.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800" b="1" u="none" strike="noStrike" dirty="0">
                          <a:effectLst/>
                          <a:latin typeface="+mn-ea"/>
                          <a:ea typeface="+mn-ea"/>
                        </a:rPr>
                        <a:t>설비 셋업 업무 </a:t>
                      </a:r>
                      <a:r>
                        <a:rPr lang="en-US" altLang="ko-KR" sz="1800" b="1" u="none" strike="noStrike" dirty="0">
                          <a:effectLst/>
                          <a:latin typeface="+mn-ea"/>
                          <a:ea typeface="+mn-ea"/>
                        </a:rPr>
                        <a:t>LIST</a:t>
                      </a: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3966635"/>
                  </a:ext>
                </a:extLst>
              </a:tr>
              <a:tr h="31507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800" b="1" u="none" strike="noStrike">
                          <a:effectLst/>
                          <a:latin typeface="+mn-ea"/>
                          <a:ea typeface="+mn-ea"/>
                        </a:rPr>
                        <a:t>2.</a:t>
                      </a:r>
                      <a:endParaRPr lang="en-US" altLang="ko-KR" sz="1800" b="1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800" b="1" u="none" strike="noStrike" dirty="0">
                          <a:effectLst/>
                          <a:latin typeface="+mn-ea"/>
                          <a:ea typeface="+mn-ea"/>
                        </a:rPr>
                        <a:t>설치 셋팅 </a:t>
                      </a:r>
                      <a:r>
                        <a:rPr lang="en-US" sz="1800" b="1" u="none" strike="noStrike" dirty="0">
                          <a:effectLst/>
                          <a:latin typeface="+mn-ea"/>
                          <a:ea typeface="+mn-ea"/>
                        </a:rPr>
                        <a:t>JIG LIST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462114"/>
                  </a:ext>
                </a:extLst>
              </a:tr>
              <a:tr h="9521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800" b="1" u="none" strike="noStrike" dirty="0">
                          <a:effectLst/>
                          <a:latin typeface="+mn-ea"/>
                          <a:ea typeface="+mn-ea"/>
                        </a:rPr>
                        <a:t>3.</a:t>
                      </a:r>
                    </a:p>
                    <a:p>
                      <a:pPr algn="ctr" fontAlgn="ctr">
                        <a:buNone/>
                      </a:pP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>
                        <a:buNone/>
                      </a:pPr>
                      <a:endParaRPr lang="en-US" altLang="ko-KR" sz="18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b="1" u="none" strike="noStrike" dirty="0">
                          <a:effectLst/>
                          <a:latin typeface="+mn-ea"/>
                          <a:ea typeface="+mn-ea"/>
                        </a:rPr>
                        <a:t>SOP(</a:t>
                      </a:r>
                      <a:r>
                        <a:rPr lang="ko-KR" altLang="en-US" sz="1800" b="1" u="none" strike="noStrike" dirty="0" err="1">
                          <a:effectLst/>
                          <a:latin typeface="+mn-ea"/>
                          <a:ea typeface="+mn-ea"/>
                        </a:rPr>
                        <a:t>셋팅기준서</a:t>
                      </a:r>
                      <a:r>
                        <a:rPr lang="en-US" altLang="ko-KR" sz="1800" b="1" u="none" strike="noStrike" dirty="0"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algn="l" fontAlgn="ctr">
                        <a:buNone/>
                      </a:pPr>
                      <a:r>
                        <a:rPr lang="en-US" altLang="ko-K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- IP Setting</a:t>
                      </a:r>
                    </a:p>
                    <a:p>
                      <a:pPr algn="l" fontAlgn="ctr">
                        <a:buNone/>
                      </a:pPr>
                      <a:r>
                        <a:rPr lang="en-US" altLang="ko-K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- Teaching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3876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9172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41E48-2CB2-108B-8159-8BD9ADF54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AAFCC6-5A01-02A3-CFB9-82381B811C43}"/>
              </a:ext>
            </a:extLst>
          </p:cNvPr>
          <p:cNvSpPr txBox="1"/>
          <p:nvPr/>
        </p:nvSpPr>
        <p:spPr>
          <a:xfrm>
            <a:off x="192087" y="103188"/>
            <a:ext cx="4320000" cy="360000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noAutofit/>
          </a:bodyPr>
          <a:lstStyle/>
          <a:p>
            <a:r>
              <a:rPr lang="en-US" altLang="ko-KR" sz="2000" b="1" dirty="0">
                <a:latin typeface="+mn-ea"/>
              </a:rPr>
              <a:t>1. </a:t>
            </a:r>
            <a:r>
              <a:rPr lang="ko-KR" altLang="en-US" sz="2000" b="1" dirty="0">
                <a:latin typeface="+mn-ea"/>
              </a:rPr>
              <a:t>설비 셋업 업무 </a:t>
            </a:r>
            <a:r>
              <a:rPr lang="en-US" altLang="ko-KR" sz="2000" b="1" dirty="0">
                <a:latin typeface="+mn-ea"/>
              </a:rPr>
              <a:t>LIST</a:t>
            </a: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6F6C4990-A082-8153-7114-1C4EE665CB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541010"/>
              </p:ext>
            </p:extLst>
          </p:nvPr>
        </p:nvGraphicFramePr>
        <p:xfrm>
          <a:off x="192087" y="589272"/>
          <a:ext cx="11807828" cy="58639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3630">
                  <a:extLst>
                    <a:ext uri="{9D8B030D-6E8A-4147-A177-3AD203B41FA5}">
                      <a16:colId xmlns:a16="http://schemas.microsoft.com/office/drawing/2014/main" val="2567605058"/>
                    </a:ext>
                  </a:extLst>
                </a:gridCol>
                <a:gridCol w="855060">
                  <a:extLst>
                    <a:ext uri="{9D8B030D-6E8A-4147-A177-3AD203B41FA5}">
                      <a16:colId xmlns:a16="http://schemas.microsoft.com/office/drawing/2014/main" val="378550496"/>
                    </a:ext>
                  </a:extLst>
                </a:gridCol>
                <a:gridCol w="855060">
                  <a:extLst>
                    <a:ext uri="{9D8B030D-6E8A-4147-A177-3AD203B41FA5}">
                      <a16:colId xmlns:a16="http://schemas.microsoft.com/office/drawing/2014/main" val="1549465580"/>
                    </a:ext>
                  </a:extLst>
                </a:gridCol>
                <a:gridCol w="811447">
                  <a:extLst>
                    <a:ext uri="{9D8B030D-6E8A-4147-A177-3AD203B41FA5}">
                      <a16:colId xmlns:a16="http://schemas.microsoft.com/office/drawing/2014/main" val="2962082774"/>
                    </a:ext>
                  </a:extLst>
                </a:gridCol>
                <a:gridCol w="996175">
                  <a:extLst>
                    <a:ext uri="{9D8B030D-6E8A-4147-A177-3AD203B41FA5}">
                      <a16:colId xmlns:a16="http://schemas.microsoft.com/office/drawing/2014/main" val="2978249739"/>
                    </a:ext>
                  </a:extLst>
                </a:gridCol>
                <a:gridCol w="850806">
                  <a:extLst>
                    <a:ext uri="{9D8B030D-6E8A-4147-A177-3AD203B41FA5}">
                      <a16:colId xmlns:a16="http://schemas.microsoft.com/office/drawing/2014/main" val="2839196456"/>
                    </a:ext>
                  </a:extLst>
                </a:gridCol>
                <a:gridCol w="2086154">
                  <a:extLst>
                    <a:ext uri="{9D8B030D-6E8A-4147-A177-3AD203B41FA5}">
                      <a16:colId xmlns:a16="http://schemas.microsoft.com/office/drawing/2014/main" val="1924615412"/>
                    </a:ext>
                  </a:extLst>
                </a:gridCol>
                <a:gridCol w="3312971">
                  <a:extLst>
                    <a:ext uri="{9D8B030D-6E8A-4147-A177-3AD203B41FA5}">
                      <a16:colId xmlns:a16="http://schemas.microsoft.com/office/drawing/2014/main" val="3921862776"/>
                    </a:ext>
                  </a:extLst>
                </a:gridCol>
                <a:gridCol w="754181">
                  <a:extLst>
                    <a:ext uri="{9D8B030D-6E8A-4147-A177-3AD203B41FA5}">
                      <a16:colId xmlns:a16="http://schemas.microsoft.com/office/drawing/2014/main" val="1491068992"/>
                    </a:ext>
                  </a:extLst>
                </a:gridCol>
                <a:gridCol w="481172">
                  <a:extLst>
                    <a:ext uri="{9D8B030D-6E8A-4147-A177-3AD203B41FA5}">
                      <a16:colId xmlns:a16="http://schemas.microsoft.com/office/drawing/2014/main" val="251808130"/>
                    </a:ext>
                  </a:extLst>
                </a:gridCol>
                <a:gridCol w="481172">
                  <a:extLst>
                    <a:ext uri="{9D8B030D-6E8A-4147-A177-3AD203B41FA5}">
                      <a16:colId xmlns:a16="http://schemas.microsoft.com/office/drawing/2014/main" val="2385323520"/>
                    </a:ext>
                  </a:extLst>
                </a:gridCol>
              </a:tblGrid>
              <a:tr h="167465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No.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000" b="1" u="none" strike="noStrike" dirty="0">
                          <a:effectLst/>
                          <a:latin typeface="+mn-ea"/>
                          <a:ea typeface="+mn-ea"/>
                        </a:rPr>
                        <a:t>단계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b="1" u="none" strike="noStrike" dirty="0">
                          <a:effectLst/>
                          <a:latin typeface="+mn-ea"/>
                          <a:ea typeface="+mn-ea"/>
                        </a:rPr>
                        <a:t>단계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000" b="1" u="none" strike="noStrike" dirty="0">
                          <a:effectLst/>
                          <a:latin typeface="+mn-ea"/>
                          <a:ea typeface="+mn-ea"/>
                        </a:rPr>
                        <a:t>단계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n-ea"/>
                          <a:ea typeface="+mn-ea"/>
                        </a:rPr>
                        <a:t>세부 항목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측정</a:t>
                      </a:r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셋팅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>
                        <a:buNone/>
                      </a:pPr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방법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IP </a:t>
                      </a:r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반영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>
                        <a:buNone/>
                      </a:pPr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여부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SOP</a:t>
                      </a:r>
                    </a:p>
                    <a:p>
                      <a:pPr algn="ctr" fontAlgn="ctr">
                        <a:buNone/>
                      </a:pPr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작성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612467"/>
                  </a:ext>
                </a:extLst>
              </a:tr>
              <a:tr h="2021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u="none" strike="noStrike" dirty="0">
                          <a:effectLst/>
                          <a:latin typeface="+mn-ea"/>
                          <a:ea typeface="+mn-ea"/>
                        </a:rPr>
                        <a:t>Unit / </a:t>
                      </a:r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Module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u="none" strike="noStrike" dirty="0" err="1">
                          <a:effectLst/>
                          <a:latin typeface="+mn-ea"/>
                          <a:ea typeface="+mn-ea"/>
                        </a:rPr>
                        <a:t>Ass'y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1" u="none" strike="noStrike" dirty="0">
                          <a:effectLst/>
                          <a:latin typeface="+mn-ea"/>
                          <a:ea typeface="+mn-ea"/>
                        </a:rPr>
                        <a:t>Setting</a:t>
                      </a:r>
                      <a:r>
                        <a:rPr lang="ko-KR" altLang="en-US" sz="1000" b="1" u="none" strike="noStrike" dirty="0">
                          <a:effectLst/>
                          <a:latin typeface="+mn-ea"/>
                          <a:ea typeface="+mn-ea"/>
                        </a:rPr>
                        <a:t> 항목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1" u="none" strike="noStrike" dirty="0">
                          <a:effectLst/>
                          <a:latin typeface="+mn-ea"/>
                          <a:ea typeface="+mn-ea"/>
                        </a:rPr>
                        <a:t>Setting </a:t>
                      </a:r>
                      <a:r>
                        <a:rPr lang="ko-KR" altLang="en-US" sz="1000" b="1" u="none" strike="noStrike" dirty="0">
                          <a:effectLst/>
                          <a:latin typeface="+mn-ea"/>
                          <a:ea typeface="+mn-ea"/>
                        </a:rPr>
                        <a:t>기준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232229"/>
                  </a:ext>
                </a:extLst>
              </a:tr>
              <a:tr h="3052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effectLst/>
                          <a:latin typeface="+mn-ea"/>
                          <a:ea typeface="+mn-ea"/>
                        </a:rPr>
                        <a:t>단동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effectLst/>
                          <a:latin typeface="+mn-ea"/>
                          <a:ea typeface="+mn-ea"/>
                        </a:rPr>
                        <a:t>기구 세팅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u="none" strike="noStrike" dirty="0">
                          <a:effectLst/>
                          <a:latin typeface="+mn-ea"/>
                          <a:ea typeface="+mn-ea"/>
                        </a:rPr>
                        <a:t>IP Setting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프레임 설치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XXX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평탄도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Panel Pitch 120mm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Jig.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u="none" strike="noStrike" dirty="0">
                          <a:effectLst/>
                          <a:latin typeface="+mn-ea"/>
                          <a:ea typeface="+mn-ea"/>
                        </a:rPr>
                        <a:t>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O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2032816"/>
                  </a:ext>
                </a:extLst>
              </a:tr>
              <a:tr h="3052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 dirty="0">
                          <a:effectLst/>
                          <a:latin typeface="+mn-ea"/>
                          <a:ea typeface="+mn-ea"/>
                        </a:rPr>
                        <a:t>단동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effectLst/>
                          <a:latin typeface="+mn-ea"/>
                          <a:ea typeface="+mn-ea"/>
                        </a:rPr>
                        <a:t>기구 세팅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u="none" strike="noStrike" dirty="0">
                          <a:effectLst/>
                          <a:latin typeface="+mn-ea"/>
                          <a:ea typeface="+mn-ea"/>
                        </a:rPr>
                        <a:t>IP Setting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u="none" strike="noStrike" dirty="0">
                          <a:effectLst/>
                          <a:latin typeface="+mn-ea"/>
                          <a:ea typeface="+mn-ea"/>
                        </a:rPr>
                        <a:t>B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XXX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Table Z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축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Zero Setting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Backup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기준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1:1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XX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u="none" strike="noStrike" dirty="0">
                          <a:effectLst/>
                          <a:latin typeface="+mn-ea"/>
                          <a:ea typeface="+mn-ea"/>
                        </a:rPr>
                        <a:t>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O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8825123"/>
                  </a:ext>
                </a:extLst>
              </a:tr>
              <a:tr h="3052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effectLst/>
                          <a:latin typeface="+mn-ea"/>
                          <a:ea typeface="+mn-ea"/>
                        </a:rPr>
                        <a:t>단동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effectLst/>
                          <a:latin typeface="+mn-ea"/>
                          <a:ea typeface="+mn-ea"/>
                        </a:rPr>
                        <a:t>기구 세팅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u="none" strike="noStrike">
                          <a:effectLst/>
                          <a:latin typeface="+mn-ea"/>
                          <a:ea typeface="+mn-ea"/>
                        </a:rPr>
                        <a:t>IP Setting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u="none" strike="noStrike" dirty="0">
                          <a:effectLst/>
                          <a:latin typeface="+mn-ea"/>
                          <a:ea typeface="+mn-ea"/>
                        </a:rPr>
                        <a:t>C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XXX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전공정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이재기 ↔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Table Cushion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량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0.1mm ~0.3mm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각도기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O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602608"/>
                  </a:ext>
                </a:extLst>
              </a:tr>
              <a:tr h="3052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effectLst/>
                          <a:latin typeface="+mn-ea"/>
                          <a:ea typeface="+mn-ea"/>
                        </a:rPr>
                        <a:t>단동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 dirty="0">
                          <a:effectLst/>
                          <a:latin typeface="+mn-ea"/>
                          <a:ea typeface="+mn-ea"/>
                        </a:rPr>
                        <a:t>기구 세팅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u="none" strike="noStrike">
                          <a:effectLst/>
                          <a:latin typeface="+mn-ea"/>
                          <a:ea typeface="+mn-ea"/>
                        </a:rPr>
                        <a:t>IP Setting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u="none" strike="noStrike" dirty="0">
                          <a:effectLst/>
                          <a:latin typeface="+mn-ea"/>
                          <a:ea typeface="+mn-ea"/>
                        </a:rPr>
                        <a:t>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XXX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후공정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이재기 ↔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Table Cushion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량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0.1mm ~0.3mm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스틸자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O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9079501"/>
                  </a:ext>
                </a:extLst>
              </a:tr>
              <a:tr h="3052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effectLst/>
                          <a:latin typeface="+mn-ea"/>
                          <a:ea typeface="+mn-ea"/>
                        </a:rPr>
                        <a:t>단동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effectLst/>
                          <a:latin typeface="+mn-ea"/>
                          <a:ea typeface="+mn-ea"/>
                        </a:rPr>
                        <a:t>기구 세팅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u="none" strike="noStrike">
                          <a:effectLst/>
                          <a:latin typeface="+mn-ea"/>
                          <a:ea typeface="+mn-ea"/>
                        </a:rPr>
                        <a:t>IP Setting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u="none" strike="noStrike" dirty="0">
                          <a:effectLst/>
                          <a:latin typeface="+mn-ea"/>
                          <a:ea typeface="+mn-ea"/>
                        </a:rPr>
                        <a:t>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XXX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Plasma 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 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Setting (Torch Type)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Plasma Head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로부터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mm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인디케이터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O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3861460"/>
                  </a:ext>
                </a:extLst>
              </a:tr>
              <a:tr h="3052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effectLst/>
                          <a:latin typeface="+mn-ea"/>
                          <a:ea typeface="+mn-ea"/>
                        </a:rPr>
                        <a:t>단동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effectLst/>
                          <a:latin typeface="+mn-ea"/>
                          <a:ea typeface="+mn-ea"/>
                        </a:rPr>
                        <a:t>기구 세팅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u="none" strike="noStrike" dirty="0">
                          <a:effectLst/>
                          <a:latin typeface="+mn-ea"/>
                          <a:ea typeface="+mn-ea"/>
                        </a:rPr>
                        <a:t>Teaching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u="none" strike="noStrike" dirty="0">
                          <a:effectLst/>
                          <a:latin typeface="+mn-ea"/>
                          <a:ea typeface="+mn-ea"/>
                        </a:rPr>
                        <a:t>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XXX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Tool Y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축 위치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(B/U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기준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Back-up ↔ TOOL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Back-up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기준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Y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축 안쪽 으로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1㎜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O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9913440"/>
                  </a:ext>
                </a:extLst>
              </a:tr>
              <a:tr h="3052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7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effectLst/>
                          <a:latin typeface="+mn-ea"/>
                          <a:ea typeface="+mn-ea"/>
                        </a:rPr>
                        <a:t>단동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effectLst/>
                          <a:latin typeface="+mn-ea"/>
                          <a:ea typeface="+mn-ea"/>
                        </a:rPr>
                        <a:t>기구 세팅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u="none" strike="noStrike">
                          <a:effectLst/>
                          <a:latin typeface="+mn-ea"/>
                          <a:ea typeface="+mn-ea"/>
                        </a:rPr>
                        <a:t>Teaching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u="none" strike="noStrike" dirty="0">
                          <a:effectLst/>
                          <a:latin typeface="+mn-ea"/>
                          <a:ea typeface="+mn-ea"/>
                        </a:rPr>
                        <a:t>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XXX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위치결정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Guide Setting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Backup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수대 기준으로 위치결정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Guide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높이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5㎜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u="none" strike="noStrike" dirty="0">
                          <a:effectLst/>
                          <a:latin typeface="+mn-ea"/>
                          <a:ea typeface="+mn-ea"/>
                        </a:rPr>
                        <a:t>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6327070"/>
                  </a:ext>
                </a:extLst>
              </a:tr>
              <a:tr h="3052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effectLst/>
                          <a:latin typeface="+mn-ea"/>
                          <a:ea typeface="+mn-ea"/>
                        </a:rPr>
                        <a:t>단동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effectLst/>
                          <a:latin typeface="+mn-ea"/>
                          <a:ea typeface="+mn-ea"/>
                        </a:rPr>
                        <a:t>기구 세팅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u="none" strike="noStrike" dirty="0">
                          <a:effectLst/>
                          <a:latin typeface="+mn-ea"/>
                          <a:ea typeface="+mn-ea"/>
                        </a:rPr>
                        <a:t>Teaching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X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XXX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Cutter Block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평탄도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Setting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Cutter Block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평탄도 상태가 상하좌우 모두 균일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u="none" strike="noStrike" dirty="0">
                          <a:effectLst/>
                          <a:latin typeface="+mn-ea"/>
                          <a:ea typeface="+mn-ea"/>
                        </a:rPr>
                        <a:t>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O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3555292"/>
                  </a:ext>
                </a:extLst>
              </a:tr>
              <a:tr h="3052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effectLst/>
                          <a:latin typeface="+mn-ea"/>
                          <a:ea typeface="+mn-ea"/>
                        </a:rPr>
                        <a:t>단동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effectLst/>
                          <a:latin typeface="+mn-ea"/>
                          <a:ea typeface="+mn-ea"/>
                        </a:rPr>
                        <a:t>기구 세팅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u="none" strike="noStrike">
                          <a:effectLst/>
                          <a:latin typeface="+mn-ea"/>
                          <a:ea typeface="+mn-ea"/>
                        </a:rPr>
                        <a:t>Teaching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u="none" strike="noStrike" dirty="0">
                          <a:effectLst/>
                          <a:latin typeface="+mn-ea"/>
                          <a:ea typeface="+mn-ea"/>
                        </a:rPr>
                        <a:t>Z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XXX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ACF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박리 봉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Z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축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Back-up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수대 기준으로 박리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Pin  z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축 높이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 ± 0.5mm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u="none" strike="noStrike" dirty="0">
                          <a:effectLst/>
                          <a:latin typeface="+mn-ea"/>
                          <a:ea typeface="+mn-ea"/>
                        </a:rPr>
                        <a:t>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O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4941380"/>
                  </a:ext>
                </a:extLst>
              </a:tr>
              <a:tr h="3052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effectLst/>
                          <a:latin typeface="+mn-ea"/>
                          <a:ea typeface="+mn-ea"/>
                        </a:rPr>
                        <a:t>단동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effectLst/>
                          <a:latin typeface="+mn-ea"/>
                          <a:ea typeface="+mn-ea"/>
                        </a:rPr>
                        <a:t>기구 세팅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u="none" strike="noStrike">
                          <a:effectLst/>
                          <a:latin typeface="+mn-ea"/>
                          <a:ea typeface="+mn-ea"/>
                        </a:rPr>
                        <a:t>Teaching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u="none" strike="noStrike" dirty="0">
                          <a:effectLst/>
                          <a:latin typeface="+mn-ea"/>
                          <a:ea typeface="+mn-ea"/>
                        </a:rPr>
                        <a:t>CC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XXX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Tool Y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축 위치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(B/U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기준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Back-up ↔ TOOL 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 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Back-up 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기준 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Y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축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 ~ 0.2㎜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u="none" strike="noStrike">
                          <a:effectLst/>
                          <a:latin typeface="+mn-ea"/>
                          <a:ea typeface="+mn-ea"/>
                        </a:rPr>
                        <a:t>O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O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3240060"/>
                  </a:ext>
                </a:extLst>
              </a:tr>
              <a:tr h="3052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effectLst/>
                          <a:latin typeface="+mn-ea"/>
                          <a:ea typeface="+mn-ea"/>
                        </a:rPr>
                        <a:t>단동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effectLst/>
                          <a:latin typeface="+mn-ea"/>
                          <a:ea typeface="+mn-ea"/>
                        </a:rPr>
                        <a:t>기구 세팅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u="none" strike="noStrike" dirty="0">
                          <a:effectLst/>
                          <a:latin typeface="+mn-ea"/>
                          <a:ea typeface="+mn-ea"/>
                        </a:rPr>
                        <a:t>Teaching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u="none" strike="noStrike" dirty="0">
                          <a:effectLst/>
                          <a:latin typeface="+mn-ea"/>
                          <a:ea typeface="+mn-ea"/>
                        </a:rPr>
                        <a:t>DD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XXX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완충재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상승 높이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20mm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ko-KR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u="none" strike="noStrike" dirty="0">
                          <a:effectLst/>
                          <a:latin typeface="+mn-ea"/>
                          <a:ea typeface="+mn-ea"/>
                        </a:rPr>
                        <a:t>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O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3854252"/>
                  </a:ext>
                </a:extLst>
              </a:tr>
              <a:tr h="3052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effectLst/>
                          <a:latin typeface="+mn-ea"/>
                          <a:ea typeface="+mn-ea"/>
                        </a:rPr>
                        <a:t>단동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effectLst/>
                          <a:latin typeface="+mn-ea"/>
                          <a:ea typeface="+mn-ea"/>
                        </a:rPr>
                        <a:t>기구 세팅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u="none" strike="noStrike">
                          <a:effectLst/>
                          <a:latin typeface="+mn-ea"/>
                          <a:ea typeface="+mn-ea"/>
                        </a:rPr>
                        <a:t>Teaching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u="none" strike="noStrike" dirty="0">
                          <a:effectLst/>
                          <a:latin typeface="+mn-ea"/>
                          <a:ea typeface="+mn-ea"/>
                        </a:rPr>
                        <a:t>XX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XXX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완충재 압착위치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Y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축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Backup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과 완충재의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Center 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간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± 1mm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u="none" strike="noStrike" dirty="0">
                          <a:effectLst/>
                          <a:latin typeface="+mn-ea"/>
                          <a:ea typeface="+mn-ea"/>
                        </a:rPr>
                        <a:t>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X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4616057"/>
                  </a:ext>
                </a:extLst>
              </a:tr>
              <a:tr h="3052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13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effectLst/>
                          <a:latin typeface="+mn-ea"/>
                          <a:ea typeface="+mn-ea"/>
                        </a:rPr>
                        <a:t>단동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effectLst/>
                          <a:latin typeface="+mn-ea"/>
                          <a:ea typeface="+mn-ea"/>
                        </a:rPr>
                        <a:t>기구 세팅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u="none" strike="noStrike">
                          <a:effectLst/>
                          <a:latin typeface="+mn-ea"/>
                          <a:ea typeface="+mn-ea"/>
                        </a:rPr>
                        <a:t>Teaching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ABX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XXX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완충재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하강 높이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5mm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u="none" strike="noStrike" dirty="0">
                          <a:effectLst/>
                          <a:latin typeface="+mn-ea"/>
                          <a:ea typeface="+mn-ea"/>
                        </a:rPr>
                        <a:t>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X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1293171"/>
                  </a:ext>
                </a:extLst>
              </a:tr>
              <a:tr h="3052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effectLst/>
                          <a:latin typeface="+mn-ea"/>
                          <a:ea typeface="+mn-ea"/>
                        </a:rPr>
                        <a:t>단동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 dirty="0">
                          <a:effectLst/>
                          <a:latin typeface="+mn-ea"/>
                          <a:ea typeface="+mn-ea"/>
                        </a:rPr>
                        <a:t>기구 세팅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u="none" strike="noStrike">
                          <a:effectLst/>
                          <a:latin typeface="+mn-ea"/>
                          <a:ea typeface="+mn-ea"/>
                        </a:rPr>
                        <a:t>Teaching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AX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XXX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Tool Y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축 위치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(B/U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기준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Back-up ↔ TOOL 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위치 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Back-up 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기준 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Y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축 안쪽 으로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2㎜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u="none" strike="noStrike" dirty="0">
                          <a:effectLst/>
                          <a:latin typeface="+mn-ea"/>
                          <a:ea typeface="+mn-ea"/>
                        </a:rPr>
                        <a:t>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X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3387055"/>
                  </a:ext>
                </a:extLst>
              </a:tr>
              <a:tr h="3052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15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품질 및 연동</a:t>
                      </a:r>
                      <a:endParaRPr lang="ko-KR" altLang="en-US" sz="10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품질 및 연동</a:t>
                      </a:r>
                      <a:endParaRPr lang="ko-KR" altLang="en-US" sz="10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품질 </a:t>
                      </a:r>
                      <a:r>
                        <a:rPr lang="en-US" sz="1000" b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Setting</a:t>
                      </a:r>
                      <a:endParaRPr lang="en-US" sz="10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ZF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XXX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위치결정 </a:t>
                      </a:r>
                      <a:r>
                        <a:rPr lang="en-US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Guide Setting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Backup </a:t>
                      </a:r>
                      <a:r>
                        <a:rPr lang="ko-KR" altLang="en-US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수대 기준으로 위치결정 </a:t>
                      </a:r>
                      <a:r>
                        <a:rPr lang="en-US" altLang="ko-KR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Guide </a:t>
                      </a:r>
                      <a:r>
                        <a:rPr lang="ko-KR" altLang="en-US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높이 </a:t>
                      </a:r>
                      <a:r>
                        <a:rPr lang="en-US" altLang="ko-KR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5㎜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ko-KR" sz="10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endParaRPr lang="en-US" altLang="ko-KR" sz="10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O</a:t>
                      </a:r>
                      <a:endParaRPr lang="en-US" altLang="ko-KR" sz="10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5292897"/>
                  </a:ext>
                </a:extLst>
              </a:tr>
              <a:tr h="3052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품질 및 연동</a:t>
                      </a:r>
                      <a:endParaRPr lang="ko-KR" altLang="en-US" sz="1000" b="0" i="0" u="none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품질 및 연동</a:t>
                      </a:r>
                      <a:endParaRPr lang="ko-KR" altLang="en-US" sz="1000" b="0" i="0" u="none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품질 </a:t>
                      </a:r>
                      <a:r>
                        <a:rPr lang="en-US" sz="1000" b="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Setting</a:t>
                      </a:r>
                      <a:endParaRPr lang="en-US" sz="1000" b="0" i="0" u="none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ES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XXX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Cutter Block </a:t>
                      </a:r>
                      <a:r>
                        <a:rPr lang="ko-KR" altLang="en-US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평탄도 </a:t>
                      </a:r>
                      <a:r>
                        <a:rPr lang="en-US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Setting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Cutter Block </a:t>
                      </a:r>
                      <a:r>
                        <a:rPr lang="ko-KR" altLang="en-US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평탄도 상태가 상하좌우 모두 균일 사용</a:t>
                      </a:r>
                      <a:r>
                        <a:rPr lang="en-US" altLang="ko-KR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ko-KR" sz="10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endParaRPr lang="en-US" altLang="ko-KR" sz="1000" b="0" i="0" u="none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8995000"/>
                  </a:ext>
                </a:extLst>
              </a:tr>
              <a:tr h="3052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17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품질 및 연동</a:t>
                      </a:r>
                      <a:endParaRPr lang="ko-KR" altLang="en-US" sz="1000" b="0" i="0" u="none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품질 및 연동</a:t>
                      </a:r>
                      <a:endParaRPr lang="ko-KR" altLang="en-US" sz="1000" b="0" i="0" u="none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품질 </a:t>
                      </a:r>
                      <a:r>
                        <a:rPr lang="en-US" sz="1000" b="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Setting</a:t>
                      </a:r>
                      <a:endParaRPr lang="en-US" sz="1000" b="0" i="0" u="none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DDDD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XXX</a:t>
                      </a:r>
                      <a:endParaRPr kumimoji="0" lang="en-US" altLang="ko-K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ACF </a:t>
                      </a:r>
                      <a:r>
                        <a:rPr lang="ko-KR" altLang="en-US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박리 봉 </a:t>
                      </a:r>
                      <a:r>
                        <a:rPr lang="en-US" altLang="ko-KR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Z</a:t>
                      </a:r>
                      <a:r>
                        <a:rPr lang="ko-KR" altLang="en-US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축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Back-up</a:t>
                      </a:r>
                      <a:r>
                        <a:rPr lang="ko-KR" altLang="en-US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수대 기준으로 박리 </a:t>
                      </a:r>
                      <a:r>
                        <a:rPr lang="en-US" altLang="ko-KR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Pin  z</a:t>
                      </a:r>
                      <a:r>
                        <a:rPr lang="ko-KR" altLang="en-US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축 높이 </a:t>
                      </a:r>
                      <a:r>
                        <a:rPr lang="en-US" altLang="ko-KR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2 ± 0.5mm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ko-KR" sz="10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endParaRPr lang="en-US" altLang="ko-KR" sz="1000" b="0" i="0" u="none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7496486"/>
                  </a:ext>
                </a:extLst>
              </a:tr>
              <a:tr h="3052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품질 및 연동</a:t>
                      </a:r>
                      <a:endParaRPr lang="ko-KR" altLang="en-US" sz="1000" b="0" i="0" u="none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품질 및 연동</a:t>
                      </a:r>
                      <a:endParaRPr lang="ko-KR" altLang="en-US" sz="10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b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품질 </a:t>
                      </a:r>
                      <a:r>
                        <a:rPr lang="en-US" sz="1000" b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Setting</a:t>
                      </a:r>
                      <a:endParaRPr lang="en-US" sz="10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DSES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XXX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Tool Y</a:t>
                      </a:r>
                      <a:r>
                        <a:rPr lang="ko-KR" altLang="en-US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축 위치</a:t>
                      </a:r>
                      <a:r>
                        <a:rPr lang="en-US" altLang="ko-KR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(B/U </a:t>
                      </a:r>
                      <a:r>
                        <a:rPr lang="ko-KR" altLang="en-US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기준</a:t>
                      </a:r>
                      <a:r>
                        <a:rPr lang="en-US" altLang="ko-KR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Back-up ↔ TOOL </a:t>
                      </a:r>
                      <a:r>
                        <a:rPr lang="ko-KR" altLang="en-US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위치 </a:t>
                      </a:r>
                      <a:r>
                        <a:rPr lang="en-US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Back-up </a:t>
                      </a:r>
                      <a:r>
                        <a:rPr lang="ko-KR" altLang="en-US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기준 </a:t>
                      </a:r>
                      <a:r>
                        <a:rPr lang="en-US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Y</a:t>
                      </a:r>
                      <a:r>
                        <a:rPr lang="ko-KR" altLang="en-US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축 </a:t>
                      </a:r>
                      <a:r>
                        <a:rPr lang="en-US" altLang="ko-KR" sz="1000" b="0" i="0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0 ~ -0.2㎜</a:t>
                      </a: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altLang="ko-KR" sz="10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b="0" u="none" strike="noStrike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+mn-ea"/>
                          <a:ea typeface="+mn-ea"/>
                        </a:rPr>
                        <a:t>O</a:t>
                      </a:r>
                      <a:endParaRPr lang="en-US" sz="1000" b="0" i="0" u="none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X</a:t>
                      </a:r>
                      <a:endParaRPr lang="en-US" sz="1000" b="0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36000" marR="3600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7865885"/>
                  </a:ext>
                </a:extLst>
              </a:tr>
            </a:tbl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5BB3D9F2-E8E4-08F9-EE27-311C2360AF3E}"/>
              </a:ext>
            </a:extLst>
          </p:cNvPr>
          <p:cNvSpPr/>
          <p:nvPr/>
        </p:nvSpPr>
        <p:spPr>
          <a:xfrm>
            <a:off x="3791744" y="2636912"/>
            <a:ext cx="5657850" cy="11334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36000" bIns="0" rtlCol="0" anchor="ctr"/>
          <a:lstStyle/>
          <a:p>
            <a:pPr marL="180975" indent="-180975" algn="ctr">
              <a:lnSpc>
                <a:spcPct val="130000"/>
              </a:lnSpc>
            </a:pPr>
            <a:r>
              <a:rPr lang="ko-KR" altLang="en-US" sz="1200" kern="0" dirty="0">
                <a:solidFill>
                  <a:srgbClr val="000000"/>
                </a:solidFill>
                <a:latin typeface="+mn-ea"/>
                <a:cs typeface="Arial" pitchFamily="34" charset="0"/>
              </a:rPr>
              <a:t>예시</a:t>
            </a:r>
            <a:endParaRPr lang="en-US" altLang="ko-KR" sz="1200" kern="0" dirty="0">
              <a:solidFill>
                <a:srgbClr val="000000"/>
              </a:solidFill>
              <a:latin typeface="+mn-ea"/>
              <a:cs typeface="Arial" pitchFamily="34" charset="0"/>
            </a:endParaRPr>
          </a:p>
          <a:p>
            <a:pPr marL="180975" indent="-180975" algn="ctr">
              <a:lnSpc>
                <a:spcPct val="130000"/>
              </a:lnSpc>
            </a:pPr>
            <a:r>
              <a:rPr lang="en-US" altLang="ko-KR" sz="1200" kern="0" dirty="0">
                <a:solidFill>
                  <a:srgbClr val="000000"/>
                </a:solidFill>
                <a:latin typeface="+mn-ea"/>
                <a:cs typeface="Arial" pitchFamily="34" charset="0"/>
              </a:rPr>
              <a:t>(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  <a:cs typeface="Arial" pitchFamily="34" charset="0"/>
              </a:rPr>
              <a:t>자체 작성 필요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  <a:cs typeface="Arial" pitchFamily="34" charset="0"/>
              </a:rPr>
              <a:t>)</a:t>
            </a:r>
            <a:endParaRPr lang="ko-KR" altLang="en-US" sz="1200" kern="0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F253D53B-599A-3E70-7FCA-933FEC68F33D}"/>
              </a:ext>
            </a:extLst>
          </p:cNvPr>
          <p:cNvSpPr/>
          <p:nvPr/>
        </p:nvSpPr>
        <p:spPr>
          <a:xfrm>
            <a:off x="5807968" y="6597352"/>
            <a:ext cx="576064" cy="143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36000" bIns="0" rtlCol="0" anchor="ctr"/>
          <a:lstStyle/>
          <a:p>
            <a:pPr marL="180975" indent="-180975" algn="ctr">
              <a:lnSpc>
                <a:spcPct val="130000"/>
              </a:lnSpc>
            </a:pPr>
            <a:r>
              <a:rPr lang="en-US" altLang="ko-KR" sz="1000" kern="0" dirty="0">
                <a:solidFill>
                  <a:srgbClr val="000000"/>
                </a:solidFill>
                <a:latin typeface="+mn-ea"/>
                <a:cs typeface="Arial" pitchFamily="34" charset="0"/>
              </a:rPr>
              <a:t>5 / #</a:t>
            </a:r>
            <a:endParaRPr lang="ko-KR" altLang="en-US" sz="1000" kern="0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EF978ED-45FB-2992-D742-45BFF64B8BD3}"/>
              </a:ext>
            </a:extLst>
          </p:cNvPr>
          <p:cNvSpPr/>
          <p:nvPr/>
        </p:nvSpPr>
        <p:spPr>
          <a:xfrm>
            <a:off x="3815853" y="4869160"/>
            <a:ext cx="5657850" cy="11334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36000" bIns="0" rtlCol="0" anchor="ctr"/>
          <a:lstStyle/>
          <a:p>
            <a:pPr marL="180975" indent="-180975" algn="ctr">
              <a:lnSpc>
                <a:spcPct val="130000"/>
              </a:lnSpc>
            </a:pPr>
            <a:r>
              <a:rPr lang="ko-KR" altLang="en-US" sz="1200" kern="0" dirty="0">
                <a:solidFill>
                  <a:srgbClr val="000000"/>
                </a:solidFill>
                <a:latin typeface="+mn-ea"/>
                <a:cs typeface="Arial" pitchFamily="34" charset="0"/>
              </a:rPr>
              <a:t>품질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  <a:cs typeface="Arial" pitchFamily="34" charset="0"/>
              </a:rPr>
              <a:t>/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  <a:cs typeface="Arial" pitchFamily="34" charset="0"/>
              </a:rPr>
              <a:t>연동 품질 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  <a:cs typeface="Arial" pitchFamily="34" charset="0"/>
              </a:rPr>
              <a:t>Setting 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  <a:cs typeface="Arial" pitchFamily="34" charset="0"/>
              </a:rPr>
              <a:t>항목을 구분하지 말고</a:t>
            </a:r>
            <a:endParaRPr lang="en-US" altLang="ko-KR" sz="1200" kern="0" dirty="0">
              <a:solidFill>
                <a:srgbClr val="000000"/>
              </a:solidFill>
              <a:latin typeface="+mn-ea"/>
              <a:cs typeface="Arial" pitchFamily="34" charset="0"/>
            </a:endParaRPr>
          </a:p>
          <a:p>
            <a:pPr marL="180975" indent="-180975" algn="ctr">
              <a:lnSpc>
                <a:spcPct val="130000"/>
              </a:lnSpc>
            </a:pPr>
            <a:r>
              <a:rPr lang="ko-KR" altLang="en-US" sz="1200" kern="0" dirty="0">
                <a:solidFill>
                  <a:srgbClr val="000000"/>
                </a:solidFill>
                <a:latin typeface="+mn-ea"/>
                <a:cs typeface="Arial" pitchFamily="34" charset="0"/>
              </a:rPr>
              <a:t>단동 </a:t>
            </a:r>
            <a:r>
              <a:rPr lang="ko-KR" altLang="en-US" sz="1200" kern="0" dirty="0" err="1">
                <a:solidFill>
                  <a:srgbClr val="000000"/>
                </a:solidFill>
                <a:latin typeface="+mn-ea"/>
                <a:cs typeface="Arial" pitchFamily="34" charset="0"/>
              </a:rPr>
              <a:t>기구세팅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  <a:cs typeface="Arial" pitchFamily="34" charset="0"/>
              </a:rPr>
              <a:t> 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  <a:cs typeface="Arial" pitchFamily="34" charset="0"/>
              </a:rPr>
              <a:t>Teaching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  <a:cs typeface="Arial" pitchFamily="34" charset="0"/>
              </a:rPr>
              <a:t>으로 포함하여 작성</a:t>
            </a:r>
          </a:p>
        </p:txBody>
      </p:sp>
    </p:spTree>
    <p:extLst>
      <p:ext uri="{BB962C8B-B14F-4D97-AF65-F5344CB8AC3E}">
        <p14:creationId xmlns:p14="http://schemas.microsoft.com/office/powerpoint/2010/main" val="3518028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B33E4-57CA-C20F-757E-32220CF48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EA6F5DD-B6A0-09E9-365F-1AE3487854F6}"/>
              </a:ext>
            </a:extLst>
          </p:cNvPr>
          <p:cNvSpPr txBox="1"/>
          <p:nvPr/>
        </p:nvSpPr>
        <p:spPr>
          <a:xfrm>
            <a:off x="192087" y="103188"/>
            <a:ext cx="4320000" cy="360000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noAutofit/>
          </a:bodyPr>
          <a:lstStyle/>
          <a:p>
            <a:r>
              <a:rPr lang="en-US" altLang="ko-KR" sz="2000" b="1" dirty="0">
                <a:latin typeface="+mn-ea"/>
              </a:rPr>
              <a:t>2. </a:t>
            </a:r>
            <a:r>
              <a:rPr lang="ko-KR" altLang="en-US" sz="2000" b="1" dirty="0">
                <a:latin typeface="+mn-ea"/>
              </a:rPr>
              <a:t>설치 셋팅 </a:t>
            </a:r>
            <a:r>
              <a:rPr lang="en-US" altLang="ko-KR" sz="2000" b="1" dirty="0">
                <a:latin typeface="+mn-ea"/>
              </a:rPr>
              <a:t>JIG LIST</a:t>
            </a: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3CCA0A65-0DE7-0A1D-1C5E-01BB4327F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495579"/>
              </p:ext>
            </p:extLst>
          </p:nvPr>
        </p:nvGraphicFramePr>
        <p:xfrm>
          <a:off x="192087" y="590446"/>
          <a:ext cx="11807823" cy="45858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3914">
                  <a:extLst>
                    <a:ext uri="{9D8B030D-6E8A-4147-A177-3AD203B41FA5}">
                      <a16:colId xmlns:a16="http://schemas.microsoft.com/office/drawing/2014/main" val="3162262943"/>
                    </a:ext>
                  </a:extLst>
                </a:gridCol>
                <a:gridCol w="894728">
                  <a:extLst>
                    <a:ext uri="{9D8B030D-6E8A-4147-A177-3AD203B41FA5}">
                      <a16:colId xmlns:a16="http://schemas.microsoft.com/office/drawing/2014/main" val="1904094669"/>
                    </a:ext>
                  </a:extLst>
                </a:gridCol>
                <a:gridCol w="1535302">
                  <a:extLst>
                    <a:ext uri="{9D8B030D-6E8A-4147-A177-3AD203B41FA5}">
                      <a16:colId xmlns:a16="http://schemas.microsoft.com/office/drawing/2014/main" val="3612605481"/>
                    </a:ext>
                  </a:extLst>
                </a:gridCol>
                <a:gridCol w="2251085">
                  <a:extLst>
                    <a:ext uri="{9D8B030D-6E8A-4147-A177-3AD203B41FA5}">
                      <a16:colId xmlns:a16="http://schemas.microsoft.com/office/drawing/2014/main" val="3955767467"/>
                    </a:ext>
                  </a:extLst>
                </a:gridCol>
                <a:gridCol w="2365196">
                  <a:extLst>
                    <a:ext uri="{9D8B030D-6E8A-4147-A177-3AD203B41FA5}">
                      <a16:colId xmlns:a16="http://schemas.microsoft.com/office/drawing/2014/main" val="3261460626"/>
                    </a:ext>
                  </a:extLst>
                </a:gridCol>
                <a:gridCol w="2365196">
                  <a:extLst>
                    <a:ext uri="{9D8B030D-6E8A-4147-A177-3AD203B41FA5}">
                      <a16:colId xmlns:a16="http://schemas.microsoft.com/office/drawing/2014/main" val="1372116001"/>
                    </a:ext>
                  </a:extLst>
                </a:gridCol>
                <a:gridCol w="736530">
                  <a:extLst>
                    <a:ext uri="{9D8B030D-6E8A-4147-A177-3AD203B41FA5}">
                      <a16:colId xmlns:a16="http://schemas.microsoft.com/office/drawing/2014/main" val="1171958390"/>
                    </a:ext>
                  </a:extLst>
                </a:gridCol>
                <a:gridCol w="995872">
                  <a:extLst>
                    <a:ext uri="{9D8B030D-6E8A-4147-A177-3AD203B41FA5}">
                      <a16:colId xmlns:a16="http://schemas.microsoft.com/office/drawing/2014/main" val="3286205449"/>
                    </a:ext>
                  </a:extLst>
                </a:gridCol>
              </a:tblGrid>
              <a:tr h="13167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100" u="none" strike="noStrike" dirty="0" err="1">
                          <a:effectLst/>
                          <a:latin typeface="+mn-ea"/>
                          <a:ea typeface="+mn-ea"/>
                        </a:rPr>
                        <a:t>장비명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  <a:latin typeface="+mn-ea"/>
                          <a:ea typeface="+mn-ea"/>
                        </a:rPr>
                        <a:t>Unit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  <a:latin typeface="+mn-ea"/>
                          <a:ea typeface="+mn-ea"/>
                        </a:rPr>
                        <a:t>Jig </a:t>
                      </a:r>
                      <a:r>
                        <a:rPr lang="ko-KR" altLang="en-US" sz="1100" u="none" strike="noStrike">
                          <a:effectLst/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100" b="1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  <a:latin typeface="+mn-ea"/>
                          <a:ea typeface="+mn-ea"/>
                        </a:rPr>
                        <a:t>JIG</a:t>
                      </a:r>
                      <a:r>
                        <a:rPr lang="ko-KR" altLang="en-US" sz="1100" u="none" strike="noStrike" dirty="0">
                          <a:effectLst/>
                          <a:latin typeface="+mn-ea"/>
                          <a:ea typeface="+mn-ea"/>
                        </a:rPr>
                        <a:t>목적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  <a:latin typeface="+mn-ea"/>
                          <a:ea typeface="+mn-ea"/>
                        </a:rPr>
                        <a:t>JIG</a:t>
                      </a:r>
                      <a:r>
                        <a:rPr lang="ko-KR" altLang="en-US" sz="1100" u="none" strike="noStrike" dirty="0">
                          <a:effectLst/>
                          <a:latin typeface="+mn-ea"/>
                          <a:ea typeface="+mn-ea"/>
                        </a:rPr>
                        <a:t>이미지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  <a:latin typeface="+mn-ea"/>
                          <a:ea typeface="+mn-ea"/>
                        </a:rPr>
                        <a:t>JIG </a:t>
                      </a:r>
                      <a:r>
                        <a:rPr lang="ko-KR" altLang="en-US" sz="1100" u="none" strike="noStrike" dirty="0" err="1">
                          <a:effectLst/>
                          <a:latin typeface="+mn-ea"/>
                          <a:ea typeface="+mn-ea"/>
                        </a:rPr>
                        <a:t>사용예시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100" u="none" strike="noStrike" dirty="0">
                          <a:effectLst/>
                          <a:latin typeface="+mn-ea"/>
                          <a:ea typeface="+mn-ea"/>
                        </a:rPr>
                        <a:t>수량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100" u="none" strike="noStrike" dirty="0">
                          <a:effectLst/>
                          <a:latin typeface="+mn-ea"/>
                          <a:ea typeface="+mn-ea"/>
                        </a:rPr>
                        <a:t>제작일정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7568324"/>
                  </a:ext>
                </a:extLst>
              </a:tr>
              <a:tr h="88225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XX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61" marR="8861" marT="8861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Vision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61" marR="8861" marT="8861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>
                          <a:effectLst/>
                          <a:latin typeface="+mn-ea"/>
                          <a:ea typeface="+mn-ea"/>
                        </a:rPr>
                        <a:t>C/V </a:t>
                      </a:r>
                      <a:r>
                        <a:rPr lang="ko-KR" altLang="en-US" sz="1000" u="none" strike="noStrike">
                          <a:effectLst/>
                          <a:latin typeface="+mn-ea"/>
                          <a:ea typeface="+mn-ea"/>
                        </a:rPr>
                        <a:t>폭 </a:t>
                      </a:r>
                      <a:r>
                        <a:rPr lang="en-US" sz="1000" u="none" strike="noStrike">
                          <a:effectLst/>
                          <a:latin typeface="+mn-ea"/>
                          <a:ea typeface="+mn-ea"/>
                        </a:rPr>
                        <a:t>Setting JIG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61" marR="8861" marT="8861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Conveyor </a:t>
                      </a:r>
                      <a:r>
                        <a:rPr lang="ko-KR" altLang="en-US" sz="1000" u="none" strike="noStrike" dirty="0" err="1">
                          <a:effectLst/>
                          <a:latin typeface="+mn-ea"/>
                          <a:ea typeface="+mn-ea"/>
                        </a:rPr>
                        <a:t>내폭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setting-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폭 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141</a:t>
                      </a:r>
                      <a:r>
                        <a:rPr lang="en-US" sz="1000" u="none" strike="noStrike" dirty="0">
                          <a:effectLst/>
                          <a:latin typeface="+mn-ea"/>
                          <a:ea typeface="+mn-ea"/>
                        </a:rPr>
                        <a:t>mm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61" marR="8861" marT="8861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61" marR="8861" marT="8861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완료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61" marR="8861" marT="8861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0211743"/>
                  </a:ext>
                </a:extLst>
              </a:tr>
              <a:tr h="88225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ko-KR" altLang="en-US" sz="1000" u="none" strike="noStrike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61" marR="8861" marT="8861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발주 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: 9/30</a:t>
                      </a:r>
                      <a:b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</a:b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 - </a:t>
                      </a:r>
                      <a:r>
                        <a:rPr lang="ko-KR" altLang="en-US" sz="1000" u="none" strike="noStrike" dirty="0">
                          <a:effectLst/>
                          <a:latin typeface="+mn-ea"/>
                          <a:ea typeface="+mn-ea"/>
                        </a:rPr>
                        <a:t>입고 </a:t>
                      </a:r>
                      <a:r>
                        <a:rPr lang="en-US" altLang="ko-KR" sz="1000" u="none" strike="noStrike" dirty="0">
                          <a:effectLst/>
                          <a:latin typeface="+mn-ea"/>
                          <a:ea typeface="+mn-ea"/>
                        </a:rPr>
                        <a:t>: 10/13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861" marR="8861" marT="8861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7260310"/>
                  </a:ext>
                </a:extLst>
              </a:tr>
              <a:tr h="88225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2617598"/>
                  </a:ext>
                </a:extLst>
              </a:tr>
              <a:tr h="88225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5255063"/>
                  </a:ext>
                </a:extLst>
              </a:tr>
              <a:tr h="88225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6930" marR="6930" marT="693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8360384"/>
                  </a:ext>
                </a:extLst>
              </a:tr>
            </a:tbl>
          </a:graphicData>
        </a:graphic>
      </p:graphicFrame>
      <p:pic>
        <p:nvPicPr>
          <p:cNvPr id="1025" name="Picture 1">
            <a:extLst>
              <a:ext uri="{FF2B5EF4-FFF2-40B4-BE49-F238E27FC236}">
                <a16:creationId xmlns:a16="http://schemas.microsoft.com/office/drawing/2014/main" id="{6D9FC8BD-9EEC-37FC-7DD7-02F4E9843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572" y="810336"/>
            <a:ext cx="1601070" cy="770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B9B8664-EB3E-47A8-933F-3ADCDDD67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307" y="810336"/>
            <a:ext cx="1532052" cy="845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F367BEBA-A676-15A8-A5CD-A84539655E8E}"/>
              </a:ext>
            </a:extLst>
          </p:cNvPr>
          <p:cNvSpPr/>
          <p:nvPr/>
        </p:nvSpPr>
        <p:spPr>
          <a:xfrm>
            <a:off x="3375483" y="2708920"/>
            <a:ext cx="5657850" cy="11334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36000" bIns="0" rtlCol="0" anchor="ctr"/>
          <a:lstStyle/>
          <a:p>
            <a:pPr marL="180975" indent="-180975" algn="ctr">
              <a:lnSpc>
                <a:spcPct val="130000"/>
              </a:lnSpc>
            </a:pPr>
            <a:r>
              <a:rPr lang="ko-KR" altLang="en-US" sz="1200" kern="0" dirty="0">
                <a:solidFill>
                  <a:srgbClr val="000000"/>
                </a:solidFill>
                <a:latin typeface="+mn-ea"/>
                <a:cs typeface="Arial" pitchFamily="34" charset="0"/>
              </a:rPr>
              <a:t>예시</a:t>
            </a:r>
            <a:endParaRPr lang="en-US" altLang="ko-KR" sz="1200" kern="0" dirty="0">
              <a:solidFill>
                <a:srgbClr val="000000"/>
              </a:solidFill>
              <a:latin typeface="+mn-ea"/>
              <a:cs typeface="Arial" pitchFamily="34" charset="0"/>
            </a:endParaRPr>
          </a:p>
          <a:p>
            <a:pPr marL="180975" indent="-180975" algn="ctr">
              <a:lnSpc>
                <a:spcPct val="130000"/>
              </a:lnSpc>
            </a:pPr>
            <a:r>
              <a:rPr lang="en-US" altLang="ko-KR" sz="1200" kern="0" dirty="0">
                <a:solidFill>
                  <a:srgbClr val="000000"/>
                </a:solidFill>
                <a:latin typeface="+mn-ea"/>
                <a:cs typeface="Arial" pitchFamily="34" charset="0"/>
              </a:rPr>
              <a:t>(</a:t>
            </a:r>
            <a:r>
              <a:rPr lang="ko-KR" altLang="en-US" sz="1200" kern="0" dirty="0">
                <a:solidFill>
                  <a:srgbClr val="000000"/>
                </a:solidFill>
                <a:latin typeface="+mn-ea"/>
                <a:cs typeface="Arial" pitchFamily="34" charset="0"/>
              </a:rPr>
              <a:t>자체 작성 필요</a:t>
            </a:r>
            <a:r>
              <a:rPr lang="en-US" altLang="ko-KR" sz="1200" kern="0" dirty="0">
                <a:solidFill>
                  <a:srgbClr val="000000"/>
                </a:solidFill>
                <a:latin typeface="+mn-ea"/>
                <a:cs typeface="Arial" pitchFamily="34" charset="0"/>
              </a:rPr>
              <a:t>)</a:t>
            </a:r>
            <a:endParaRPr lang="ko-KR" altLang="en-US" sz="1200" kern="0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FED5A480-D75C-5C96-96D6-FFA55A805DB9}"/>
              </a:ext>
            </a:extLst>
          </p:cNvPr>
          <p:cNvSpPr/>
          <p:nvPr/>
        </p:nvSpPr>
        <p:spPr>
          <a:xfrm>
            <a:off x="5807968" y="6597352"/>
            <a:ext cx="576064" cy="143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36000" bIns="0" rtlCol="0" anchor="ctr"/>
          <a:lstStyle/>
          <a:p>
            <a:pPr marL="180975" indent="-180975" algn="ctr">
              <a:lnSpc>
                <a:spcPct val="130000"/>
              </a:lnSpc>
            </a:pPr>
            <a:r>
              <a:rPr lang="en-US" altLang="ko-KR" sz="1000" kern="0" dirty="0">
                <a:solidFill>
                  <a:srgbClr val="000000"/>
                </a:solidFill>
                <a:latin typeface="+mn-ea"/>
                <a:cs typeface="Arial" pitchFamily="34" charset="0"/>
              </a:rPr>
              <a:t>6 / #</a:t>
            </a:r>
            <a:endParaRPr lang="ko-KR" altLang="en-US" sz="1000" kern="0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664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E00B2-3FBE-27E0-A1D9-B2A449985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FB223B-B625-910E-4DA9-B165B0B20A38}"/>
              </a:ext>
            </a:extLst>
          </p:cNvPr>
          <p:cNvSpPr txBox="1"/>
          <p:nvPr/>
        </p:nvSpPr>
        <p:spPr>
          <a:xfrm>
            <a:off x="192087" y="103188"/>
            <a:ext cx="4320000" cy="360000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noAutofit/>
          </a:bodyPr>
          <a:lstStyle/>
          <a:p>
            <a:r>
              <a:rPr lang="en-US" altLang="ko-KR" sz="2000" b="1" dirty="0">
                <a:latin typeface="+mn-ea"/>
              </a:rPr>
              <a:t>3. SOP(</a:t>
            </a:r>
            <a:r>
              <a:rPr lang="ko-KR" altLang="en-US" sz="2000" b="1" dirty="0" err="1">
                <a:latin typeface="+mn-ea"/>
              </a:rPr>
              <a:t>셋팅기준서</a:t>
            </a:r>
            <a:r>
              <a:rPr lang="en-US" altLang="ko-KR" sz="2000" b="1" dirty="0">
                <a:latin typeface="+mn-ea"/>
              </a:rPr>
              <a:t>)</a:t>
            </a:r>
          </a:p>
        </p:txBody>
      </p:sp>
      <p:sp>
        <p:nvSpPr>
          <p:cNvPr id="10" name="Rectangle 37">
            <a:extLst>
              <a:ext uri="{FF2B5EF4-FFF2-40B4-BE49-F238E27FC236}">
                <a16:creationId xmlns:a16="http://schemas.microsoft.com/office/drawing/2014/main" id="{DB0EA00F-F6FE-A75C-F515-56CC7BF78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0096" y="1692608"/>
            <a:ext cx="5039819" cy="184827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lIns="18000" tIns="18000" rIns="18000" bIns="18000" anchor="b"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189" latinLnBrk="0">
              <a:lnSpc>
                <a:spcPct val="110000"/>
              </a:lnSpc>
            </a:pPr>
            <a:r>
              <a:rPr lang="ko-KR" altLang="en-US" sz="1100">
                <a:solidFill>
                  <a:srgbClr val="000000"/>
                </a:solidFill>
                <a:latin typeface="+mn-ea"/>
                <a:cs typeface="Arial" panose="020B0604020202020204" pitchFamily="34" charset="0"/>
              </a:rPr>
              <a:t>①</a:t>
            </a:r>
            <a:r>
              <a:rPr lang="en-US" altLang="ko-KR" sz="1100">
                <a:solidFill>
                  <a:srgbClr val="000000"/>
                </a:solidFill>
                <a:latin typeface="+mn-ea"/>
                <a:cs typeface="Arial" panose="020B0604020202020204" pitchFamily="34" charset="0"/>
              </a:rPr>
              <a:t>~</a:t>
            </a:r>
            <a:r>
              <a:rPr lang="ko-KR" altLang="en-US" sz="1100">
                <a:solidFill>
                  <a:srgbClr val="000000"/>
                </a:solidFill>
                <a:latin typeface="+mn-ea"/>
                <a:cs typeface="Arial" panose="020B0604020202020204" pitchFamily="34" charset="0"/>
              </a:rPr>
              <a:t>⑦</a:t>
            </a:r>
            <a:endParaRPr lang="en-US" altLang="ko-KR" sz="1100" dirty="0">
              <a:solidFill>
                <a:srgbClr val="00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30816F-D7CB-17F1-5873-18986C59A666}"/>
              </a:ext>
            </a:extLst>
          </p:cNvPr>
          <p:cNvSpPr txBox="1"/>
          <p:nvPr/>
        </p:nvSpPr>
        <p:spPr>
          <a:xfrm>
            <a:off x="2249241" y="3795645"/>
            <a:ext cx="184731" cy="278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189" latinLnBrk="0">
              <a:lnSpc>
                <a:spcPct val="110000"/>
              </a:lnSpc>
            </a:pPr>
            <a:endParaRPr lang="en-US" altLang="ko-KR" sz="1200" b="1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4A13E00-3585-8CF1-DDFF-FF844F566097}"/>
              </a:ext>
            </a:extLst>
          </p:cNvPr>
          <p:cNvSpPr/>
          <p:nvPr/>
        </p:nvSpPr>
        <p:spPr>
          <a:xfrm>
            <a:off x="1004531" y="1844864"/>
            <a:ext cx="1332000" cy="3600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①</a:t>
            </a: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 Side Sealing Jig</a:t>
            </a:r>
          </a:p>
          <a:p>
            <a:pPr algn="ctr"/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안착</a:t>
            </a:r>
            <a:endParaRPr lang="en-US" altLang="ko-KR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9" name="순서도: 판단 18">
            <a:extLst>
              <a:ext uri="{FF2B5EF4-FFF2-40B4-BE49-F238E27FC236}">
                <a16:creationId xmlns:a16="http://schemas.microsoft.com/office/drawing/2014/main" id="{5241B523-FFE7-6B3F-D9E8-276C8EA0E16F}"/>
              </a:ext>
            </a:extLst>
          </p:cNvPr>
          <p:cNvSpPr/>
          <p:nvPr/>
        </p:nvSpPr>
        <p:spPr>
          <a:xfrm>
            <a:off x="769083" y="3340595"/>
            <a:ext cx="1800000" cy="432000"/>
          </a:xfrm>
          <a:prstGeom prst="flowChartDecision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③</a:t>
            </a: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평탄도 </a:t>
            </a: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OK?</a:t>
            </a:r>
          </a:p>
          <a:p>
            <a:pPr algn="ctr"/>
            <a:r>
              <a:rPr lang="en-US" altLang="ko-KR" sz="800" b="1" dirty="0">
                <a:solidFill>
                  <a:srgbClr val="7030A0"/>
                </a:solidFill>
                <a:latin typeface="+mn-ea"/>
              </a:rPr>
              <a:t>(0±0.2)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00AD63E2-3C10-AAF6-4D9E-5F403EFBEA84}"/>
              </a:ext>
            </a:extLst>
          </p:cNvPr>
          <p:cNvSpPr/>
          <p:nvPr/>
        </p:nvSpPr>
        <p:spPr>
          <a:xfrm>
            <a:off x="1726463" y="3964693"/>
            <a:ext cx="1332000" cy="3600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④ </a:t>
            </a: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Electrode Lift</a:t>
            </a:r>
          </a:p>
          <a:p>
            <a:pPr algn="ctr"/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고정해제</a:t>
            </a:r>
            <a:endParaRPr lang="en-US" altLang="ko-KR" sz="800" b="1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21" name="연결선: 꺾임 44">
            <a:extLst>
              <a:ext uri="{FF2B5EF4-FFF2-40B4-BE49-F238E27FC236}">
                <a16:creationId xmlns:a16="http://schemas.microsoft.com/office/drawing/2014/main" id="{5775FE5A-30FE-A36C-3C64-B9BF666FC5BC}"/>
              </a:ext>
            </a:extLst>
          </p:cNvPr>
          <p:cNvCxnSpPr>
            <a:cxnSpLocks/>
            <a:stCxn id="31" idx="2"/>
            <a:endCxn id="19" idx="0"/>
          </p:cNvCxnSpPr>
          <p:nvPr/>
        </p:nvCxnSpPr>
        <p:spPr>
          <a:xfrm rot="5400000" flipH="1">
            <a:off x="1025819" y="3983860"/>
            <a:ext cx="2009909" cy="723381"/>
          </a:xfrm>
          <a:prstGeom prst="bentConnector5">
            <a:avLst>
              <a:gd name="adj1" fmla="val -11374"/>
              <a:gd name="adj2" fmla="val -106769"/>
              <a:gd name="adj3" fmla="val 11137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4DCA7BF4-29AA-F366-2486-AA85846D1196}"/>
              </a:ext>
            </a:extLst>
          </p:cNvPr>
          <p:cNvSpPr/>
          <p:nvPr/>
        </p:nvSpPr>
        <p:spPr>
          <a:xfrm>
            <a:off x="292748" y="4988820"/>
            <a:ext cx="1332000" cy="3600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800" b="1">
                <a:solidFill>
                  <a:schemeClr val="tx1"/>
                </a:solidFill>
                <a:latin typeface="+mn-ea"/>
              </a:rPr>
              <a:t>⑦ 디지털수평계</a:t>
            </a:r>
            <a:endParaRPr lang="en-US" altLang="ko-KR" sz="800" b="1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ko-KR" altLang="en-US" sz="800" b="1">
                <a:solidFill>
                  <a:schemeClr val="tx1"/>
                </a:solidFill>
                <a:latin typeface="+mn-ea"/>
              </a:rPr>
              <a:t>및 </a:t>
            </a:r>
            <a:r>
              <a:rPr lang="en-US" altLang="ko-KR" sz="800" b="1">
                <a:solidFill>
                  <a:schemeClr val="tx1"/>
                </a:solidFill>
                <a:latin typeface="+mn-ea"/>
              </a:rPr>
              <a:t>Side Sealing Jig </a:t>
            </a:r>
            <a:r>
              <a:rPr lang="ko-KR" altLang="en-US" sz="800" b="1">
                <a:solidFill>
                  <a:schemeClr val="tx1"/>
                </a:solidFill>
                <a:latin typeface="+mn-ea"/>
              </a:rPr>
              <a:t>제거</a:t>
            </a:r>
            <a:endParaRPr lang="en-US" altLang="ko-KR" sz="800" b="1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23" name="연결선: 꺾임 22">
            <a:extLst>
              <a:ext uri="{FF2B5EF4-FFF2-40B4-BE49-F238E27FC236}">
                <a16:creationId xmlns:a16="http://schemas.microsoft.com/office/drawing/2014/main" id="{DD408824-47E6-2E13-2B90-054AB7A2B4A7}"/>
              </a:ext>
            </a:extLst>
          </p:cNvPr>
          <p:cNvCxnSpPr>
            <a:cxnSpLocks/>
            <a:stCxn id="19" idx="1"/>
            <a:endCxn id="22" idx="0"/>
          </p:cNvCxnSpPr>
          <p:nvPr/>
        </p:nvCxnSpPr>
        <p:spPr>
          <a:xfrm rot="10800000" flipH="1" flipV="1">
            <a:off x="769081" y="3556596"/>
            <a:ext cx="189667" cy="1432225"/>
          </a:xfrm>
          <a:prstGeom prst="bentConnector4">
            <a:avLst>
              <a:gd name="adj1" fmla="val -120528"/>
              <a:gd name="adj2" fmla="val 5754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704B7714-52E9-B676-978C-B9B2394B322A}"/>
              </a:ext>
            </a:extLst>
          </p:cNvPr>
          <p:cNvCxnSpPr>
            <a:cxnSpLocks/>
            <a:stCxn id="18" idx="2"/>
            <a:endCxn id="28" idx="0"/>
          </p:cNvCxnSpPr>
          <p:nvPr/>
        </p:nvCxnSpPr>
        <p:spPr>
          <a:xfrm>
            <a:off x="1670531" y="2204864"/>
            <a:ext cx="0" cy="319249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연결선: 꺾임 44">
            <a:extLst>
              <a:ext uri="{FF2B5EF4-FFF2-40B4-BE49-F238E27FC236}">
                <a16:creationId xmlns:a16="http://schemas.microsoft.com/office/drawing/2014/main" id="{30A9035E-EBE6-8AA2-7907-F1466ECC11A5}"/>
              </a:ext>
            </a:extLst>
          </p:cNvPr>
          <p:cNvCxnSpPr>
            <a:cxnSpLocks/>
            <a:stCxn id="19" idx="3"/>
            <a:endCxn id="20" idx="0"/>
          </p:cNvCxnSpPr>
          <p:nvPr/>
        </p:nvCxnSpPr>
        <p:spPr>
          <a:xfrm flipH="1">
            <a:off x="2392464" y="3556595"/>
            <a:ext cx="176619" cy="408099"/>
          </a:xfrm>
          <a:prstGeom prst="bentConnector4">
            <a:avLst>
              <a:gd name="adj1" fmla="val -129431"/>
              <a:gd name="adj2" fmla="val 5001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A22F51A-5C25-5191-7B64-9D035814883E}"/>
              </a:ext>
            </a:extLst>
          </p:cNvPr>
          <p:cNvSpPr txBox="1"/>
          <p:nvPr/>
        </p:nvSpPr>
        <p:spPr>
          <a:xfrm>
            <a:off x="799360" y="3271738"/>
            <a:ext cx="269627" cy="278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189" latinLnBrk="0">
              <a:lnSpc>
                <a:spcPct val="110000"/>
              </a:lnSpc>
            </a:pPr>
            <a:r>
              <a:rPr lang="en-US" altLang="ko-KR" sz="1200" b="1">
                <a:latin typeface="+mn-ea"/>
                <a:cs typeface="Arial" panose="020B0604020202020204" pitchFamily="34" charset="0"/>
              </a:rPr>
              <a:t>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B4A4107-265D-1529-7C9B-38F071325A29}"/>
              </a:ext>
            </a:extLst>
          </p:cNvPr>
          <p:cNvSpPr txBox="1"/>
          <p:nvPr/>
        </p:nvSpPr>
        <p:spPr>
          <a:xfrm>
            <a:off x="2283330" y="3263258"/>
            <a:ext cx="276039" cy="278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189" latinLnBrk="0">
              <a:lnSpc>
                <a:spcPct val="110000"/>
              </a:lnSpc>
            </a:pPr>
            <a:r>
              <a:rPr lang="en-US" altLang="ko-KR" sz="1200" b="1">
                <a:latin typeface="+mn-ea"/>
                <a:cs typeface="Arial" panose="020B0604020202020204" pitchFamily="34" charset="0"/>
              </a:rPr>
              <a:t>N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EEBB98FF-79F2-81A0-8207-CD1EE1342347}"/>
              </a:ext>
            </a:extLst>
          </p:cNvPr>
          <p:cNvSpPr/>
          <p:nvPr/>
        </p:nvSpPr>
        <p:spPr>
          <a:xfrm>
            <a:off x="1004531" y="2524113"/>
            <a:ext cx="1332000" cy="3600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②</a:t>
            </a: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디지털수평계</a:t>
            </a:r>
            <a:endParaRPr lang="en-US" altLang="ko-KR" sz="800" b="1" dirty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세팅</a:t>
            </a:r>
            <a:endParaRPr lang="en-US" altLang="ko-KR" sz="800" b="1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98FC9954-DFCC-17D1-F9A8-FE23A8BB1449}"/>
              </a:ext>
            </a:extLst>
          </p:cNvPr>
          <p:cNvCxnSpPr>
            <a:cxnSpLocks/>
            <a:stCxn id="28" idx="2"/>
            <a:endCxn id="19" idx="0"/>
          </p:cNvCxnSpPr>
          <p:nvPr/>
        </p:nvCxnSpPr>
        <p:spPr>
          <a:xfrm flipH="1">
            <a:off x="1669084" y="2884113"/>
            <a:ext cx="1449" cy="456483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A3C17C6-28B1-A5E3-202C-C1A2AC377911}"/>
              </a:ext>
            </a:extLst>
          </p:cNvPr>
          <p:cNvSpPr/>
          <p:nvPr/>
        </p:nvSpPr>
        <p:spPr>
          <a:xfrm>
            <a:off x="1726660" y="4477985"/>
            <a:ext cx="1332000" cy="3600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800" b="1">
                <a:solidFill>
                  <a:schemeClr val="tx1"/>
                </a:solidFill>
                <a:latin typeface="+mn-ea"/>
              </a:rPr>
              <a:t>⑤ </a:t>
            </a:r>
            <a:r>
              <a:rPr lang="en-US" altLang="ko-KR" sz="800" b="1">
                <a:solidFill>
                  <a:schemeClr val="tx1"/>
                </a:solidFill>
                <a:latin typeface="+mn-ea"/>
              </a:rPr>
              <a:t>Electrode Lift</a:t>
            </a:r>
          </a:p>
          <a:p>
            <a:pPr algn="ctr"/>
            <a:r>
              <a:rPr lang="ko-KR" altLang="en-US" sz="800" b="1">
                <a:solidFill>
                  <a:schemeClr val="tx1"/>
                </a:solidFill>
                <a:latin typeface="+mn-ea"/>
              </a:rPr>
              <a:t>평탄도 조정</a:t>
            </a:r>
            <a:endParaRPr lang="en-US" altLang="ko-KR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0AEBE8F9-76AE-89FA-0724-DB88B587928A}"/>
              </a:ext>
            </a:extLst>
          </p:cNvPr>
          <p:cNvSpPr/>
          <p:nvPr/>
        </p:nvSpPr>
        <p:spPr>
          <a:xfrm>
            <a:off x="1726463" y="4990504"/>
            <a:ext cx="1332000" cy="3600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800" b="1">
                <a:solidFill>
                  <a:schemeClr val="tx1"/>
                </a:solidFill>
                <a:latin typeface="+mn-ea"/>
              </a:rPr>
              <a:t>⑥ </a:t>
            </a:r>
            <a:r>
              <a:rPr lang="en-US" altLang="ko-KR" sz="800" b="1">
                <a:solidFill>
                  <a:schemeClr val="tx1"/>
                </a:solidFill>
                <a:latin typeface="+mn-ea"/>
              </a:rPr>
              <a:t>Electrode Lift</a:t>
            </a:r>
          </a:p>
          <a:p>
            <a:pPr algn="ctr"/>
            <a:r>
              <a:rPr lang="ko-KR" altLang="en-US" sz="800" b="1">
                <a:solidFill>
                  <a:schemeClr val="tx1"/>
                </a:solidFill>
                <a:latin typeface="+mn-ea"/>
              </a:rPr>
              <a:t>재고정</a:t>
            </a:r>
            <a:endParaRPr lang="en-US" altLang="ko-KR" sz="800" b="1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4ABAC670-618B-53A7-8D79-995947CC63AC}"/>
              </a:ext>
            </a:extLst>
          </p:cNvPr>
          <p:cNvCxnSpPr>
            <a:cxnSpLocks/>
            <a:stCxn id="20" idx="2"/>
            <a:endCxn id="30" idx="0"/>
          </p:cNvCxnSpPr>
          <p:nvPr/>
        </p:nvCxnSpPr>
        <p:spPr>
          <a:xfrm>
            <a:off x="2392464" y="4324694"/>
            <a:ext cx="197" cy="153292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72A0E107-61BF-BE1B-2385-12E83C0E1B59}"/>
              </a:ext>
            </a:extLst>
          </p:cNvPr>
          <p:cNvCxnSpPr>
            <a:cxnSpLocks/>
            <a:stCxn id="30" idx="2"/>
            <a:endCxn id="31" idx="0"/>
          </p:cNvCxnSpPr>
          <p:nvPr/>
        </p:nvCxnSpPr>
        <p:spPr>
          <a:xfrm flipH="1">
            <a:off x="2392464" y="4837986"/>
            <a:ext cx="197" cy="152519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37">
            <a:extLst>
              <a:ext uri="{FF2B5EF4-FFF2-40B4-BE49-F238E27FC236}">
                <a16:creationId xmlns:a16="http://schemas.microsoft.com/office/drawing/2014/main" id="{4C3CCF3A-569F-6EA6-C11A-321580D5DC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0096" y="3589377"/>
            <a:ext cx="2500684" cy="140765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36000" tIns="0" rIns="36000" bIns="0" anchor="b"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189" latinLnBrk="0">
              <a:lnSpc>
                <a:spcPct val="110000"/>
              </a:lnSpc>
            </a:pPr>
            <a:r>
              <a:rPr lang="ko-KR" altLang="en-US" sz="1100">
                <a:solidFill>
                  <a:srgbClr val="000000"/>
                </a:solidFill>
                <a:latin typeface="+mn-ea"/>
                <a:cs typeface="Arial" panose="020B0604020202020204" pitchFamily="34" charset="0"/>
              </a:rPr>
              <a:t>①</a:t>
            </a:r>
            <a:r>
              <a:rPr lang="en-US" altLang="ko-KR" sz="1100">
                <a:solidFill>
                  <a:srgbClr val="000000"/>
                </a:solidFill>
                <a:latin typeface="+mn-ea"/>
                <a:cs typeface="Arial" panose="020B0604020202020204" pitchFamily="34" charset="0"/>
              </a:rPr>
              <a:t>~</a:t>
            </a:r>
            <a:r>
              <a:rPr lang="ko-KR" altLang="en-US" sz="1100">
                <a:solidFill>
                  <a:srgbClr val="000000"/>
                </a:solidFill>
                <a:latin typeface="+mn-ea"/>
                <a:cs typeface="Arial" panose="020B0604020202020204" pitchFamily="34" charset="0"/>
              </a:rPr>
              <a:t>③</a:t>
            </a:r>
            <a:endParaRPr lang="en-US" altLang="ko-KR" sz="1100" dirty="0">
              <a:solidFill>
                <a:srgbClr val="00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6" name="Rectangle 37">
            <a:extLst>
              <a:ext uri="{FF2B5EF4-FFF2-40B4-BE49-F238E27FC236}">
                <a16:creationId xmlns:a16="http://schemas.microsoft.com/office/drawing/2014/main" id="{B2B210A1-ACB9-C05C-37B9-43467F945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0098" y="5045531"/>
            <a:ext cx="5037226" cy="140765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36000" tIns="0" rIns="36000" bIns="0" anchor="b"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189" latinLnBrk="0">
              <a:lnSpc>
                <a:spcPct val="110000"/>
              </a:lnSpc>
            </a:pPr>
            <a:r>
              <a:rPr lang="ko-KR" altLang="en-US" sz="1100">
                <a:solidFill>
                  <a:srgbClr val="000000"/>
                </a:solidFill>
                <a:latin typeface="+mn-ea"/>
                <a:cs typeface="Arial" panose="020B0604020202020204" pitchFamily="34" charset="0"/>
              </a:rPr>
              <a:t>⑤</a:t>
            </a:r>
            <a:endParaRPr lang="en-US" altLang="ko-KR" sz="1100" dirty="0">
              <a:solidFill>
                <a:srgbClr val="00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" name="Rectangle 37">
            <a:extLst>
              <a:ext uri="{FF2B5EF4-FFF2-40B4-BE49-F238E27FC236}">
                <a16:creationId xmlns:a16="http://schemas.microsoft.com/office/drawing/2014/main" id="{4C829935-E53B-43C5-7E98-E9186FA3E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18289" y="3589377"/>
            <a:ext cx="2481807" cy="140765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36000" tIns="0" rIns="36000" bIns="0" anchor="b"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189" latinLnBrk="0">
              <a:lnSpc>
                <a:spcPct val="110000"/>
              </a:lnSpc>
            </a:pPr>
            <a:r>
              <a:rPr lang="ko-KR" altLang="en-US" sz="1100">
                <a:solidFill>
                  <a:srgbClr val="000000"/>
                </a:solidFill>
                <a:latin typeface="+mn-ea"/>
                <a:cs typeface="Arial" panose="020B0604020202020204" pitchFamily="34" charset="0"/>
              </a:rPr>
              <a:t>④</a:t>
            </a:r>
            <a:r>
              <a:rPr lang="en-US" altLang="ko-KR" sz="1100">
                <a:solidFill>
                  <a:srgbClr val="000000"/>
                </a:solidFill>
                <a:latin typeface="+mn-ea"/>
                <a:cs typeface="Arial" panose="020B0604020202020204" pitchFamily="34" charset="0"/>
              </a:rPr>
              <a:t>~</a:t>
            </a:r>
            <a:r>
              <a:rPr lang="ko-KR" altLang="en-US" sz="1100">
                <a:solidFill>
                  <a:srgbClr val="000000"/>
                </a:solidFill>
                <a:latin typeface="+mn-ea"/>
                <a:cs typeface="Arial" panose="020B0604020202020204" pitchFamily="34" charset="0"/>
              </a:rPr>
              <a:t>⑥</a:t>
            </a:r>
            <a:endParaRPr lang="en-US" altLang="ko-KR" sz="1100" dirty="0">
              <a:solidFill>
                <a:srgbClr val="000000"/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7474F27C-2354-F33C-CBB6-DAA448B88192}"/>
              </a:ext>
            </a:extLst>
          </p:cNvPr>
          <p:cNvGrpSpPr/>
          <p:nvPr/>
        </p:nvGrpSpPr>
        <p:grpSpPr>
          <a:xfrm>
            <a:off x="6960096" y="3697527"/>
            <a:ext cx="4986819" cy="2583159"/>
            <a:chOff x="6974274" y="3621209"/>
            <a:chExt cx="4972641" cy="2659477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B14A0449-87AE-5D5E-9A12-6D9ADA7584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22716" y="3649323"/>
              <a:ext cx="2375444" cy="117304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419F8B03-7867-8CE8-A259-2AD5F7C5D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07422" y="5107639"/>
              <a:ext cx="2375444" cy="117304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39F28BFB-451B-FA4B-0EF7-AFEF769A3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71471" y="3644364"/>
              <a:ext cx="2375444" cy="117304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5" name="그림 34">
              <a:extLst>
                <a:ext uri="{FF2B5EF4-FFF2-40B4-BE49-F238E27FC236}">
                  <a16:creationId xmlns:a16="http://schemas.microsoft.com/office/drawing/2014/main" id="{819A36C1-AE19-50E0-2E35-46598394F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>
                          <a14:foregroundMark x1="26772" y1="82292" x2="22835" y2="57292"/>
                          <a14:foregroundMark x1="22835" y1="55208" x2="22678" y2="54167"/>
                          <a14:foregroundMark x1="19685" y1="34375" x2="17323" y2="21875"/>
                          <a14:foregroundMark x1="13386" y1="64583" x2="13386" y2="42708"/>
                          <a14:foregroundMark x1="21260" y1="41667" x2="20472" y2="45833"/>
                          <a14:foregroundMark x1="18898" y1="46875" x2="17323" y2="52083"/>
                          <a14:foregroundMark x1="17323" y1="54167" x2="14173" y2="39583"/>
                          <a14:foregroundMark x1="14173" y1="39583" x2="18110" y2="64583"/>
                          <a14:foregroundMark x1="18110" y1="59375" x2="16535" y2="41667"/>
                          <a14:foregroundMark x1="16535" y1="38542" x2="16535" y2="55208"/>
                          <a14:foregroundMark x1="18110" y1="48958" x2="16535" y2="3645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87423" y="3984484"/>
              <a:ext cx="371385" cy="226212"/>
            </a:xfrm>
            <a:prstGeom prst="rect">
              <a:avLst/>
            </a:prstGeom>
          </p:spPr>
        </p:pic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AE7AB9B7-16D7-FD99-7541-A9BDE954DA28}"/>
                </a:ext>
              </a:extLst>
            </p:cNvPr>
            <p:cNvSpPr/>
            <p:nvPr/>
          </p:nvSpPr>
          <p:spPr>
            <a:xfrm>
              <a:off x="8531996" y="3621209"/>
              <a:ext cx="879946" cy="18048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900" dirty="0">
                  <a:solidFill>
                    <a:schemeClr val="tx1"/>
                  </a:solidFill>
                  <a:latin typeface="+mn-ea"/>
                </a:rPr>
                <a:t>Side Sealing Jig</a:t>
              </a:r>
              <a:endParaRPr lang="ko-KR" altLang="en-US" sz="9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9CABE97A-FD16-5DDC-D089-65E9004327DE}"/>
                </a:ext>
              </a:extLst>
            </p:cNvPr>
            <p:cNvSpPr/>
            <p:nvPr/>
          </p:nvSpPr>
          <p:spPr>
            <a:xfrm>
              <a:off x="8818587" y="4166706"/>
              <a:ext cx="53182" cy="43989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351">
                <a:latin typeface="+mn-ea"/>
              </a:endParaRPr>
            </a:p>
          </p:txBody>
        </p:sp>
        <p:cxnSp>
          <p:nvCxnSpPr>
            <p:cNvPr id="38" name="직선 연결선 37">
              <a:extLst>
                <a:ext uri="{FF2B5EF4-FFF2-40B4-BE49-F238E27FC236}">
                  <a16:creationId xmlns:a16="http://schemas.microsoft.com/office/drawing/2014/main" id="{5D2A6637-AB25-106F-A849-6C94B35606F6}"/>
                </a:ext>
              </a:extLst>
            </p:cNvPr>
            <p:cNvCxnSpPr>
              <a:cxnSpLocks/>
              <a:stCxn id="37" idx="7"/>
              <a:endCxn id="36" idx="2"/>
            </p:cNvCxnSpPr>
            <p:nvPr/>
          </p:nvCxnSpPr>
          <p:spPr>
            <a:xfrm flipV="1">
              <a:off x="8863981" y="3801691"/>
              <a:ext cx="107989" cy="371458"/>
            </a:xfrm>
            <a:prstGeom prst="line">
              <a:avLst/>
            </a:prstGeom>
            <a:ln w="95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F09507DC-33F0-254D-C5BE-423F38241562}"/>
                </a:ext>
              </a:extLst>
            </p:cNvPr>
            <p:cNvSpPr/>
            <p:nvPr/>
          </p:nvSpPr>
          <p:spPr>
            <a:xfrm>
              <a:off x="6974274" y="4610964"/>
              <a:ext cx="660900" cy="26680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051" dirty="0">
                  <a:solidFill>
                    <a:schemeClr val="tx1"/>
                  </a:solidFill>
                  <a:latin typeface="+mn-ea"/>
                </a:rPr>
                <a:t>Electrode Lift</a:t>
              </a:r>
            </a:p>
          </p:txBody>
        </p: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75C3501B-40AB-7812-FF25-8C185E25C637}"/>
                </a:ext>
              </a:extLst>
            </p:cNvPr>
            <p:cNvCxnSpPr>
              <a:cxnSpLocks/>
              <a:stCxn id="41" idx="3"/>
              <a:endCxn id="39" idx="3"/>
            </p:cNvCxnSpPr>
            <p:nvPr/>
          </p:nvCxnSpPr>
          <p:spPr>
            <a:xfrm flipH="1">
              <a:off x="7635173" y="4604332"/>
              <a:ext cx="93666" cy="140037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타원 40">
              <a:extLst>
                <a:ext uri="{FF2B5EF4-FFF2-40B4-BE49-F238E27FC236}">
                  <a16:creationId xmlns:a16="http://schemas.microsoft.com/office/drawing/2014/main" id="{5CCED798-561E-B5A9-781C-4A6A53BAF347}"/>
                </a:ext>
              </a:extLst>
            </p:cNvPr>
            <p:cNvSpPr/>
            <p:nvPr/>
          </p:nvSpPr>
          <p:spPr>
            <a:xfrm>
              <a:off x="7721050" y="4566784"/>
              <a:ext cx="53182" cy="43989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351">
                <a:latin typeface="+mn-ea"/>
              </a:endParaRPr>
            </a:p>
          </p:txBody>
        </p:sp>
        <p:sp>
          <p:nvSpPr>
            <p:cNvPr id="42" name="타원 41">
              <a:extLst>
                <a:ext uri="{FF2B5EF4-FFF2-40B4-BE49-F238E27FC236}">
                  <a16:creationId xmlns:a16="http://schemas.microsoft.com/office/drawing/2014/main" id="{2EE70A26-87C9-95E8-2EDD-3DCE53FB41B9}"/>
                </a:ext>
              </a:extLst>
            </p:cNvPr>
            <p:cNvSpPr/>
            <p:nvPr/>
          </p:nvSpPr>
          <p:spPr>
            <a:xfrm>
              <a:off x="10783918" y="4141173"/>
              <a:ext cx="106363" cy="87979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351">
                <a:latin typeface="+mn-ea"/>
              </a:endParaRPr>
            </a:p>
          </p:txBody>
        </p:sp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CF00F0BA-998B-4C56-6AC3-35C11AE1837F}"/>
                </a:ext>
              </a:extLst>
            </p:cNvPr>
            <p:cNvSpPr/>
            <p:nvPr/>
          </p:nvSpPr>
          <p:spPr>
            <a:xfrm>
              <a:off x="10748464" y="3940708"/>
              <a:ext cx="177272" cy="146631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000" b="1">
                  <a:solidFill>
                    <a:schemeClr val="tx1"/>
                  </a:solidFill>
                  <a:latin typeface="+mn-ea"/>
                </a:rPr>
                <a:t>a</a:t>
              </a:r>
              <a:endParaRPr lang="ko-KR" altLang="en-US" sz="10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44" name="타원 43">
              <a:extLst>
                <a:ext uri="{FF2B5EF4-FFF2-40B4-BE49-F238E27FC236}">
                  <a16:creationId xmlns:a16="http://schemas.microsoft.com/office/drawing/2014/main" id="{C58D790D-8D5C-BEA4-09C4-B49B84D7873D}"/>
                </a:ext>
              </a:extLst>
            </p:cNvPr>
            <p:cNvSpPr/>
            <p:nvPr/>
          </p:nvSpPr>
          <p:spPr>
            <a:xfrm>
              <a:off x="10773522" y="4276331"/>
              <a:ext cx="106363" cy="87979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351">
                <a:latin typeface="+mn-ea"/>
              </a:endParaRPr>
            </a:p>
          </p:txBody>
        </p:sp>
        <p:sp>
          <p:nvSpPr>
            <p:cNvPr id="45" name="타원 44">
              <a:extLst>
                <a:ext uri="{FF2B5EF4-FFF2-40B4-BE49-F238E27FC236}">
                  <a16:creationId xmlns:a16="http://schemas.microsoft.com/office/drawing/2014/main" id="{73C6B7EB-4DF9-7FD4-C598-62E30BF04A20}"/>
                </a:ext>
              </a:extLst>
            </p:cNvPr>
            <p:cNvSpPr/>
            <p:nvPr/>
          </p:nvSpPr>
          <p:spPr>
            <a:xfrm>
              <a:off x="10503919" y="4274565"/>
              <a:ext cx="106363" cy="87979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351">
                <a:latin typeface="+mn-ea"/>
              </a:endParaRPr>
            </a:p>
          </p:txBody>
        </p:sp>
        <p:sp>
          <p:nvSpPr>
            <p:cNvPr id="46" name="타원 45">
              <a:extLst>
                <a:ext uri="{FF2B5EF4-FFF2-40B4-BE49-F238E27FC236}">
                  <a16:creationId xmlns:a16="http://schemas.microsoft.com/office/drawing/2014/main" id="{EF0233AA-4855-F3F9-D9C4-81BA1C86E349}"/>
                </a:ext>
              </a:extLst>
            </p:cNvPr>
            <p:cNvSpPr/>
            <p:nvPr/>
          </p:nvSpPr>
          <p:spPr>
            <a:xfrm>
              <a:off x="11065215" y="4276336"/>
              <a:ext cx="106363" cy="87979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351">
                <a:latin typeface="+mn-ea"/>
              </a:endParaRPr>
            </a:p>
          </p:txBody>
        </p:sp>
        <p:sp>
          <p:nvSpPr>
            <p:cNvPr id="47" name="타원 46">
              <a:extLst>
                <a:ext uri="{FF2B5EF4-FFF2-40B4-BE49-F238E27FC236}">
                  <a16:creationId xmlns:a16="http://schemas.microsoft.com/office/drawing/2014/main" id="{925EBE6B-0028-E312-5D7B-1DD5750809F5}"/>
                </a:ext>
              </a:extLst>
            </p:cNvPr>
            <p:cNvSpPr/>
            <p:nvPr/>
          </p:nvSpPr>
          <p:spPr>
            <a:xfrm rot="20400000">
              <a:off x="7155698" y="5356069"/>
              <a:ext cx="1382721" cy="67607"/>
            </a:xfrm>
            <a:prstGeom prst="ellipse">
              <a:avLst/>
            </a:prstGeom>
            <a:noFill/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351">
                <a:latin typeface="+mn-ea"/>
              </a:endParaRPr>
            </a:p>
          </p:txBody>
        </p:sp>
        <p:sp>
          <p:nvSpPr>
            <p:cNvPr id="48" name="타원 47">
              <a:extLst>
                <a:ext uri="{FF2B5EF4-FFF2-40B4-BE49-F238E27FC236}">
                  <a16:creationId xmlns:a16="http://schemas.microsoft.com/office/drawing/2014/main" id="{D0F51596-AF3E-C2AC-779B-B1733DB158DC}"/>
                </a:ext>
              </a:extLst>
            </p:cNvPr>
            <p:cNvSpPr/>
            <p:nvPr/>
          </p:nvSpPr>
          <p:spPr>
            <a:xfrm>
              <a:off x="7706053" y="5204807"/>
              <a:ext cx="177272" cy="146631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000" b="1">
                  <a:solidFill>
                    <a:schemeClr val="tx1"/>
                  </a:solidFill>
                  <a:latin typeface="+mn-ea"/>
                </a:rPr>
                <a:t>b</a:t>
              </a:r>
              <a:endParaRPr lang="ko-KR" altLang="en-US" sz="1000" b="1" dirty="0">
                <a:solidFill>
                  <a:schemeClr val="tx1"/>
                </a:solidFill>
                <a:latin typeface="+mn-ea"/>
              </a:endParaRPr>
            </a:p>
          </p:txBody>
        </p:sp>
        <p:pic>
          <p:nvPicPr>
            <p:cNvPr id="50" name="그림 49">
              <a:extLst>
                <a:ext uri="{FF2B5EF4-FFF2-40B4-BE49-F238E27FC236}">
                  <a16:creationId xmlns:a16="http://schemas.microsoft.com/office/drawing/2014/main" id="{9D039F37-F721-9312-46DA-4B2C9C17C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562812" y="5100075"/>
              <a:ext cx="2375444" cy="117304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3F7654FF-8D1C-EFB7-6786-61A7E9521C70}"/>
                </a:ext>
              </a:extLst>
            </p:cNvPr>
            <p:cNvGrpSpPr/>
            <p:nvPr/>
          </p:nvGrpSpPr>
          <p:grpSpPr>
            <a:xfrm flipH="1">
              <a:off x="11656062" y="5461049"/>
              <a:ext cx="234704" cy="490855"/>
              <a:chOff x="7071151" y="3809317"/>
              <a:chExt cx="238316" cy="602560"/>
            </a:xfrm>
          </p:grpSpPr>
          <p:sp>
            <p:nvSpPr>
              <p:cNvPr id="52" name="화살표: 오른쪽으로 구부러짐 10">
                <a:extLst>
                  <a:ext uri="{FF2B5EF4-FFF2-40B4-BE49-F238E27FC236}">
                    <a16:creationId xmlns:a16="http://schemas.microsoft.com/office/drawing/2014/main" id="{BD8E7628-5057-04C7-E1DD-E7B7EB30F0F0}"/>
                  </a:ext>
                </a:extLst>
              </p:cNvPr>
              <p:cNvSpPr/>
              <p:nvPr/>
            </p:nvSpPr>
            <p:spPr>
              <a:xfrm>
                <a:off x="7081241" y="3911329"/>
                <a:ext cx="228226" cy="500548"/>
              </a:xfrm>
              <a:prstGeom prst="curvedRightArrow">
                <a:avLst>
                  <a:gd name="adj1" fmla="val 0"/>
                  <a:gd name="adj2" fmla="val 60902"/>
                  <a:gd name="adj3" fmla="val 32950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tIns="0" rIns="36000" bIns="0" rtlCol="0" anchor="ctr">
                <a:noAutofit/>
              </a:bodyPr>
              <a:lstStyle>
                <a:defPPr>
                  <a:defRPr lang="ko-KR"/>
                </a:defPPr>
                <a:lvl1pPr marL="0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447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8892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340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7784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230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6677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6123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5569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sz="1351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53" name="화살표: 오른쪽으로 구부러짐 10">
                <a:extLst>
                  <a:ext uri="{FF2B5EF4-FFF2-40B4-BE49-F238E27FC236}">
                    <a16:creationId xmlns:a16="http://schemas.microsoft.com/office/drawing/2014/main" id="{05C34E14-B551-46ED-C935-29DC1C37851E}"/>
                  </a:ext>
                </a:extLst>
              </p:cNvPr>
              <p:cNvSpPr/>
              <p:nvPr/>
            </p:nvSpPr>
            <p:spPr>
              <a:xfrm flipV="1">
                <a:off x="7071151" y="3809317"/>
                <a:ext cx="206179" cy="555040"/>
              </a:xfrm>
              <a:prstGeom prst="curvedRightArrow">
                <a:avLst>
                  <a:gd name="adj1" fmla="val 27105"/>
                  <a:gd name="adj2" fmla="val 57700"/>
                  <a:gd name="adj3" fmla="val 32950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tIns="0" rIns="36000" bIns="0" rtlCol="0" anchor="ctr">
                <a:noAutofit/>
              </a:bodyPr>
              <a:lstStyle>
                <a:defPPr>
                  <a:defRPr lang="ko-KR"/>
                </a:defPPr>
                <a:lvl1pPr marL="0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447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8892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340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7784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230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6677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6123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5569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sz="1351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CBEC15E4-A758-2042-2E69-F32B994EBA4D}"/>
                </a:ext>
              </a:extLst>
            </p:cNvPr>
            <p:cNvSpPr/>
            <p:nvPr/>
          </p:nvSpPr>
          <p:spPr>
            <a:xfrm>
              <a:off x="11442923" y="5688109"/>
              <a:ext cx="95557" cy="214605"/>
            </a:xfrm>
            <a:prstGeom prst="ellipse">
              <a:avLst/>
            </a:prstGeom>
            <a:noFill/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35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5" name="타원 54">
              <a:extLst>
                <a:ext uri="{FF2B5EF4-FFF2-40B4-BE49-F238E27FC236}">
                  <a16:creationId xmlns:a16="http://schemas.microsoft.com/office/drawing/2014/main" id="{02C3AD1F-9AC6-CA01-929C-FBA52EDBB0F4}"/>
                </a:ext>
              </a:extLst>
            </p:cNvPr>
            <p:cNvSpPr/>
            <p:nvPr/>
          </p:nvSpPr>
          <p:spPr>
            <a:xfrm>
              <a:off x="11246173" y="5868175"/>
              <a:ext cx="177272" cy="146631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000" b="1">
                  <a:solidFill>
                    <a:schemeClr val="tx1"/>
                  </a:solidFill>
                  <a:latin typeface="+mn-ea"/>
                </a:rPr>
                <a:t>c</a:t>
              </a:r>
              <a:endParaRPr lang="ko-KR" altLang="en-US" sz="10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6490E2E-9A1B-414B-10DA-A334F61BED79}"/>
              </a:ext>
            </a:extLst>
          </p:cNvPr>
          <p:cNvSpPr/>
          <p:nvPr/>
        </p:nvSpPr>
        <p:spPr>
          <a:xfrm>
            <a:off x="6960096" y="584475"/>
            <a:ext cx="5040000" cy="216000"/>
          </a:xfrm>
          <a:prstGeom prst="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>
                <a:solidFill>
                  <a:schemeClr val="tx1"/>
                </a:solidFill>
                <a:latin typeface="+mn-ea"/>
              </a:rPr>
              <a:t>IP Setting</a:t>
            </a:r>
            <a:endParaRPr lang="ko-KR" altLang="en-US" sz="1200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56" name="화살표: 오른쪽 2">
            <a:extLst>
              <a:ext uri="{FF2B5EF4-FFF2-40B4-BE49-F238E27FC236}">
                <a16:creationId xmlns:a16="http://schemas.microsoft.com/office/drawing/2014/main" id="{32F58B1A-28D5-1557-BBAA-338851125B2D}"/>
              </a:ext>
            </a:extLst>
          </p:cNvPr>
          <p:cNvSpPr/>
          <p:nvPr/>
        </p:nvSpPr>
        <p:spPr>
          <a:xfrm>
            <a:off x="8624002" y="800540"/>
            <a:ext cx="562773" cy="504000"/>
          </a:xfrm>
          <a:prstGeom prst="rightArrow">
            <a:avLst>
              <a:gd name="adj1" fmla="val 100000"/>
              <a:gd name="adj2" fmla="val 9058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Electrode</a:t>
            </a:r>
          </a:p>
          <a:p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Lift</a:t>
            </a:r>
          </a:p>
          <a:p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평탄도</a:t>
            </a:r>
          </a:p>
        </p:txBody>
      </p:sp>
      <p:sp>
        <p:nvSpPr>
          <p:cNvPr id="57" name="화살표: 오른쪽 2">
            <a:extLst>
              <a:ext uri="{FF2B5EF4-FFF2-40B4-BE49-F238E27FC236}">
                <a16:creationId xmlns:a16="http://schemas.microsoft.com/office/drawing/2014/main" id="{4F8ACBDF-C0D5-EDDD-83F2-5A2D664C1A7E}"/>
              </a:ext>
            </a:extLst>
          </p:cNvPr>
          <p:cNvSpPr/>
          <p:nvPr/>
        </p:nvSpPr>
        <p:spPr>
          <a:xfrm>
            <a:off x="6960096" y="800540"/>
            <a:ext cx="530530" cy="504000"/>
          </a:xfrm>
          <a:prstGeom prst="rightArrow">
            <a:avLst>
              <a:gd name="adj1" fmla="val 100000"/>
              <a:gd name="adj2" fmla="val 9058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XX 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평탄도</a:t>
            </a:r>
          </a:p>
        </p:txBody>
      </p:sp>
      <p:sp>
        <p:nvSpPr>
          <p:cNvPr id="58" name="화살표: 오른쪽 2">
            <a:extLst>
              <a:ext uri="{FF2B5EF4-FFF2-40B4-BE49-F238E27FC236}">
                <a16:creationId xmlns:a16="http://schemas.microsoft.com/office/drawing/2014/main" id="{4D27233E-8324-B4FD-A967-AE3229B10075}"/>
              </a:ext>
            </a:extLst>
          </p:cNvPr>
          <p:cNvSpPr/>
          <p:nvPr/>
        </p:nvSpPr>
        <p:spPr>
          <a:xfrm>
            <a:off x="11450917" y="800540"/>
            <a:ext cx="548998" cy="504000"/>
          </a:xfrm>
          <a:prstGeom prst="rightArrow">
            <a:avLst>
              <a:gd name="adj1" fmla="val 100000"/>
              <a:gd name="adj2" fmla="val 9058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>
                <a:solidFill>
                  <a:schemeClr val="tx1"/>
                </a:solidFill>
                <a:latin typeface="+mn-ea"/>
              </a:rPr>
              <a:t>II</a:t>
            </a:r>
            <a:endParaRPr lang="ko-KR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9" name="화살표: 오른쪽 2">
            <a:extLst>
              <a:ext uri="{FF2B5EF4-FFF2-40B4-BE49-F238E27FC236}">
                <a16:creationId xmlns:a16="http://schemas.microsoft.com/office/drawing/2014/main" id="{38FB58ED-FE1B-BA29-0364-40EA53C99655}"/>
              </a:ext>
            </a:extLst>
          </p:cNvPr>
          <p:cNvSpPr/>
          <p:nvPr/>
        </p:nvSpPr>
        <p:spPr>
          <a:xfrm>
            <a:off x="10320152" y="800540"/>
            <a:ext cx="562773" cy="504000"/>
          </a:xfrm>
          <a:prstGeom prst="rightArrow">
            <a:avLst>
              <a:gd name="adj1" fmla="val 100000"/>
              <a:gd name="adj2" fmla="val 9058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>
                <a:solidFill>
                  <a:schemeClr val="tx1"/>
                </a:solidFill>
                <a:latin typeface="+mn-ea"/>
              </a:rPr>
              <a:t>GG</a:t>
            </a:r>
            <a:endParaRPr lang="ko-KR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0" name="화살표: 오른쪽 2">
            <a:extLst>
              <a:ext uri="{FF2B5EF4-FFF2-40B4-BE49-F238E27FC236}">
                <a16:creationId xmlns:a16="http://schemas.microsoft.com/office/drawing/2014/main" id="{200E1A91-79C4-9726-4423-992A3F88719B}"/>
              </a:ext>
            </a:extLst>
          </p:cNvPr>
          <p:cNvSpPr/>
          <p:nvPr/>
        </p:nvSpPr>
        <p:spPr>
          <a:xfrm>
            <a:off x="9754769" y="800540"/>
            <a:ext cx="562773" cy="504000"/>
          </a:xfrm>
          <a:prstGeom prst="rightArrow">
            <a:avLst>
              <a:gd name="adj1" fmla="val 100000"/>
              <a:gd name="adj2" fmla="val 9058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>
                <a:solidFill>
                  <a:schemeClr val="tx1"/>
                </a:solidFill>
                <a:latin typeface="+mn-ea"/>
              </a:rPr>
              <a:t>FF</a:t>
            </a:r>
            <a:endParaRPr lang="ko-KR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1" name="화살표: 오른쪽 2">
            <a:extLst>
              <a:ext uri="{FF2B5EF4-FFF2-40B4-BE49-F238E27FC236}">
                <a16:creationId xmlns:a16="http://schemas.microsoft.com/office/drawing/2014/main" id="{0094F748-DAE3-FEC3-1CB7-AE402B038223}"/>
              </a:ext>
            </a:extLst>
          </p:cNvPr>
          <p:cNvSpPr/>
          <p:nvPr/>
        </p:nvSpPr>
        <p:spPr>
          <a:xfrm>
            <a:off x="7493235" y="800540"/>
            <a:ext cx="562773" cy="504000"/>
          </a:xfrm>
          <a:prstGeom prst="rightArrow">
            <a:avLst>
              <a:gd name="adj1" fmla="val 100000"/>
              <a:gd name="adj2" fmla="val 9058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Table </a:t>
            </a:r>
            <a:endParaRPr lang="ko-KR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2" name="화살표: 오른쪽 2">
            <a:extLst>
              <a:ext uri="{FF2B5EF4-FFF2-40B4-BE49-F238E27FC236}">
                <a16:creationId xmlns:a16="http://schemas.microsoft.com/office/drawing/2014/main" id="{AEF03655-C4CA-8768-B2B3-9466F75F1390}"/>
              </a:ext>
            </a:extLst>
          </p:cNvPr>
          <p:cNvSpPr/>
          <p:nvPr/>
        </p:nvSpPr>
        <p:spPr>
          <a:xfrm>
            <a:off x="8058619" y="800540"/>
            <a:ext cx="562773" cy="504000"/>
          </a:xfrm>
          <a:prstGeom prst="rightArrow">
            <a:avLst>
              <a:gd name="adj1" fmla="val 100000"/>
              <a:gd name="adj2" fmla="val 9058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000" dirty="0" err="1">
                <a:solidFill>
                  <a:schemeClr val="tx1"/>
                </a:solidFill>
                <a:latin typeface="+mn-ea"/>
              </a:rPr>
              <a:t>전공정</a:t>
            </a:r>
            <a:r>
              <a:rPr lang="en-US" altLang="ko-KR" sz="1000" dirty="0">
                <a:latin typeface="+mn-ea"/>
              </a:rPr>
              <a:t>..</a:t>
            </a:r>
            <a:endParaRPr lang="ko-KR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3" name="화살표: 오른쪽 2">
            <a:extLst>
              <a:ext uri="{FF2B5EF4-FFF2-40B4-BE49-F238E27FC236}">
                <a16:creationId xmlns:a16="http://schemas.microsoft.com/office/drawing/2014/main" id="{D04B8600-27AF-95AF-8EAD-A424E55727D3}"/>
              </a:ext>
            </a:extLst>
          </p:cNvPr>
          <p:cNvSpPr/>
          <p:nvPr/>
        </p:nvSpPr>
        <p:spPr>
          <a:xfrm>
            <a:off x="9189387" y="800540"/>
            <a:ext cx="562773" cy="504000"/>
          </a:xfrm>
          <a:prstGeom prst="rightArrow">
            <a:avLst>
              <a:gd name="adj1" fmla="val 100000"/>
              <a:gd name="adj2" fmla="val 9058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>
                <a:solidFill>
                  <a:schemeClr val="tx1"/>
                </a:solidFill>
                <a:latin typeface="+mn-ea"/>
              </a:rPr>
              <a:t>EE</a:t>
            </a:r>
            <a:endParaRPr lang="ko-KR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4" name="화살표: 오른쪽 2">
            <a:extLst>
              <a:ext uri="{FF2B5EF4-FFF2-40B4-BE49-F238E27FC236}">
                <a16:creationId xmlns:a16="http://schemas.microsoft.com/office/drawing/2014/main" id="{AAEFECF8-940A-98C6-5A06-3566008B06B3}"/>
              </a:ext>
            </a:extLst>
          </p:cNvPr>
          <p:cNvSpPr/>
          <p:nvPr/>
        </p:nvSpPr>
        <p:spPr>
          <a:xfrm>
            <a:off x="10885536" y="800540"/>
            <a:ext cx="562773" cy="504000"/>
          </a:xfrm>
          <a:prstGeom prst="rightArrow">
            <a:avLst>
              <a:gd name="adj1" fmla="val 100000"/>
              <a:gd name="adj2" fmla="val 9058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>
                <a:solidFill>
                  <a:schemeClr val="tx1"/>
                </a:solidFill>
                <a:latin typeface="+mn-ea"/>
              </a:rPr>
              <a:t>HH</a:t>
            </a:r>
            <a:endParaRPr lang="ko-KR" altLang="en-US" sz="10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113" name="그룹 112">
            <a:extLst>
              <a:ext uri="{FF2B5EF4-FFF2-40B4-BE49-F238E27FC236}">
                <a16:creationId xmlns:a16="http://schemas.microsoft.com/office/drawing/2014/main" id="{ED94C925-11AA-DF6F-6DC5-71184D789401}"/>
              </a:ext>
            </a:extLst>
          </p:cNvPr>
          <p:cNvGrpSpPr/>
          <p:nvPr/>
        </p:nvGrpSpPr>
        <p:grpSpPr>
          <a:xfrm>
            <a:off x="6993339" y="1784926"/>
            <a:ext cx="4944892" cy="1551804"/>
            <a:chOff x="6953186" y="1784926"/>
            <a:chExt cx="5036077" cy="1494592"/>
          </a:xfrm>
        </p:grpSpPr>
        <p:pic>
          <p:nvPicPr>
            <p:cNvPr id="65" name="그림 64">
              <a:extLst>
                <a:ext uri="{FF2B5EF4-FFF2-40B4-BE49-F238E27FC236}">
                  <a16:creationId xmlns:a16="http://schemas.microsoft.com/office/drawing/2014/main" id="{24A635AE-266F-3DAA-0F3C-3AB7B3D6C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959466" y="1784926"/>
              <a:ext cx="5022000" cy="14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0A4590A5-046A-E7E6-B4F7-514DA5C521CD}"/>
                </a:ext>
              </a:extLst>
            </p:cNvPr>
            <p:cNvSpPr/>
            <p:nvPr/>
          </p:nvSpPr>
          <p:spPr>
            <a:xfrm>
              <a:off x="6953186" y="2956427"/>
              <a:ext cx="938305" cy="32309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051" dirty="0">
                  <a:solidFill>
                    <a:schemeClr val="tx1"/>
                  </a:solidFill>
                  <a:latin typeface="+mn-ea"/>
                </a:rPr>
                <a:t>양극</a:t>
              </a:r>
              <a:endParaRPr lang="en-US" altLang="ko-KR" sz="1051" dirty="0">
                <a:solidFill>
                  <a:schemeClr val="tx1"/>
                </a:solidFill>
                <a:latin typeface="+mn-ea"/>
              </a:endParaRPr>
            </a:p>
            <a:p>
              <a:pPr algn="ctr"/>
              <a:r>
                <a:rPr lang="en-US" altLang="ko-KR" sz="1051" dirty="0">
                  <a:solidFill>
                    <a:schemeClr val="tx1"/>
                  </a:solidFill>
                  <a:latin typeface="+mn-ea"/>
                </a:rPr>
                <a:t>Electrode Lift</a:t>
              </a:r>
            </a:p>
          </p:txBody>
        </p: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1323159A-2AAE-0352-4FB4-1EABBAD4AA39}"/>
                </a:ext>
              </a:extLst>
            </p:cNvPr>
            <p:cNvCxnSpPr>
              <a:cxnSpLocks/>
              <a:stCxn id="66" idx="0"/>
              <a:endCxn id="68" idx="3"/>
            </p:cNvCxnSpPr>
            <p:nvPr/>
          </p:nvCxnSpPr>
          <p:spPr>
            <a:xfrm flipV="1">
              <a:off x="7422338" y="2614211"/>
              <a:ext cx="581523" cy="342217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DFBE99B6-49FA-829A-B1BC-8F82A3434C87}"/>
                </a:ext>
              </a:extLst>
            </p:cNvPr>
            <p:cNvSpPr/>
            <p:nvPr/>
          </p:nvSpPr>
          <p:spPr>
            <a:xfrm>
              <a:off x="7995952" y="2568118"/>
              <a:ext cx="54000" cy="54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351">
                <a:latin typeface="+mn-ea"/>
              </a:endParaRPr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2C824775-2BC5-E6D2-7D08-68BA5CFF42E1}"/>
                </a:ext>
              </a:extLst>
            </p:cNvPr>
            <p:cNvSpPr/>
            <p:nvPr/>
          </p:nvSpPr>
          <p:spPr>
            <a:xfrm>
              <a:off x="11050958" y="2937724"/>
              <a:ext cx="938305" cy="324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051">
                  <a:solidFill>
                    <a:schemeClr val="tx1"/>
                  </a:solidFill>
                  <a:latin typeface="+mn-ea"/>
                </a:rPr>
                <a:t>음극</a:t>
              </a:r>
              <a:endParaRPr lang="en-US" altLang="ko-KR" sz="1051">
                <a:solidFill>
                  <a:schemeClr val="tx1"/>
                </a:solidFill>
                <a:latin typeface="+mn-ea"/>
              </a:endParaRPr>
            </a:p>
            <a:p>
              <a:pPr algn="ctr"/>
              <a:r>
                <a:rPr lang="en-US" altLang="ko-KR" sz="1051">
                  <a:solidFill>
                    <a:schemeClr val="tx1"/>
                  </a:solidFill>
                  <a:latin typeface="+mn-ea"/>
                </a:rPr>
                <a:t>Electrode Lift</a:t>
              </a:r>
              <a:endParaRPr lang="en-US" altLang="ko-KR" sz="1051" dirty="0">
                <a:solidFill>
                  <a:schemeClr val="tx1"/>
                </a:solidFill>
                <a:latin typeface="+mn-ea"/>
              </a:endParaRPr>
            </a:p>
          </p:txBody>
        </p:sp>
        <p:cxnSp>
          <p:nvCxnSpPr>
            <p:cNvPr id="70" name="직선 연결선 69">
              <a:extLst>
                <a:ext uri="{FF2B5EF4-FFF2-40B4-BE49-F238E27FC236}">
                  <a16:creationId xmlns:a16="http://schemas.microsoft.com/office/drawing/2014/main" id="{73EAA98B-17CD-2E9B-5FDF-133A10689B21}"/>
                </a:ext>
              </a:extLst>
            </p:cNvPr>
            <p:cNvCxnSpPr>
              <a:cxnSpLocks/>
              <a:stCxn id="69" idx="0"/>
              <a:endCxn id="71" idx="5"/>
            </p:cNvCxnSpPr>
            <p:nvPr/>
          </p:nvCxnSpPr>
          <p:spPr>
            <a:xfrm flipH="1" flipV="1">
              <a:off x="11040054" y="2737273"/>
              <a:ext cx="480057" cy="200452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타원 70">
              <a:extLst>
                <a:ext uri="{FF2B5EF4-FFF2-40B4-BE49-F238E27FC236}">
                  <a16:creationId xmlns:a16="http://schemas.microsoft.com/office/drawing/2014/main" id="{274448B9-DEF2-C535-25B4-AECE4F535B33}"/>
                </a:ext>
              </a:extLst>
            </p:cNvPr>
            <p:cNvSpPr/>
            <p:nvPr/>
          </p:nvSpPr>
          <p:spPr>
            <a:xfrm>
              <a:off x="10993961" y="2691180"/>
              <a:ext cx="54000" cy="54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351">
                <a:latin typeface="+mn-ea"/>
              </a:endParaRPr>
            </a:p>
          </p:txBody>
        </p: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ED256234-BBA1-0832-0621-08297A032275}"/>
                </a:ext>
              </a:extLst>
            </p:cNvPr>
            <p:cNvSpPr/>
            <p:nvPr/>
          </p:nvSpPr>
          <p:spPr>
            <a:xfrm>
              <a:off x="9200712" y="2908514"/>
              <a:ext cx="648000" cy="3251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051">
                  <a:solidFill>
                    <a:schemeClr val="tx1"/>
                  </a:solidFill>
                  <a:latin typeface="+mn-ea"/>
                </a:rPr>
                <a:t>OP</a:t>
              </a:r>
              <a:r>
                <a:rPr lang="ko-KR" altLang="en-US" sz="1051">
                  <a:solidFill>
                    <a:schemeClr val="tx1"/>
                  </a:solidFill>
                  <a:latin typeface="+mn-ea"/>
                </a:rPr>
                <a:t>방향</a:t>
              </a:r>
              <a:endParaRPr lang="en-US" altLang="ko-KR" sz="1051">
                <a:solidFill>
                  <a:schemeClr val="tx1"/>
                </a:solidFill>
                <a:latin typeface="+mn-ea"/>
              </a:endParaRPr>
            </a:p>
            <a:p>
              <a:pPr algn="ctr"/>
              <a:r>
                <a:rPr lang="en-US" altLang="ko-KR" sz="1051">
                  <a:solidFill>
                    <a:schemeClr val="tx1"/>
                  </a:solidFill>
                  <a:latin typeface="+mn-ea"/>
                </a:rPr>
                <a:t>View</a:t>
              </a:r>
              <a:endParaRPr lang="en-US" altLang="ko-KR" sz="105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8128E8A7-52B5-A3EF-8EF6-9E85239A3DAA}"/>
              </a:ext>
            </a:extLst>
          </p:cNvPr>
          <p:cNvGrpSpPr/>
          <p:nvPr/>
        </p:nvGrpSpPr>
        <p:grpSpPr>
          <a:xfrm>
            <a:off x="185652" y="584540"/>
            <a:ext cx="3093371" cy="720000"/>
            <a:chOff x="185652" y="584540"/>
            <a:chExt cx="3093371" cy="720000"/>
          </a:xfrm>
        </p:grpSpPr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DB3ED078-0057-D7DC-86A8-A656F1C693B0}"/>
                </a:ext>
              </a:extLst>
            </p:cNvPr>
            <p:cNvSpPr/>
            <p:nvPr/>
          </p:nvSpPr>
          <p:spPr>
            <a:xfrm>
              <a:off x="185652" y="584540"/>
              <a:ext cx="576000" cy="720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/>
            <a:p>
              <a:pPr marL="180975" indent="-180975" algn="ctr"/>
              <a:r>
                <a:rPr lang="ko-KR" altLang="en-US" sz="1200" b="1" kern="0" dirty="0">
                  <a:solidFill>
                    <a:schemeClr val="bg1"/>
                  </a:solidFill>
                  <a:latin typeface="+mn-ea"/>
                  <a:cs typeface="Arial" pitchFamily="34" charset="0"/>
                </a:rPr>
                <a:t>셋팅</a:t>
              </a:r>
              <a:endParaRPr lang="en-US" altLang="ko-KR" sz="1200" b="1" kern="0" dirty="0">
                <a:solidFill>
                  <a:schemeClr val="bg1"/>
                </a:solidFill>
                <a:latin typeface="+mn-ea"/>
                <a:cs typeface="Arial" pitchFamily="34" charset="0"/>
              </a:endParaRPr>
            </a:p>
            <a:p>
              <a:pPr marL="180975" indent="-180975" algn="ctr"/>
              <a:r>
                <a:rPr lang="ko-KR" altLang="en-US" sz="1200" b="1" kern="0" dirty="0">
                  <a:solidFill>
                    <a:schemeClr val="bg1"/>
                  </a:solidFill>
                  <a:latin typeface="+mn-ea"/>
                  <a:cs typeface="Arial" pitchFamily="34" charset="0"/>
                </a:rPr>
                <a:t>항목</a:t>
              </a:r>
            </a:p>
          </p:txBody>
        </p:sp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4DD34BEC-AD24-4195-F8BE-8773C2930CBF}"/>
                </a:ext>
              </a:extLst>
            </p:cNvPr>
            <p:cNvSpPr/>
            <p:nvPr/>
          </p:nvSpPr>
          <p:spPr>
            <a:xfrm>
              <a:off x="759653" y="584540"/>
              <a:ext cx="2519370" cy="72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/>
            <a:p>
              <a:r>
                <a:rPr lang="en-US" altLang="ko-KR" sz="1200" dirty="0">
                  <a:solidFill>
                    <a:schemeClr val="tx1"/>
                  </a:solidFill>
                  <a:latin typeface="+mn-ea"/>
                </a:rPr>
                <a:t>IP Setting </a:t>
              </a:r>
            </a:p>
            <a:p>
              <a:r>
                <a:rPr lang="en-US" altLang="ko-KR" sz="1200" kern="0" dirty="0">
                  <a:solidFill>
                    <a:srgbClr val="000000"/>
                  </a:solidFill>
                  <a:latin typeface="+mn-ea"/>
                  <a:cs typeface="Arial" pitchFamily="34" charset="0"/>
                </a:rPr>
                <a:t>- XX </a:t>
              </a:r>
              <a:r>
                <a:rPr lang="ko-KR" altLang="en-US" sz="1200" kern="0" dirty="0">
                  <a:solidFill>
                    <a:srgbClr val="000000"/>
                  </a:solidFill>
                  <a:latin typeface="+mn-ea"/>
                  <a:cs typeface="Arial" pitchFamily="34" charset="0"/>
                </a:rPr>
                <a:t>평탄도</a:t>
              </a:r>
            </a:p>
          </p:txBody>
        </p:sp>
      </p:grp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58EE6276-EAD8-A3F3-575F-CDC8702366FA}"/>
              </a:ext>
            </a:extLst>
          </p:cNvPr>
          <p:cNvGrpSpPr/>
          <p:nvPr/>
        </p:nvGrpSpPr>
        <p:grpSpPr>
          <a:xfrm>
            <a:off x="3392560" y="584540"/>
            <a:ext cx="3453999" cy="720000"/>
            <a:chOff x="3373978" y="584540"/>
            <a:chExt cx="3453999" cy="720000"/>
          </a:xfrm>
        </p:grpSpPr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1AEFA93C-737F-981E-30C3-03282C28448E}"/>
                </a:ext>
              </a:extLst>
            </p:cNvPr>
            <p:cNvSpPr/>
            <p:nvPr/>
          </p:nvSpPr>
          <p:spPr>
            <a:xfrm>
              <a:off x="3373978" y="584540"/>
              <a:ext cx="576000" cy="72000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/>
            <a:p>
              <a:pPr marL="180975" indent="-180975" algn="ctr"/>
              <a:r>
                <a:rPr lang="ko-KR" altLang="en-US" sz="1200" b="1" kern="0" dirty="0">
                  <a:solidFill>
                    <a:schemeClr val="bg1"/>
                  </a:solidFill>
                  <a:latin typeface="+mn-ea"/>
                  <a:cs typeface="Arial" pitchFamily="34" charset="0"/>
                </a:rPr>
                <a:t>설명</a:t>
              </a:r>
            </a:p>
          </p:txBody>
        </p:sp>
        <p:sp>
          <p:nvSpPr>
            <p:cNvPr id="82" name="직사각형 81">
              <a:extLst>
                <a:ext uri="{FF2B5EF4-FFF2-40B4-BE49-F238E27FC236}">
                  <a16:creationId xmlns:a16="http://schemas.microsoft.com/office/drawing/2014/main" id="{403A97B7-8850-2163-F732-D4A4DB441963}"/>
                </a:ext>
              </a:extLst>
            </p:cNvPr>
            <p:cNvSpPr/>
            <p:nvPr/>
          </p:nvSpPr>
          <p:spPr>
            <a:xfrm>
              <a:off x="3947977" y="584540"/>
              <a:ext cx="2880000" cy="72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/>
            <a:p>
              <a:pPr marL="180975" indent="-180975"/>
              <a:r>
                <a:rPr lang="en-US" altLang="ko-KR" sz="1200" kern="0" dirty="0">
                  <a:solidFill>
                    <a:srgbClr val="000000"/>
                  </a:solidFill>
                  <a:latin typeface="+mn-ea"/>
                  <a:cs typeface="Arial" pitchFamily="34" charset="0"/>
                </a:rPr>
                <a:t>XX </a:t>
              </a:r>
              <a:r>
                <a:rPr lang="ko-KR" altLang="en-US" sz="1200" kern="0" dirty="0">
                  <a:solidFill>
                    <a:srgbClr val="000000"/>
                  </a:solidFill>
                  <a:latin typeface="+mn-ea"/>
                  <a:cs typeface="Arial" pitchFamily="34" charset="0"/>
                </a:rPr>
                <a:t>자재 안착 시 </a:t>
              </a:r>
              <a:r>
                <a:rPr lang="en-US" altLang="ko-KR" sz="1200" kern="0" dirty="0">
                  <a:solidFill>
                    <a:srgbClr val="000000"/>
                  </a:solidFill>
                  <a:latin typeface="+mn-ea"/>
                  <a:cs typeface="Arial" pitchFamily="34" charset="0"/>
                </a:rPr>
                <a:t>XXXX</a:t>
              </a:r>
              <a:r>
                <a:rPr lang="ko-KR" altLang="en-US" sz="1200" kern="0" dirty="0">
                  <a:solidFill>
                    <a:srgbClr val="000000"/>
                  </a:solidFill>
                  <a:latin typeface="+mn-ea"/>
                  <a:cs typeface="Arial" pitchFamily="34" charset="0"/>
                </a:rPr>
                <a:t>하기 위해</a:t>
              </a:r>
              <a:endParaRPr lang="en-US" altLang="ko-KR" sz="1200" kern="0" dirty="0">
                <a:solidFill>
                  <a:srgbClr val="000000"/>
                </a:solidFill>
                <a:latin typeface="+mn-ea"/>
                <a:cs typeface="Arial" pitchFamily="34" charset="0"/>
              </a:endParaRPr>
            </a:p>
            <a:p>
              <a:pPr marL="180975" indent="-180975"/>
              <a:r>
                <a:rPr lang="en-US" altLang="ko-KR" sz="1200" kern="0" dirty="0">
                  <a:solidFill>
                    <a:srgbClr val="000000"/>
                  </a:solidFill>
                  <a:latin typeface="+mn-ea"/>
                  <a:cs typeface="Arial" pitchFamily="34" charset="0"/>
                </a:rPr>
                <a:t>XX</a:t>
              </a:r>
              <a:r>
                <a:rPr lang="ko-KR" altLang="en-US" sz="1200" kern="0" dirty="0">
                  <a:solidFill>
                    <a:srgbClr val="000000"/>
                  </a:solidFill>
                  <a:latin typeface="+mn-ea"/>
                  <a:cs typeface="Arial" pitchFamily="34" charset="0"/>
                </a:rPr>
                <a:t>의 평탄이 확보되어야 함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9E12B8E-D94B-B739-D73A-ACB02DE0E81E}"/>
              </a:ext>
            </a:extLst>
          </p:cNvPr>
          <p:cNvSpPr txBox="1"/>
          <p:nvPr/>
        </p:nvSpPr>
        <p:spPr>
          <a:xfrm>
            <a:off x="4174671" y="769792"/>
            <a:ext cx="2438256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noAutofit/>
          </a:bodyPr>
          <a:lstStyle/>
          <a:p>
            <a:pPr marL="180975" indent="-180975"/>
            <a:r>
              <a:rPr lang="ko-KR" altLang="en-US" sz="1000" kern="0" dirty="0">
                <a:solidFill>
                  <a:schemeClr val="tx1"/>
                </a:solidFill>
                <a:latin typeface="+mn-ea"/>
                <a:cs typeface="Arial" pitchFamily="34" charset="0"/>
              </a:rPr>
              <a:t>이 셋팅 항목이 왜 필요한지 간략히</a:t>
            </a:r>
            <a:endParaRPr lang="en-US" altLang="ko-KR" sz="1000" kern="0" dirty="0">
              <a:solidFill>
                <a:schemeClr val="tx1"/>
              </a:solidFill>
              <a:latin typeface="+mn-ea"/>
              <a:cs typeface="Arial" pitchFamily="34" charset="0"/>
            </a:endParaRPr>
          </a:p>
          <a:p>
            <a:pPr marL="180975" indent="-180975"/>
            <a:r>
              <a:rPr lang="ko-KR" altLang="en-US" sz="1000" kern="0" dirty="0">
                <a:solidFill>
                  <a:schemeClr val="tx1"/>
                </a:solidFill>
                <a:latin typeface="+mn-ea"/>
                <a:cs typeface="Arial" pitchFamily="34" charset="0"/>
              </a:rPr>
              <a:t>설명함</a:t>
            </a:r>
            <a:endParaRPr lang="en-US" altLang="ko-KR" sz="1000" kern="0" dirty="0">
              <a:solidFill>
                <a:schemeClr val="tx1"/>
              </a:solidFill>
              <a:latin typeface="+mn-ea"/>
              <a:cs typeface="Arial" pitchFamily="34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EC7A7F8-CEE3-111D-880D-ECEFFD5BCB7A}"/>
              </a:ext>
            </a:extLst>
          </p:cNvPr>
          <p:cNvSpPr txBox="1"/>
          <p:nvPr/>
        </p:nvSpPr>
        <p:spPr>
          <a:xfrm>
            <a:off x="7847171" y="838171"/>
            <a:ext cx="3809977" cy="346607"/>
          </a:xfrm>
          <a:prstGeom prst="rect">
            <a:avLst/>
          </a:prstGeom>
          <a:solidFill>
            <a:srgbClr val="FFFF00"/>
          </a:solidFill>
        </p:spPr>
        <p:txBody>
          <a:bodyPr wrap="none" lIns="36000" tIns="0" rIns="36000" bIns="0">
            <a:noAutofit/>
          </a:bodyPr>
          <a:lstStyle/>
          <a:p>
            <a:pPr marL="180975" indent="-180975"/>
            <a:r>
              <a:rPr lang="en-US" altLang="ko-KR" sz="1000" kern="0" dirty="0">
                <a:solidFill>
                  <a:schemeClr val="tx1"/>
                </a:solidFill>
                <a:latin typeface="+mn-ea"/>
                <a:cs typeface="Arial" pitchFamily="34" charset="0"/>
              </a:rPr>
              <a:t>3</a:t>
            </a:r>
            <a:r>
              <a:rPr lang="ko-KR" altLang="en-US" sz="1000" kern="0" dirty="0">
                <a:latin typeface="+mn-ea"/>
                <a:cs typeface="Arial" pitchFamily="34" charset="0"/>
              </a:rPr>
              <a:t>단계 </a:t>
            </a:r>
            <a:r>
              <a:rPr lang="en-US" altLang="ko-KR" sz="1000" kern="0" dirty="0">
                <a:latin typeface="+mn-ea"/>
                <a:cs typeface="Arial" pitchFamily="34" charset="0"/>
              </a:rPr>
              <a:t>(IP Setting / Teaching</a:t>
            </a:r>
            <a:r>
              <a:rPr lang="ko-KR" altLang="en-US" sz="1000" kern="0" dirty="0">
                <a:latin typeface="+mn-ea"/>
                <a:cs typeface="Arial" pitchFamily="34" charset="0"/>
              </a:rPr>
              <a:t> </a:t>
            </a:r>
            <a:r>
              <a:rPr lang="en-US" altLang="ko-KR" sz="1000" kern="0" dirty="0">
                <a:latin typeface="+mn-ea"/>
                <a:cs typeface="Arial" pitchFamily="34" charset="0"/>
              </a:rPr>
              <a:t>/ </a:t>
            </a:r>
            <a:r>
              <a:rPr lang="ko-KR" altLang="en-US" sz="1000" kern="0" dirty="0">
                <a:latin typeface="+mn-ea"/>
                <a:cs typeface="Arial" pitchFamily="34" charset="0"/>
              </a:rPr>
              <a:t>품질 </a:t>
            </a:r>
            <a:r>
              <a:rPr lang="en-US" altLang="ko-KR" sz="1000" kern="0" dirty="0">
                <a:latin typeface="+mn-ea"/>
                <a:cs typeface="Arial" pitchFamily="34" charset="0"/>
              </a:rPr>
              <a:t>Setting)  </a:t>
            </a:r>
            <a:r>
              <a:rPr lang="ko-KR" altLang="en-US" sz="1000" kern="0" dirty="0">
                <a:latin typeface="+mn-ea"/>
                <a:cs typeface="Arial" pitchFamily="34" charset="0"/>
              </a:rPr>
              <a:t>셋팅 순서</a:t>
            </a:r>
            <a:endParaRPr lang="en-US" altLang="ko-KR" sz="1000" kern="0" dirty="0">
              <a:latin typeface="+mn-ea"/>
              <a:cs typeface="Arial" pitchFamily="34" charset="0"/>
            </a:endParaRPr>
          </a:p>
          <a:p>
            <a:pPr marL="180975" indent="-180975"/>
            <a:r>
              <a:rPr lang="en-US" altLang="ko-KR" sz="1000" kern="0" dirty="0">
                <a:latin typeface="+mn-ea"/>
                <a:cs typeface="Arial" pitchFamily="34" charset="0"/>
              </a:rPr>
              <a:t>(SOP </a:t>
            </a:r>
            <a:r>
              <a:rPr lang="ko-KR" altLang="en-US" sz="1000" kern="0" dirty="0">
                <a:latin typeface="+mn-ea"/>
                <a:cs typeface="Arial" pitchFamily="34" charset="0"/>
              </a:rPr>
              <a:t>작성 순서</a:t>
            </a:r>
            <a:r>
              <a:rPr lang="en-US" altLang="ko-KR" sz="1000" kern="0" dirty="0">
                <a:latin typeface="+mn-ea"/>
                <a:cs typeface="Arial" pitchFamily="34" charset="0"/>
              </a:rPr>
              <a:t>) </a:t>
            </a:r>
            <a:r>
              <a:rPr lang="ko-KR" altLang="en-US" sz="1000" kern="0" dirty="0">
                <a:latin typeface="+mn-ea"/>
                <a:cs typeface="Arial" pitchFamily="34" charset="0"/>
              </a:rPr>
              <a:t>중 해당 셋팅 항목에 회색 적용</a:t>
            </a:r>
            <a:endParaRPr lang="en-US" altLang="ko-KR" sz="1000" kern="0" dirty="0">
              <a:solidFill>
                <a:schemeClr val="tx1"/>
              </a:solidFill>
              <a:latin typeface="+mn-ea"/>
              <a:cs typeface="Arial" pitchFamily="34" charset="0"/>
            </a:endParaRPr>
          </a:p>
        </p:txBody>
      </p:sp>
      <p:grpSp>
        <p:nvGrpSpPr>
          <p:cNvPr id="105" name="그룹 104">
            <a:extLst>
              <a:ext uri="{FF2B5EF4-FFF2-40B4-BE49-F238E27FC236}">
                <a16:creationId xmlns:a16="http://schemas.microsoft.com/office/drawing/2014/main" id="{9B321DAE-9C5B-5C89-C9A8-48C5C199E261}"/>
              </a:ext>
            </a:extLst>
          </p:cNvPr>
          <p:cNvGrpSpPr/>
          <p:nvPr/>
        </p:nvGrpSpPr>
        <p:grpSpPr>
          <a:xfrm>
            <a:off x="185652" y="1394914"/>
            <a:ext cx="3096000" cy="4248000"/>
            <a:chOff x="185652" y="1390771"/>
            <a:chExt cx="3096000" cy="4248000"/>
          </a:xfrm>
        </p:grpSpPr>
        <p:sp>
          <p:nvSpPr>
            <p:cNvPr id="98" name="직사각형 97">
              <a:extLst>
                <a:ext uri="{FF2B5EF4-FFF2-40B4-BE49-F238E27FC236}">
                  <a16:creationId xmlns:a16="http://schemas.microsoft.com/office/drawing/2014/main" id="{C8AE537C-FBEF-14B6-4334-9334D4B54490}"/>
                </a:ext>
              </a:extLst>
            </p:cNvPr>
            <p:cNvSpPr/>
            <p:nvPr/>
          </p:nvSpPr>
          <p:spPr>
            <a:xfrm>
              <a:off x="185652" y="1678771"/>
              <a:ext cx="3096000" cy="396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/>
            <a:lstStyle/>
            <a:p>
              <a:pPr marL="180975" indent="-180975" algn="ctr"/>
              <a:endParaRPr lang="ko-KR" altLang="en-US" sz="1200" b="1" kern="0" dirty="0">
                <a:solidFill>
                  <a:schemeClr val="bg1"/>
                </a:solidFill>
                <a:latin typeface="+mn-ea"/>
                <a:cs typeface="Arial" pitchFamily="34" charset="0"/>
              </a:endParaRPr>
            </a:p>
          </p:txBody>
        </p:sp>
        <p:sp>
          <p:nvSpPr>
            <p:cNvPr id="99" name="직사각형 98">
              <a:extLst>
                <a:ext uri="{FF2B5EF4-FFF2-40B4-BE49-F238E27FC236}">
                  <a16:creationId xmlns:a16="http://schemas.microsoft.com/office/drawing/2014/main" id="{EDD64A62-6E5C-9A45-D0C8-863FADED3933}"/>
                </a:ext>
              </a:extLst>
            </p:cNvPr>
            <p:cNvSpPr/>
            <p:nvPr/>
          </p:nvSpPr>
          <p:spPr>
            <a:xfrm>
              <a:off x="185652" y="1390771"/>
              <a:ext cx="3096000" cy="28800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/>
            <a:lstStyle/>
            <a:p>
              <a:pPr marL="180975" indent="-180975" algn="ctr"/>
              <a:r>
                <a:rPr lang="ko-KR" altLang="en-US" sz="1200" b="1" kern="0" dirty="0">
                  <a:solidFill>
                    <a:schemeClr val="bg1"/>
                  </a:solidFill>
                  <a:latin typeface="+mn-ea"/>
                  <a:cs typeface="Arial" pitchFamily="34" charset="0"/>
                </a:rPr>
                <a:t>작업 순서</a:t>
              </a:r>
            </a:p>
          </p:txBody>
        </p:sp>
      </p:grpSp>
      <p:grpSp>
        <p:nvGrpSpPr>
          <p:cNvPr id="106" name="그룹 105">
            <a:extLst>
              <a:ext uri="{FF2B5EF4-FFF2-40B4-BE49-F238E27FC236}">
                <a16:creationId xmlns:a16="http://schemas.microsoft.com/office/drawing/2014/main" id="{E579C4B9-2E93-EACC-3AC8-512A448F8BBE}"/>
              </a:ext>
            </a:extLst>
          </p:cNvPr>
          <p:cNvGrpSpPr/>
          <p:nvPr/>
        </p:nvGrpSpPr>
        <p:grpSpPr>
          <a:xfrm>
            <a:off x="185652" y="5733288"/>
            <a:ext cx="3096000" cy="719900"/>
            <a:chOff x="185652" y="5733288"/>
            <a:chExt cx="3096000" cy="719900"/>
          </a:xfrm>
        </p:grpSpPr>
        <p:sp>
          <p:nvSpPr>
            <p:cNvPr id="103" name="직사각형 102">
              <a:extLst>
                <a:ext uri="{FF2B5EF4-FFF2-40B4-BE49-F238E27FC236}">
                  <a16:creationId xmlns:a16="http://schemas.microsoft.com/office/drawing/2014/main" id="{31C25BC7-B717-832B-B9B9-A93C89F9E320}"/>
                </a:ext>
              </a:extLst>
            </p:cNvPr>
            <p:cNvSpPr/>
            <p:nvPr/>
          </p:nvSpPr>
          <p:spPr>
            <a:xfrm>
              <a:off x="185652" y="6021287"/>
              <a:ext cx="3096000" cy="431901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/>
            <a:lstStyle/>
            <a:p>
              <a:pPr marL="180975" indent="-180975"/>
              <a:r>
                <a:rPr lang="en-US" altLang="ko-KR" sz="1000" b="1" kern="0" dirty="0">
                  <a:solidFill>
                    <a:schemeClr val="tx1"/>
                  </a:solidFill>
                  <a:latin typeface="+mn-ea"/>
                  <a:cs typeface="Arial" pitchFamily="34" charset="0"/>
                </a:rPr>
                <a:t>XXX. </a:t>
              </a:r>
              <a:r>
                <a:rPr lang="ko-KR" altLang="en-US" sz="1000" b="1" kern="0" dirty="0">
                  <a:solidFill>
                    <a:schemeClr val="tx1"/>
                  </a:solidFill>
                  <a:latin typeface="+mn-ea"/>
                  <a:cs typeface="Arial" pitchFamily="34" charset="0"/>
                </a:rPr>
                <a:t>부터</a:t>
              </a:r>
              <a:r>
                <a:rPr lang="en-US" altLang="ko-KR" sz="1000" b="1" kern="0" dirty="0">
                  <a:solidFill>
                    <a:schemeClr val="tx1"/>
                  </a:solidFill>
                  <a:latin typeface="+mn-ea"/>
                  <a:cs typeface="Arial" pitchFamily="34" charset="0"/>
                </a:rPr>
                <a:t> </a:t>
              </a:r>
              <a:r>
                <a:rPr lang="ko-KR" altLang="en-US" sz="1000" b="1" kern="0" dirty="0">
                  <a:solidFill>
                    <a:schemeClr val="tx1"/>
                  </a:solidFill>
                  <a:latin typeface="+mn-ea"/>
                  <a:cs typeface="Arial" pitchFamily="34" charset="0"/>
                </a:rPr>
                <a:t>측정하며 조립한다</a:t>
              </a:r>
              <a:r>
                <a:rPr lang="en-US" altLang="ko-KR" sz="1000" b="1" kern="0" dirty="0">
                  <a:solidFill>
                    <a:schemeClr val="tx1"/>
                  </a:solidFill>
                  <a:latin typeface="+mn-ea"/>
                  <a:cs typeface="Arial" pitchFamily="34" charset="0"/>
                </a:rPr>
                <a:t>.</a:t>
              </a:r>
            </a:p>
            <a:p>
              <a:pPr marL="180975" indent="-180975"/>
              <a:r>
                <a:rPr lang="ko-KR" altLang="en-US" sz="1000" b="1" kern="0" dirty="0" err="1">
                  <a:solidFill>
                    <a:schemeClr val="tx1"/>
                  </a:solidFill>
                  <a:latin typeface="+mn-ea"/>
                  <a:cs typeface="Arial" pitchFamily="34" charset="0"/>
                </a:rPr>
                <a:t>ㄷㄱㄹㄷㅀㅎ</a:t>
              </a:r>
              <a:endParaRPr lang="ko-KR" altLang="en-US" sz="1000" b="1" kern="0" dirty="0">
                <a:solidFill>
                  <a:schemeClr val="tx1"/>
                </a:solidFill>
                <a:latin typeface="+mn-ea"/>
                <a:cs typeface="Arial" pitchFamily="34" charset="0"/>
              </a:endParaRPr>
            </a:p>
          </p:txBody>
        </p:sp>
        <p:sp>
          <p:nvSpPr>
            <p:cNvPr id="104" name="직사각형 103">
              <a:extLst>
                <a:ext uri="{FF2B5EF4-FFF2-40B4-BE49-F238E27FC236}">
                  <a16:creationId xmlns:a16="http://schemas.microsoft.com/office/drawing/2014/main" id="{9975EDFF-C168-84D9-50BA-72F10937407B}"/>
                </a:ext>
              </a:extLst>
            </p:cNvPr>
            <p:cNvSpPr/>
            <p:nvPr/>
          </p:nvSpPr>
          <p:spPr>
            <a:xfrm>
              <a:off x="185652" y="5733288"/>
              <a:ext cx="3096000" cy="288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/>
            <a:lstStyle/>
            <a:p>
              <a:pPr marL="180975" indent="-180975" algn="ctr"/>
              <a:r>
                <a:rPr lang="en-US" altLang="ko-KR" sz="1200" b="1" kern="0" dirty="0">
                  <a:solidFill>
                    <a:schemeClr val="bg1"/>
                  </a:solidFill>
                  <a:latin typeface="+mn-ea"/>
                  <a:cs typeface="Arial" pitchFamily="34" charset="0"/>
                </a:rPr>
                <a:t>Tip</a:t>
              </a:r>
              <a:endParaRPr lang="ko-KR" altLang="en-US" sz="1200" b="1" kern="0" dirty="0">
                <a:solidFill>
                  <a:schemeClr val="bg1"/>
                </a:solidFill>
                <a:latin typeface="+mn-ea"/>
                <a:cs typeface="Arial" pitchFamily="34" charset="0"/>
              </a:endParaRPr>
            </a:p>
          </p:txBody>
        </p:sp>
      </p:grpSp>
      <p:sp>
        <p:nvSpPr>
          <p:cNvPr id="108" name="직사각형 107">
            <a:extLst>
              <a:ext uri="{FF2B5EF4-FFF2-40B4-BE49-F238E27FC236}">
                <a16:creationId xmlns:a16="http://schemas.microsoft.com/office/drawing/2014/main" id="{0842962D-D3D6-21D4-EFCE-0DB085D23DED}"/>
              </a:ext>
            </a:extLst>
          </p:cNvPr>
          <p:cNvSpPr/>
          <p:nvPr/>
        </p:nvSpPr>
        <p:spPr>
          <a:xfrm>
            <a:off x="3392559" y="1682914"/>
            <a:ext cx="3456000" cy="477027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36000" bIns="0" rtlCol="0" anchor="t"/>
          <a:lstStyle/>
          <a:p>
            <a:pPr marL="179388" lvl="0" indent="-179388" defTabSz="914400">
              <a:lnSpc>
                <a:spcPct val="150000"/>
              </a:lnSpc>
              <a:defRPr/>
            </a:pP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①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Side Sealing Jig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를 </a:t>
            </a:r>
            <a:r>
              <a:rPr lang="ko-KR" altLang="en-US" sz="1000" dirty="0" err="1">
                <a:solidFill>
                  <a:schemeClr val="tx1"/>
                </a:solidFill>
                <a:latin typeface="+mn-ea"/>
              </a:rPr>
              <a:t>안착시킨다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    : Electrode Lift Gripper 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상단에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Side Sealing Jig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를 </a:t>
            </a:r>
            <a:r>
              <a:rPr lang="ko-KR" altLang="en-US" sz="1000" dirty="0" err="1">
                <a:solidFill>
                  <a:schemeClr val="tx1"/>
                </a:solidFill>
                <a:latin typeface="+mn-ea"/>
              </a:rPr>
              <a:t>안착시킨다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② 디지털수평계를 세팅한다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    : Side Sealing Jig 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위에 디지털수평계를 올려놓는다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③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Electrode Lift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의 평탄도를 측정한다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    : 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디지털수평계 이용하여 </a:t>
            </a:r>
            <a:r>
              <a:rPr lang="en-US" altLang="ko-KR" sz="1000" b="1" dirty="0">
                <a:solidFill>
                  <a:srgbClr val="C00000"/>
                </a:solidFill>
                <a:latin typeface="+mn-ea"/>
              </a:rPr>
              <a:t>X/Y</a:t>
            </a:r>
            <a:r>
              <a:rPr lang="ko-KR" altLang="en-US" sz="1000" b="1" dirty="0">
                <a:solidFill>
                  <a:srgbClr val="C00000"/>
                </a:solidFill>
                <a:latin typeface="+mn-ea"/>
              </a:rPr>
              <a:t>축 평탄도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를 측정한다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en-US" altLang="ko-KR" sz="1000" dirty="0">
                <a:solidFill>
                  <a:srgbClr val="7030A0"/>
                </a:solidFill>
                <a:latin typeface="+mn-ea"/>
              </a:rPr>
              <a:t>   ※ Spec : 0±0.2</a:t>
            </a:r>
            <a:r>
              <a:rPr lang="ko-KR" altLang="en-US" sz="1000" dirty="0">
                <a:solidFill>
                  <a:srgbClr val="7030A0"/>
                </a:solidFill>
                <a:latin typeface="+mn-ea"/>
              </a:rPr>
              <a:t>˚</a:t>
            </a:r>
            <a:endParaRPr lang="en-US" altLang="ko-KR" sz="1000" dirty="0">
              <a:solidFill>
                <a:srgbClr val="7030A0"/>
              </a:solidFill>
              <a:latin typeface="+mn-ea"/>
            </a:endParaRP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④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Electrode Lift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의 고정을 해제한다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    : 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ⓐ 고정볼트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4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개를</a:t>
            </a:r>
            <a:r>
              <a:rPr lang="ko-KR" altLang="en-US" sz="1000" dirty="0">
                <a:solidFill>
                  <a:srgbClr val="C00000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rgbClr val="C00000"/>
                </a:solidFill>
                <a:latin typeface="+mn-ea"/>
              </a:rPr>
              <a:t>5</a:t>
            </a:r>
            <a:r>
              <a:rPr lang="ko-KR" altLang="en-US" sz="1000" dirty="0">
                <a:solidFill>
                  <a:srgbClr val="C00000"/>
                </a:solidFill>
                <a:latin typeface="+mn-ea"/>
              </a:rPr>
              <a:t>바퀴 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풀어 고정을 해제한다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⑤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Electrode Lift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의 평탄도를 조정한다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  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1) </a:t>
            </a:r>
            <a:r>
              <a:rPr lang="en-US" altLang="ko-KR" sz="1000" u="sng" dirty="0">
                <a:solidFill>
                  <a:schemeClr val="tx1"/>
                </a:solidFill>
                <a:latin typeface="+mn-ea"/>
              </a:rPr>
              <a:t>X</a:t>
            </a:r>
            <a:r>
              <a:rPr lang="ko-KR" altLang="en-US" sz="1000" u="sng" dirty="0">
                <a:solidFill>
                  <a:schemeClr val="tx1"/>
                </a:solidFill>
                <a:latin typeface="+mn-ea"/>
              </a:rPr>
              <a:t>축 평탄도 조정이 필요할 경우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,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   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→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ⓑ 부위에 라이너를 삽입하여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X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축 평탄도를 조정한다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   2) </a:t>
            </a:r>
            <a:r>
              <a:rPr lang="en-US" altLang="ko-KR" sz="1000" u="sng" dirty="0">
                <a:solidFill>
                  <a:schemeClr val="tx1"/>
                </a:solidFill>
                <a:latin typeface="+mn-ea"/>
              </a:rPr>
              <a:t>Y</a:t>
            </a:r>
            <a:r>
              <a:rPr lang="ko-KR" altLang="en-US" sz="1000" u="sng" dirty="0">
                <a:solidFill>
                  <a:schemeClr val="tx1"/>
                </a:solidFill>
                <a:latin typeface="+mn-ea"/>
              </a:rPr>
              <a:t>축 평탄도 조정이 필요할 경우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,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   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→ ⓒ 부위를 고무망치로 </a:t>
            </a:r>
            <a:r>
              <a:rPr lang="ko-KR" altLang="en-US" sz="1000" dirty="0" err="1">
                <a:solidFill>
                  <a:schemeClr val="tx1"/>
                </a:solidFill>
                <a:latin typeface="+mn-ea"/>
              </a:rPr>
              <a:t>톡톡쳐서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Y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축 평탄도를 조정한다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⑥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Electrode Lift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를 </a:t>
            </a:r>
            <a:r>
              <a:rPr lang="ko-KR" altLang="en-US" sz="1000" dirty="0" err="1">
                <a:solidFill>
                  <a:schemeClr val="tx1"/>
                </a:solidFill>
                <a:latin typeface="+mn-ea"/>
              </a:rPr>
              <a:t>재고정한다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    : 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ⓐ 고정볼트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4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개를 </a:t>
            </a:r>
            <a:r>
              <a:rPr lang="ko-KR" altLang="en-US" sz="1000" dirty="0" err="1">
                <a:solidFill>
                  <a:schemeClr val="tx1"/>
                </a:solidFill>
                <a:latin typeface="+mn-ea"/>
              </a:rPr>
              <a:t>재고정한다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endParaRPr lang="en-US" altLang="ko-KR" sz="1000" dirty="0">
              <a:solidFill>
                <a:schemeClr val="tx1"/>
              </a:solidFill>
              <a:latin typeface="+mn-ea"/>
            </a:endParaRP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⑦ 디지털수평계 및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Side Sealing Jig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를 제거한다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180975" indent="-180975"/>
            <a:endParaRPr lang="ko-KR" altLang="en-US" sz="1000" b="1" kern="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ADEC66CA-DA04-0C4C-347D-DCC3C1CF53D1}"/>
              </a:ext>
            </a:extLst>
          </p:cNvPr>
          <p:cNvSpPr/>
          <p:nvPr/>
        </p:nvSpPr>
        <p:spPr>
          <a:xfrm>
            <a:off x="3392558" y="1394914"/>
            <a:ext cx="8621132" cy="288000"/>
          </a:xfrm>
          <a:prstGeom prst="rect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36000" bIns="0" rtlCol="0" anchor="ctr"/>
          <a:lstStyle/>
          <a:p>
            <a:pPr marL="180975" indent="-180975" algn="ctr"/>
            <a:r>
              <a:rPr lang="ko-KR" altLang="en-US" sz="1200" b="1" kern="0" dirty="0">
                <a:solidFill>
                  <a:schemeClr val="bg1"/>
                </a:solidFill>
                <a:latin typeface="+mn-ea"/>
                <a:cs typeface="Arial" pitchFamily="34" charset="0"/>
              </a:rPr>
              <a:t>세부 작업 내용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704720B2-9BC4-49C8-7BDB-3189AFB4187C}"/>
              </a:ext>
            </a:extLst>
          </p:cNvPr>
          <p:cNvSpPr txBox="1"/>
          <p:nvPr/>
        </p:nvSpPr>
        <p:spPr>
          <a:xfrm>
            <a:off x="3555838" y="3876084"/>
            <a:ext cx="3292721" cy="631711"/>
          </a:xfrm>
          <a:prstGeom prst="rect">
            <a:avLst/>
          </a:prstGeom>
          <a:solidFill>
            <a:srgbClr val="FFFF00"/>
          </a:solidFill>
        </p:spPr>
        <p:txBody>
          <a:bodyPr wrap="none" lIns="36000" tIns="0" rIns="36000" bIns="0" anchor="ctr">
            <a:noAutofit/>
          </a:bodyPr>
          <a:lstStyle/>
          <a:p>
            <a:pPr marL="180975" indent="-180975"/>
            <a:r>
              <a:rPr lang="ko-KR" altLang="en-US" sz="1000" kern="0" dirty="0">
                <a:solidFill>
                  <a:schemeClr val="tx1"/>
                </a:solidFill>
                <a:latin typeface="+mn-ea"/>
                <a:cs typeface="Arial" pitchFamily="34" charset="0"/>
              </a:rPr>
              <a:t>동일 셋팅</a:t>
            </a:r>
            <a:r>
              <a:rPr lang="en-US" altLang="ko-KR" sz="1000" kern="0" dirty="0">
                <a:solidFill>
                  <a:schemeClr val="tx1"/>
                </a:solidFill>
                <a:latin typeface="+mn-ea"/>
                <a:cs typeface="Arial" pitchFamily="34" charset="0"/>
              </a:rPr>
              <a:t> </a:t>
            </a:r>
            <a:r>
              <a:rPr lang="ko-KR" altLang="en-US" sz="1000" kern="0" dirty="0">
                <a:solidFill>
                  <a:schemeClr val="tx1"/>
                </a:solidFill>
                <a:latin typeface="+mn-ea"/>
                <a:cs typeface="Arial" pitchFamily="34" charset="0"/>
              </a:rPr>
              <a:t>항목에 세부 작업이 많을 경우</a:t>
            </a:r>
            <a:endParaRPr lang="en-US" altLang="ko-KR" sz="1000" kern="0" dirty="0">
              <a:solidFill>
                <a:schemeClr val="tx1"/>
              </a:solidFill>
              <a:latin typeface="+mn-ea"/>
              <a:cs typeface="Arial" pitchFamily="34" charset="0"/>
            </a:endParaRPr>
          </a:p>
          <a:p>
            <a:pPr marL="180975" indent="-180975"/>
            <a:r>
              <a:rPr lang="ko-KR" altLang="en-US" sz="1000" kern="0" dirty="0">
                <a:solidFill>
                  <a:schemeClr val="tx1"/>
                </a:solidFill>
                <a:latin typeface="+mn-ea"/>
                <a:cs typeface="Arial" pitchFamily="34" charset="0"/>
              </a:rPr>
              <a:t>동일  양식으로 세부 작업 내용을 추가 합니다</a:t>
            </a:r>
            <a:r>
              <a:rPr lang="en-US" altLang="ko-KR" sz="1000" kern="0" dirty="0">
                <a:solidFill>
                  <a:schemeClr val="tx1"/>
                </a:solidFill>
                <a:latin typeface="+mn-ea"/>
                <a:cs typeface="Arial" pitchFamily="34" charset="0"/>
              </a:rPr>
              <a:t>. </a:t>
            </a:r>
          </a:p>
        </p:txBody>
      </p:sp>
      <p:pic>
        <p:nvPicPr>
          <p:cNvPr id="80" name="그림 79">
            <a:extLst>
              <a:ext uri="{FF2B5EF4-FFF2-40B4-BE49-F238E27FC236}">
                <a16:creationId xmlns:a16="http://schemas.microsoft.com/office/drawing/2014/main" id="{32A74BCB-998B-85F5-F98B-B82B25C2EA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39643" y="1819117"/>
            <a:ext cx="5201903" cy="870405"/>
          </a:xfrm>
          <a:prstGeom prst="rect">
            <a:avLst/>
          </a:prstGeom>
        </p:spPr>
      </p:pic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75D6DF3C-E04C-0902-4004-42A7007DDEF8}"/>
              </a:ext>
            </a:extLst>
          </p:cNvPr>
          <p:cNvSpPr/>
          <p:nvPr/>
        </p:nvSpPr>
        <p:spPr>
          <a:xfrm>
            <a:off x="3827983" y="1983384"/>
            <a:ext cx="401235" cy="14401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36000" bIns="0" rtlCol="0" anchor="ctr"/>
          <a:lstStyle/>
          <a:p>
            <a:pPr marL="180975" indent="-180975" algn="ctr">
              <a:lnSpc>
                <a:spcPct val="130000"/>
              </a:lnSpc>
            </a:pPr>
            <a:endParaRPr lang="ko-KR" altLang="en-US" sz="1200" kern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E3FC0A93-7A7A-2EC7-33C9-7AEF5837AC3F}"/>
              </a:ext>
            </a:extLst>
          </p:cNvPr>
          <p:cNvSpPr/>
          <p:nvPr/>
        </p:nvSpPr>
        <p:spPr>
          <a:xfrm>
            <a:off x="4993981" y="1989733"/>
            <a:ext cx="975866" cy="13126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36000" bIns="0" rtlCol="0" anchor="ctr"/>
          <a:lstStyle/>
          <a:p>
            <a:pPr marL="180975" indent="-180975" algn="ctr">
              <a:lnSpc>
                <a:spcPct val="130000"/>
              </a:lnSpc>
            </a:pPr>
            <a:endParaRPr lang="ko-KR" altLang="en-US" sz="1200" kern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88" name="사각형: 둥근 모서리 87">
            <a:extLst>
              <a:ext uri="{FF2B5EF4-FFF2-40B4-BE49-F238E27FC236}">
                <a16:creationId xmlns:a16="http://schemas.microsoft.com/office/drawing/2014/main" id="{E76D3FC9-A33A-ADDB-D960-FA7BA9360A85}"/>
              </a:ext>
            </a:extLst>
          </p:cNvPr>
          <p:cNvSpPr/>
          <p:nvPr/>
        </p:nvSpPr>
        <p:spPr>
          <a:xfrm>
            <a:off x="7874590" y="1845384"/>
            <a:ext cx="275961" cy="81077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36000" bIns="0" rtlCol="0" anchor="ctr">
            <a:noAutofit/>
          </a:bodyPr>
          <a:lstStyle/>
          <a:p>
            <a:pPr marL="180975" indent="-180975" algn="ctr">
              <a:lnSpc>
                <a:spcPct val="130000"/>
              </a:lnSpc>
            </a:pPr>
            <a:endParaRPr lang="ko-KR" altLang="en-US" sz="1200" kern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cxnSp>
        <p:nvCxnSpPr>
          <p:cNvPr id="79" name="직선 화살표 연결선 78">
            <a:extLst>
              <a:ext uri="{FF2B5EF4-FFF2-40B4-BE49-F238E27FC236}">
                <a16:creationId xmlns:a16="http://schemas.microsoft.com/office/drawing/2014/main" id="{02CFD437-9C90-5A00-B68C-A0CF6FB023B3}"/>
              </a:ext>
            </a:extLst>
          </p:cNvPr>
          <p:cNvCxnSpPr>
            <a:cxnSpLocks/>
            <a:stCxn id="73" idx="1"/>
          </p:cNvCxnSpPr>
          <p:nvPr/>
        </p:nvCxnSpPr>
        <p:spPr>
          <a:xfrm flipH="1" flipV="1">
            <a:off x="1669083" y="891069"/>
            <a:ext cx="2158900" cy="116432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A2B5CDE0-A444-4A25-DBAB-36297C35D225}"/>
              </a:ext>
            </a:extLst>
          </p:cNvPr>
          <p:cNvCxnSpPr>
            <a:cxnSpLocks/>
            <a:stCxn id="77" idx="1"/>
          </p:cNvCxnSpPr>
          <p:nvPr/>
        </p:nvCxnSpPr>
        <p:spPr>
          <a:xfrm flipH="1" flipV="1">
            <a:off x="1668281" y="1063936"/>
            <a:ext cx="3325700" cy="9914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화살표 연결선 88">
            <a:extLst>
              <a:ext uri="{FF2B5EF4-FFF2-40B4-BE49-F238E27FC236}">
                <a16:creationId xmlns:a16="http://schemas.microsoft.com/office/drawing/2014/main" id="{0ABC6F82-7888-A675-A2A5-9EAE81706840}"/>
              </a:ext>
            </a:extLst>
          </p:cNvPr>
          <p:cNvCxnSpPr>
            <a:cxnSpLocks/>
            <a:stCxn id="88" idx="1"/>
          </p:cNvCxnSpPr>
          <p:nvPr/>
        </p:nvCxnSpPr>
        <p:spPr>
          <a:xfrm rot="10800000">
            <a:off x="7078980" y="1165861"/>
            <a:ext cx="795610" cy="1084913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0D0BBF44-1DCE-BAD6-28A5-B2B1F0ADDDF8}"/>
              </a:ext>
            </a:extLst>
          </p:cNvPr>
          <p:cNvSpPr txBox="1"/>
          <p:nvPr/>
        </p:nvSpPr>
        <p:spPr>
          <a:xfrm>
            <a:off x="7680325" y="103188"/>
            <a:ext cx="4320000" cy="360000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noAutofit/>
          </a:bodyPr>
          <a:lstStyle/>
          <a:p>
            <a:pPr algn="r"/>
            <a:r>
              <a:rPr lang="en-US" altLang="ko-KR" sz="1600" dirty="0">
                <a:latin typeface="+mn-ea"/>
              </a:rPr>
              <a:t>- 1) IP setting</a:t>
            </a:r>
            <a:r>
              <a:rPr lang="ko-KR" altLang="en-US" sz="1600" dirty="0">
                <a:latin typeface="+mn-ea"/>
              </a:rPr>
              <a:t> </a:t>
            </a:r>
            <a:r>
              <a:rPr lang="en-US" altLang="ko-KR" sz="1600" dirty="0">
                <a:latin typeface="+mn-ea"/>
              </a:rPr>
              <a:t>: XXX </a:t>
            </a:r>
            <a:r>
              <a:rPr lang="ko-KR" altLang="en-US" sz="1600" dirty="0">
                <a:latin typeface="+mn-ea"/>
              </a:rPr>
              <a:t>평탄도</a:t>
            </a:r>
          </a:p>
        </p:txBody>
      </p:sp>
      <p:sp>
        <p:nvSpPr>
          <p:cNvPr id="120" name="직사각형 119">
            <a:extLst>
              <a:ext uri="{FF2B5EF4-FFF2-40B4-BE49-F238E27FC236}">
                <a16:creationId xmlns:a16="http://schemas.microsoft.com/office/drawing/2014/main" id="{D079E821-1C0F-8C5C-E32D-E26E0B9665A1}"/>
              </a:ext>
            </a:extLst>
          </p:cNvPr>
          <p:cNvSpPr/>
          <p:nvPr/>
        </p:nvSpPr>
        <p:spPr>
          <a:xfrm>
            <a:off x="5807968" y="6597352"/>
            <a:ext cx="576064" cy="143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36000" bIns="0" rtlCol="0" anchor="ctr"/>
          <a:lstStyle/>
          <a:p>
            <a:pPr marL="180975" indent="-180975" algn="ctr">
              <a:lnSpc>
                <a:spcPct val="130000"/>
              </a:lnSpc>
            </a:pPr>
            <a:r>
              <a:rPr lang="en-US" altLang="ko-KR" sz="1000" kern="0" dirty="0">
                <a:solidFill>
                  <a:srgbClr val="000000"/>
                </a:solidFill>
                <a:latin typeface="+mn-ea"/>
                <a:cs typeface="Arial" pitchFamily="34" charset="0"/>
              </a:rPr>
              <a:t>7 / #</a:t>
            </a:r>
            <a:endParaRPr lang="ko-KR" altLang="en-US" sz="1000" kern="0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6F829143-422B-75FB-1056-0FD3D1AAAB3D}"/>
              </a:ext>
            </a:extLst>
          </p:cNvPr>
          <p:cNvSpPr txBox="1"/>
          <p:nvPr/>
        </p:nvSpPr>
        <p:spPr>
          <a:xfrm>
            <a:off x="7594778" y="2516126"/>
            <a:ext cx="3809977" cy="3217130"/>
          </a:xfrm>
          <a:prstGeom prst="rect">
            <a:avLst/>
          </a:prstGeom>
          <a:solidFill>
            <a:srgbClr val="FFFF00"/>
          </a:solidFill>
        </p:spPr>
        <p:txBody>
          <a:bodyPr wrap="none" lIns="36000" tIns="0" rIns="36000" bIns="0">
            <a:noAutofit/>
          </a:bodyPr>
          <a:lstStyle/>
          <a:p>
            <a:pPr marL="180975" indent="-180975"/>
            <a:r>
              <a:rPr lang="ko-KR" altLang="en-US" sz="1000" kern="0" dirty="0">
                <a:solidFill>
                  <a:schemeClr val="tx1"/>
                </a:solidFill>
                <a:latin typeface="+mn-ea"/>
                <a:cs typeface="Arial" pitchFamily="34" charset="0"/>
              </a:rPr>
              <a:t>관련 도면</a:t>
            </a:r>
            <a:r>
              <a:rPr lang="en-US" altLang="ko-KR" sz="1000" kern="0" dirty="0">
                <a:solidFill>
                  <a:schemeClr val="tx1"/>
                </a:solidFill>
                <a:latin typeface="+mn-ea"/>
                <a:cs typeface="Arial" pitchFamily="34" charset="0"/>
              </a:rPr>
              <a:t>/</a:t>
            </a:r>
            <a:r>
              <a:rPr lang="ko-KR" altLang="en-US" sz="1000" kern="0" dirty="0">
                <a:solidFill>
                  <a:schemeClr val="tx1"/>
                </a:solidFill>
                <a:latin typeface="+mn-ea"/>
                <a:cs typeface="Arial" pitchFamily="34" charset="0"/>
              </a:rPr>
              <a:t>사진 추가 설명</a:t>
            </a:r>
            <a:endParaRPr lang="en-US" altLang="ko-KR" sz="1000" kern="0" dirty="0">
              <a:solidFill>
                <a:schemeClr val="tx1"/>
              </a:solidFill>
              <a:latin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77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D3329-7E22-E3DC-869E-4550B7424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6AC2502-2050-B3F0-24DC-B0888479771E}"/>
              </a:ext>
            </a:extLst>
          </p:cNvPr>
          <p:cNvSpPr txBox="1"/>
          <p:nvPr/>
        </p:nvSpPr>
        <p:spPr>
          <a:xfrm>
            <a:off x="192087" y="103188"/>
            <a:ext cx="4320000" cy="360000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noAutofit/>
          </a:bodyPr>
          <a:lstStyle/>
          <a:p>
            <a:r>
              <a:rPr lang="en-US" altLang="ko-KR" sz="2000" b="1" dirty="0">
                <a:latin typeface="+mn-ea"/>
              </a:rPr>
              <a:t>3. SOP(</a:t>
            </a:r>
            <a:r>
              <a:rPr lang="ko-KR" altLang="en-US" sz="2000" b="1" dirty="0" err="1">
                <a:latin typeface="+mn-ea"/>
              </a:rPr>
              <a:t>셋팅기준서</a:t>
            </a:r>
            <a:r>
              <a:rPr lang="en-US" altLang="ko-KR" sz="2000" b="1" dirty="0">
                <a:latin typeface="+mn-ea"/>
              </a:rPr>
              <a:t>)</a:t>
            </a:r>
          </a:p>
        </p:txBody>
      </p:sp>
      <p:sp>
        <p:nvSpPr>
          <p:cNvPr id="10" name="Rectangle 37">
            <a:extLst>
              <a:ext uri="{FF2B5EF4-FFF2-40B4-BE49-F238E27FC236}">
                <a16:creationId xmlns:a16="http://schemas.microsoft.com/office/drawing/2014/main" id="{351026B9-4FCC-F58B-4390-F3339A7DC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0096" y="1692608"/>
            <a:ext cx="5039819" cy="184827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36000" tIns="0" rIns="36000" bIns="0" anchor="b"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189" latinLnBrk="0">
              <a:lnSpc>
                <a:spcPct val="110000"/>
              </a:lnSpc>
            </a:pPr>
            <a:r>
              <a:rPr lang="ko-KR" altLang="en-US" sz="1100">
                <a:solidFill>
                  <a:srgbClr val="000000"/>
                </a:solidFill>
                <a:latin typeface="+mn-ea"/>
                <a:cs typeface="Arial" panose="020B0604020202020204" pitchFamily="34" charset="0"/>
              </a:rPr>
              <a:t>①</a:t>
            </a:r>
            <a:r>
              <a:rPr lang="en-US" altLang="ko-KR" sz="1100">
                <a:solidFill>
                  <a:srgbClr val="000000"/>
                </a:solidFill>
                <a:latin typeface="+mn-ea"/>
                <a:cs typeface="Arial" panose="020B0604020202020204" pitchFamily="34" charset="0"/>
              </a:rPr>
              <a:t>~</a:t>
            </a:r>
            <a:r>
              <a:rPr lang="ko-KR" altLang="en-US" sz="1100">
                <a:solidFill>
                  <a:srgbClr val="000000"/>
                </a:solidFill>
                <a:latin typeface="+mn-ea"/>
                <a:cs typeface="Arial" panose="020B0604020202020204" pitchFamily="34" charset="0"/>
              </a:rPr>
              <a:t>⑦</a:t>
            </a:r>
            <a:endParaRPr lang="en-US" altLang="ko-KR" sz="1100" dirty="0">
              <a:solidFill>
                <a:srgbClr val="00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B84E3F-9DBE-054F-691D-32352A5DAFAC}"/>
              </a:ext>
            </a:extLst>
          </p:cNvPr>
          <p:cNvSpPr txBox="1"/>
          <p:nvPr/>
        </p:nvSpPr>
        <p:spPr>
          <a:xfrm>
            <a:off x="2249241" y="3795645"/>
            <a:ext cx="184731" cy="278667"/>
          </a:xfrm>
          <a:prstGeom prst="rect">
            <a:avLst/>
          </a:prstGeom>
          <a:noFill/>
        </p:spPr>
        <p:txBody>
          <a:bodyPr wrap="none" lIns="36000" tIns="0" rIns="36000" bIns="0" rtlCol="0"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189" latinLnBrk="0">
              <a:lnSpc>
                <a:spcPct val="110000"/>
              </a:lnSpc>
            </a:pPr>
            <a:endParaRPr lang="en-US" altLang="ko-KR" sz="1200" b="1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3161AA95-E9CE-3B15-1B49-390E5AB6B5D9}"/>
              </a:ext>
            </a:extLst>
          </p:cNvPr>
          <p:cNvSpPr/>
          <p:nvPr/>
        </p:nvSpPr>
        <p:spPr>
          <a:xfrm>
            <a:off x="1004531" y="1844864"/>
            <a:ext cx="1332000" cy="3600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①</a:t>
            </a: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 Side Sealing Jig</a:t>
            </a:r>
          </a:p>
          <a:p>
            <a:pPr algn="ctr"/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안착</a:t>
            </a:r>
            <a:endParaRPr lang="en-US" altLang="ko-KR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9" name="순서도: 판단 18">
            <a:extLst>
              <a:ext uri="{FF2B5EF4-FFF2-40B4-BE49-F238E27FC236}">
                <a16:creationId xmlns:a16="http://schemas.microsoft.com/office/drawing/2014/main" id="{DBF29DAA-DA66-C698-ECE2-20F29A355F5D}"/>
              </a:ext>
            </a:extLst>
          </p:cNvPr>
          <p:cNvSpPr/>
          <p:nvPr/>
        </p:nvSpPr>
        <p:spPr>
          <a:xfrm>
            <a:off x="769083" y="3340595"/>
            <a:ext cx="1800000" cy="432000"/>
          </a:xfrm>
          <a:prstGeom prst="flowChartDecision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36000" bIns="0" rtlCol="0" anchor="ctr"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③</a:t>
            </a: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평탄도 </a:t>
            </a: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OK?</a:t>
            </a:r>
          </a:p>
          <a:p>
            <a:pPr algn="ctr"/>
            <a:r>
              <a:rPr lang="en-US" altLang="ko-KR" sz="800" b="1" dirty="0">
                <a:solidFill>
                  <a:srgbClr val="7030A0"/>
                </a:solidFill>
                <a:latin typeface="+mn-ea"/>
              </a:rPr>
              <a:t>(0±0.2)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6545F1B-B235-FFBD-B43C-D4290FADEA40}"/>
              </a:ext>
            </a:extLst>
          </p:cNvPr>
          <p:cNvSpPr/>
          <p:nvPr/>
        </p:nvSpPr>
        <p:spPr>
          <a:xfrm>
            <a:off x="1726463" y="3964693"/>
            <a:ext cx="1332000" cy="3600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④ </a:t>
            </a: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Electrode Lift</a:t>
            </a:r>
          </a:p>
          <a:p>
            <a:pPr algn="ctr"/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고정해제</a:t>
            </a:r>
            <a:endParaRPr lang="en-US" altLang="ko-KR" sz="800" b="1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21" name="연결선: 꺾임 44">
            <a:extLst>
              <a:ext uri="{FF2B5EF4-FFF2-40B4-BE49-F238E27FC236}">
                <a16:creationId xmlns:a16="http://schemas.microsoft.com/office/drawing/2014/main" id="{75DA3DE2-F65D-4296-72F8-F4B8DBA598E1}"/>
              </a:ext>
            </a:extLst>
          </p:cNvPr>
          <p:cNvCxnSpPr>
            <a:cxnSpLocks/>
            <a:stCxn id="31" idx="2"/>
            <a:endCxn id="19" idx="0"/>
          </p:cNvCxnSpPr>
          <p:nvPr/>
        </p:nvCxnSpPr>
        <p:spPr>
          <a:xfrm rot="5400000" flipH="1">
            <a:off x="1025819" y="3983860"/>
            <a:ext cx="2009909" cy="723381"/>
          </a:xfrm>
          <a:prstGeom prst="bentConnector5">
            <a:avLst>
              <a:gd name="adj1" fmla="val -11374"/>
              <a:gd name="adj2" fmla="val -106769"/>
              <a:gd name="adj3" fmla="val 111374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2569801E-DA95-2B76-8AFF-4244590CECAA}"/>
              </a:ext>
            </a:extLst>
          </p:cNvPr>
          <p:cNvSpPr/>
          <p:nvPr/>
        </p:nvSpPr>
        <p:spPr>
          <a:xfrm>
            <a:off x="292748" y="4988820"/>
            <a:ext cx="1332000" cy="3600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800" b="1">
                <a:solidFill>
                  <a:schemeClr val="tx1"/>
                </a:solidFill>
                <a:latin typeface="+mn-ea"/>
              </a:rPr>
              <a:t>⑦ 디지털수평계</a:t>
            </a:r>
            <a:endParaRPr lang="en-US" altLang="ko-KR" sz="800" b="1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ko-KR" altLang="en-US" sz="800" b="1">
                <a:solidFill>
                  <a:schemeClr val="tx1"/>
                </a:solidFill>
                <a:latin typeface="+mn-ea"/>
              </a:rPr>
              <a:t>및 </a:t>
            </a:r>
            <a:r>
              <a:rPr lang="en-US" altLang="ko-KR" sz="800" b="1">
                <a:solidFill>
                  <a:schemeClr val="tx1"/>
                </a:solidFill>
                <a:latin typeface="+mn-ea"/>
              </a:rPr>
              <a:t>Side Sealing Jig </a:t>
            </a:r>
            <a:r>
              <a:rPr lang="ko-KR" altLang="en-US" sz="800" b="1">
                <a:solidFill>
                  <a:schemeClr val="tx1"/>
                </a:solidFill>
                <a:latin typeface="+mn-ea"/>
              </a:rPr>
              <a:t>제거</a:t>
            </a:r>
            <a:endParaRPr lang="en-US" altLang="ko-KR" sz="800" b="1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23" name="연결선: 꺾임 22">
            <a:extLst>
              <a:ext uri="{FF2B5EF4-FFF2-40B4-BE49-F238E27FC236}">
                <a16:creationId xmlns:a16="http://schemas.microsoft.com/office/drawing/2014/main" id="{09F8255F-09F2-A3B6-92A5-7456A0251B47}"/>
              </a:ext>
            </a:extLst>
          </p:cNvPr>
          <p:cNvCxnSpPr>
            <a:cxnSpLocks/>
            <a:stCxn id="19" idx="1"/>
            <a:endCxn id="22" idx="0"/>
          </p:cNvCxnSpPr>
          <p:nvPr/>
        </p:nvCxnSpPr>
        <p:spPr>
          <a:xfrm rot="10800000" flipH="1" flipV="1">
            <a:off x="769081" y="3556596"/>
            <a:ext cx="189667" cy="1432225"/>
          </a:xfrm>
          <a:prstGeom prst="bentConnector4">
            <a:avLst>
              <a:gd name="adj1" fmla="val -120528"/>
              <a:gd name="adj2" fmla="val 5754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직선 화살표 연결선 23">
            <a:extLst>
              <a:ext uri="{FF2B5EF4-FFF2-40B4-BE49-F238E27FC236}">
                <a16:creationId xmlns:a16="http://schemas.microsoft.com/office/drawing/2014/main" id="{FCC602B6-81E4-9EB8-F7EB-BB40649B4650}"/>
              </a:ext>
            </a:extLst>
          </p:cNvPr>
          <p:cNvCxnSpPr>
            <a:cxnSpLocks/>
            <a:stCxn id="18" idx="2"/>
            <a:endCxn id="28" idx="0"/>
          </p:cNvCxnSpPr>
          <p:nvPr/>
        </p:nvCxnSpPr>
        <p:spPr>
          <a:xfrm>
            <a:off x="1670531" y="2204864"/>
            <a:ext cx="0" cy="319249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연결선: 꺾임 44">
            <a:extLst>
              <a:ext uri="{FF2B5EF4-FFF2-40B4-BE49-F238E27FC236}">
                <a16:creationId xmlns:a16="http://schemas.microsoft.com/office/drawing/2014/main" id="{D4D8DDF7-2169-C49E-7B74-71965AE13FFC}"/>
              </a:ext>
            </a:extLst>
          </p:cNvPr>
          <p:cNvCxnSpPr>
            <a:cxnSpLocks/>
            <a:stCxn id="19" idx="3"/>
            <a:endCxn id="20" idx="0"/>
          </p:cNvCxnSpPr>
          <p:nvPr/>
        </p:nvCxnSpPr>
        <p:spPr>
          <a:xfrm flipH="1">
            <a:off x="2392464" y="3556595"/>
            <a:ext cx="176619" cy="408099"/>
          </a:xfrm>
          <a:prstGeom prst="bentConnector4">
            <a:avLst>
              <a:gd name="adj1" fmla="val -129431"/>
              <a:gd name="adj2" fmla="val 5001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07D9AFB-ABF3-9741-1E94-07F16526795E}"/>
              </a:ext>
            </a:extLst>
          </p:cNvPr>
          <p:cNvSpPr txBox="1"/>
          <p:nvPr/>
        </p:nvSpPr>
        <p:spPr>
          <a:xfrm>
            <a:off x="799360" y="3271738"/>
            <a:ext cx="269627" cy="278666"/>
          </a:xfrm>
          <a:prstGeom prst="rect">
            <a:avLst/>
          </a:prstGeom>
          <a:noFill/>
        </p:spPr>
        <p:txBody>
          <a:bodyPr wrap="none" lIns="36000" tIns="0" rIns="36000" bIns="0" rtlCol="0"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189" latinLnBrk="0">
              <a:lnSpc>
                <a:spcPct val="110000"/>
              </a:lnSpc>
            </a:pPr>
            <a:r>
              <a:rPr lang="en-US" altLang="ko-KR" sz="1200" b="1">
                <a:latin typeface="+mn-ea"/>
                <a:cs typeface="Arial" panose="020B0604020202020204" pitchFamily="34" charset="0"/>
              </a:rPr>
              <a:t>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A1F063A-1D42-B411-0F82-AC03FCF82B97}"/>
              </a:ext>
            </a:extLst>
          </p:cNvPr>
          <p:cNvSpPr txBox="1"/>
          <p:nvPr/>
        </p:nvSpPr>
        <p:spPr>
          <a:xfrm>
            <a:off x="2283330" y="3263258"/>
            <a:ext cx="276039" cy="278666"/>
          </a:xfrm>
          <a:prstGeom prst="rect">
            <a:avLst/>
          </a:prstGeom>
          <a:noFill/>
        </p:spPr>
        <p:txBody>
          <a:bodyPr wrap="none" lIns="36000" tIns="0" rIns="36000" bIns="0" rtlCol="0"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189" latinLnBrk="0">
              <a:lnSpc>
                <a:spcPct val="110000"/>
              </a:lnSpc>
            </a:pPr>
            <a:r>
              <a:rPr lang="en-US" altLang="ko-KR" sz="1200" b="1">
                <a:latin typeface="+mn-ea"/>
                <a:cs typeface="Arial" panose="020B0604020202020204" pitchFamily="34" charset="0"/>
              </a:rPr>
              <a:t>N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EF2C0F0F-D096-B5C7-4A83-BEF04ACFEA64}"/>
              </a:ext>
            </a:extLst>
          </p:cNvPr>
          <p:cNvSpPr/>
          <p:nvPr/>
        </p:nvSpPr>
        <p:spPr>
          <a:xfrm>
            <a:off x="1004531" y="2524113"/>
            <a:ext cx="1332000" cy="3600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②</a:t>
            </a:r>
            <a:r>
              <a:rPr lang="en-US" altLang="ko-KR" sz="800" b="1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디지털수평계</a:t>
            </a:r>
            <a:endParaRPr lang="en-US" altLang="ko-KR" sz="800" b="1" dirty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ko-KR" altLang="en-US" sz="800" b="1" dirty="0">
                <a:solidFill>
                  <a:schemeClr val="tx1"/>
                </a:solidFill>
                <a:latin typeface="+mn-ea"/>
              </a:rPr>
              <a:t>세팅</a:t>
            </a:r>
            <a:endParaRPr lang="en-US" altLang="ko-KR" sz="800" b="1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F88B42E8-E8F4-7495-F645-F59B4E6ECA50}"/>
              </a:ext>
            </a:extLst>
          </p:cNvPr>
          <p:cNvCxnSpPr>
            <a:cxnSpLocks/>
            <a:stCxn id="28" idx="2"/>
            <a:endCxn id="19" idx="0"/>
          </p:cNvCxnSpPr>
          <p:nvPr/>
        </p:nvCxnSpPr>
        <p:spPr>
          <a:xfrm flipH="1">
            <a:off x="1669084" y="2884113"/>
            <a:ext cx="1449" cy="456483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942978D0-E6F2-BADB-D2F9-31BC63F12E8B}"/>
              </a:ext>
            </a:extLst>
          </p:cNvPr>
          <p:cNvSpPr/>
          <p:nvPr/>
        </p:nvSpPr>
        <p:spPr>
          <a:xfrm>
            <a:off x="1726660" y="4477985"/>
            <a:ext cx="1332000" cy="3600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800" b="1">
                <a:solidFill>
                  <a:schemeClr val="tx1"/>
                </a:solidFill>
                <a:latin typeface="+mn-ea"/>
              </a:rPr>
              <a:t>⑤ </a:t>
            </a:r>
            <a:r>
              <a:rPr lang="en-US" altLang="ko-KR" sz="800" b="1">
                <a:solidFill>
                  <a:schemeClr val="tx1"/>
                </a:solidFill>
                <a:latin typeface="+mn-ea"/>
              </a:rPr>
              <a:t>Electrode Lift</a:t>
            </a:r>
          </a:p>
          <a:p>
            <a:pPr algn="ctr"/>
            <a:r>
              <a:rPr lang="ko-KR" altLang="en-US" sz="800" b="1">
                <a:solidFill>
                  <a:schemeClr val="tx1"/>
                </a:solidFill>
                <a:latin typeface="+mn-ea"/>
              </a:rPr>
              <a:t>평탄도 조정</a:t>
            </a:r>
            <a:endParaRPr lang="en-US" altLang="ko-KR" sz="8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2ACBCA0E-DFFE-22CE-5E93-B673DE23BBB3}"/>
              </a:ext>
            </a:extLst>
          </p:cNvPr>
          <p:cNvSpPr/>
          <p:nvPr/>
        </p:nvSpPr>
        <p:spPr>
          <a:xfrm>
            <a:off x="1726463" y="4990504"/>
            <a:ext cx="1332000" cy="3600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800" b="1">
                <a:solidFill>
                  <a:schemeClr val="tx1"/>
                </a:solidFill>
                <a:latin typeface="+mn-ea"/>
              </a:rPr>
              <a:t>⑥ </a:t>
            </a:r>
            <a:r>
              <a:rPr lang="en-US" altLang="ko-KR" sz="800" b="1">
                <a:solidFill>
                  <a:schemeClr val="tx1"/>
                </a:solidFill>
                <a:latin typeface="+mn-ea"/>
              </a:rPr>
              <a:t>Electrode Lift</a:t>
            </a:r>
          </a:p>
          <a:p>
            <a:pPr algn="ctr"/>
            <a:r>
              <a:rPr lang="ko-KR" altLang="en-US" sz="800" b="1">
                <a:solidFill>
                  <a:schemeClr val="tx1"/>
                </a:solidFill>
                <a:latin typeface="+mn-ea"/>
              </a:rPr>
              <a:t>재고정</a:t>
            </a:r>
            <a:endParaRPr lang="en-US" altLang="ko-KR" sz="800" b="1" dirty="0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570F7D06-56BB-D11B-F00B-A7750A8E8465}"/>
              </a:ext>
            </a:extLst>
          </p:cNvPr>
          <p:cNvCxnSpPr>
            <a:cxnSpLocks/>
            <a:stCxn id="20" idx="2"/>
            <a:endCxn id="30" idx="0"/>
          </p:cNvCxnSpPr>
          <p:nvPr/>
        </p:nvCxnSpPr>
        <p:spPr>
          <a:xfrm>
            <a:off x="2392464" y="4324694"/>
            <a:ext cx="197" cy="153292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47C8F48E-BD36-A9A2-0062-38EAB31DD32A}"/>
              </a:ext>
            </a:extLst>
          </p:cNvPr>
          <p:cNvCxnSpPr>
            <a:cxnSpLocks/>
            <a:stCxn id="30" idx="2"/>
            <a:endCxn id="31" idx="0"/>
          </p:cNvCxnSpPr>
          <p:nvPr/>
        </p:nvCxnSpPr>
        <p:spPr>
          <a:xfrm flipH="1">
            <a:off x="2392464" y="4837986"/>
            <a:ext cx="197" cy="152519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37">
            <a:extLst>
              <a:ext uri="{FF2B5EF4-FFF2-40B4-BE49-F238E27FC236}">
                <a16:creationId xmlns:a16="http://schemas.microsoft.com/office/drawing/2014/main" id="{94A62A07-5F32-6D5F-1A2C-3578784F5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0096" y="3589377"/>
            <a:ext cx="2500684" cy="140765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36000" tIns="0" rIns="36000" bIns="0" anchor="b"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189" latinLnBrk="0">
              <a:lnSpc>
                <a:spcPct val="110000"/>
              </a:lnSpc>
            </a:pPr>
            <a:r>
              <a:rPr lang="ko-KR" altLang="en-US" sz="1100">
                <a:solidFill>
                  <a:srgbClr val="000000"/>
                </a:solidFill>
                <a:latin typeface="+mn-ea"/>
                <a:cs typeface="Arial" panose="020B0604020202020204" pitchFamily="34" charset="0"/>
              </a:rPr>
              <a:t>①</a:t>
            </a:r>
            <a:r>
              <a:rPr lang="en-US" altLang="ko-KR" sz="1100">
                <a:solidFill>
                  <a:srgbClr val="000000"/>
                </a:solidFill>
                <a:latin typeface="+mn-ea"/>
                <a:cs typeface="Arial" panose="020B0604020202020204" pitchFamily="34" charset="0"/>
              </a:rPr>
              <a:t>~</a:t>
            </a:r>
            <a:r>
              <a:rPr lang="ko-KR" altLang="en-US" sz="1100">
                <a:solidFill>
                  <a:srgbClr val="000000"/>
                </a:solidFill>
                <a:latin typeface="+mn-ea"/>
                <a:cs typeface="Arial" panose="020B0604020202020204" pitchFamily="34" charset="0"/>
              </a:rPr>
              <a:t>③</a:t>
            </a:r>
            <a:endParaRPr lang="en-US" altLang="ko-KR" sz="1100" dirty="0">
              <a:solidFill>
                <a:srgbClr val="00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6" name="Rectangle 37">
            <a:extLst>
              <a:ext uri="{FF2B5EF4-FFF2-40B4-BE49-F238E27FC236}">
                <a16:creationId xmlns:a16="http://schemas.microsoft.com/office/drawing/2014/main" id="{7CFC6F03-B3F8-8BCF-A061-7726C7233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0098" y="5045531"/>
            <a:ext cx="5037226" cy="140765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36000" tIns="0" rIns="36000" bIns="0" anchor="b"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189" latinLnBrk="0">
              <a:lnSpc>
                <a:spcPct val="110000"/>
              </a:lnSpc>
            </a:pPr>
            <a:r>
              <a:rPr lang="ko-KR" altLang="en-US" sz="1100">
                <a:solidFill>
                  <a:srgbClr val="000000"/>
                </a:solidFill>
                <a:latin typeface="+mn-ea"/>
                <a:cs typeface="Arial" panose="020B0604020202020204" pitchFamily="34" charset="0"/>
              </a:rPr>
              <a:t>⑤</a:t>
            </a:r>
            <a:endParaRPr lang="en-US" altLang="ko-KR" sz="1100" dirty="0">
              <a:solidFill>
                <a:srgbClr val="00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" name="Rectangle 37">
            <a:extLst>
              <a:ext uri="{FF2B5EF4-FFF2-40B4-BE49-F238E27FC236}">
                <a16:creationId xmlns:a16="http://schemas.microsoft.com/office/drawing/2014/main" id="{363199B9-5EB8-2ACE-451F-09F8DA7379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18289" y="3589377"/>
            <a:ext cx="2481807" cy="140765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36000" tIns="0" rIns="36000" bIns="0" anchor="b"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189" latinLnBrk="0">
              <a:lnSpc>
                <a:spcPct val="110000"/>
              </a:lnSpc>
            </a:pPr>
            <a:r>
              <a:rPr lang="ko-KR" altLang="en-US" sz="1100">
                <a:solidFill>
                  <a:srgbClr val="000000"/>
                </a:solidFill>
                <a:latin typeface="+mn-ea"/>
                <a:cs typeface="Arial" panose="020B0604020202020204" pitchFamily="34" charset="0"/>
              </a:rPr>
              <a:t>④</a:t>
            </a:r>
            <a:r>
              <a:rPr lang="en-US" altLang="ko-KR" sz="1100">
                <a:solidFill>
                  <a:srgbClr val="000000"/>
                </a:solidFill>
                <a:latin typeface="+mn-ea"/>
                <a:cs typeface="Arial" panose="020B0604020202020204" pitchFamily="34" charset="0"/>
              </a:rPr>
              <a:t>~</a:t>
            </a:r>
            <a:r>
              <a:rPr lang="ko-KR" altLang="en-US" sz="1100">
                <a:solidFill>
                  <a:srgbClr val="000000"/>
                </a:solidFill>
                <a:latin typeface="+mn-ea"/>
                <a:cs typeface="Arial" panose="020B0604020202020204" pitchFamily="34" charset="0"/>
              </a:rPr>
              <a:t>⑥</a:t>
            </a:r>
            <a:endParaRPr lang="en-US" altLang="ko-KR" sz="1100" dirty="0">
              <a:solidFill>
                <a:srgbClr val="000000"/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1C1420CC-38BF-A41B-53D7-D91E8CD23736}"/>
              </a:ext>
            </a:extLst>
          </p:cNvPr>
          <p:cNvGrpSpPr/>
          <p:nvPr/>
        </p:nvGrpSpPr>
        <p:grpSpPr>
          <a:xfrm>
            <a:off x="6960096" y="3697527"/>
            <a:ext cx="4986819" cy="2583159"/>
            <a:chOff x="6974274" y="3621209"/>
            <a:chExt cx="4972641" cy="2659477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4BD1A7B1-685D-797F-7424-6EFD853FC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22716" y="3649323"/>
              <a:ext cx="2375444" cy="117304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DF3C5B72-E86C-DC0D-4C49-BD2FE39D20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07422" y="5107639"/>
              <a:ext cx="2375444" cy="117304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4A018082-70C1-A229-0A93-BF4E50AA7E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71471" y="3644364"/>
              <a:ext cx="2375444" cy="117304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5" name="그림 34">
              <a:extLst>
                <a:ext uri="{FF2B5EF4-FFF2-40B4-BE49-F238E27FC236}">
                  <a16:creationId xmlns:a16="http://schemas.microsoft.com/office/drawing/2014/main" id="{48000F28-B1C4-B072-78E4-EB41C321F9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>
                          <a14:foregroundMark x1="26772" y1="82292" x2="22835" y2="57292"/>
                          <a14:foregroundMark x1="22835" y1="55208" x2="22678" y2="54167"/>
                          <a14:foregroundMark x1="19685" y1="34375" x2="17323" y2="21875"/>
                          <a14:foregroundMark x1="13386" y1="64583" x2="13386" y2="42708"/>
                          <a14:foregroundMark x1="21260" y1="41667" x2="20472" y2="45833"/>
                          <a14:foregroundMark x1="18898" y1="46875" x2="17323" y2="52083"/>
                          <a14:foregroundMark x1="17323" y1="54167" x2="14173" y2="39583"/>
                          <a14:foregroundMark x1="14173" y1="39583" x2="18110" y2="64583"/>
                          <a14:foregroundMark x1="18110" y1="59375" x2="16535" y2="41667"/>
                          <a14:foregroundMark x1="16535" y1="38542" x2="16535" y2="55208"/>
                          <a14:foregroundMark x1="18110" y1="48958" x2="16535" y2="3645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87423" y="3984484"/>
              <a:ext cx="371385" cy="226212"/>
            </a:xfrm>
            <a:prstGeom prst="rect">
              <a:avLst/>
            </a:prstGeom>
          </p:spPr>
        </p:pic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0804CE9E-875B-D636-780D-DA559D4AD965}"/>
                </a:ext>
              </a:extLst>
            </p:cNvPr>
            <p:cNvSpPr/>
            <p:nvPr/>
          </p:nvSpPr>
          <p:spPr>
            <a:xfrm>
              <a:off x="8531996" y="3621209"/>
              <a:ext cx="879946" cy="18048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900" dirty="0">
                  <a:solidFill>
                    <a:schemeClr val="tx1"/>
                  </a:solidFill>
                  <a:latin typeface="+mn-ea"/>
                </a:rPr>
                <a:t>Side Sealing Jig</a:t>
              </a:r>
              <a:endParaRPr lang="ko-KR" altLang="en-US" sz="9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1A3C1880-B0FC-28D4-A84E-99E34888DEBE}"/>
                </a:ext>
              </a:extLst>
            </p:cNvPr>
            <p:cNvSpPr/>
            <p:nvPr/>
          </p:nvSpPr>
          <p:spPr>
            <a:xfrm>
              <a:off x="8818587" y="4166706"/>
              <a:ext cx="53182" cy="43989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351">
                <a:latin typeface="+mn-ea"/>
              </a:endParaRPr>
            </a:p>
          </p:txBody>
        </p:sp>
        <p:cxnSp>
          <p:nvCxnSpPr>
            <p:cNvPr id="38" name="직선 연결선 37">
              <a:extLst>
                <a:ext uri="{FF2B5EF4-FFF2-40B4-BE49-F238E27FC236}">
                  <a16:creationId xmlns:a16="http://schemas.microsoft.com/office/drawing/2014/main" id="{902FD695-E736-5EF9-3DBB-900BE568F0D2}"/>
                </a:ext>
              </a:extLst>
            </p:cNvPr>
            <p:cNvCxnSpPr>
              <a:cxnSpLocks/>
              <a:stCxn id="37" idx="7"/>
              <a:endCxn id="36" idx="2"/>
            </p:cNvCxnSpPr>
            <p:nvPr/>
          </p:nvCxnSpPr>
          <p:spPr>
            <a:xfrm flipV="1">
              <a:off x="8863981" y="3801691"/>
              <a:ext cx="107989" cy="371458"/>
            </a:xfrm>
            <a:prstGeom prst="line">
              <a:avLst/>
            </a:prstGeom>
            <a:ln w="95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2EA687F7-AB66-FC15-3092-1C4D362E3411}"/>
                </a:ext>
              </a:extLst>
            </p:cNvPr>
            <p:cNvSpPr/>
            <p:nvPr/>
          </p:nvSpPr>
          <p:spPr>
            <a:xfrm>
              <a:off x="6974274" y="4610964"/>
              <a:ext cx="660900" cy="26680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051" dirty="0">
                  <a:solidFill>
                    <a:schemeClr val="tx1"/>
                  </a:solidFill>
                  <a:latin typeface="+mn-ea"/>
                </a:rPr>
                <a:t>Electrode Lift</a:t>
              </a:r>
            </a:p>
          </p:txBody>
        </p: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824250F3-9522-DBFF-115C-B3A8EB53A44A}"/>
                </a:ext>
              </a:extLst>
            </p:cNvPr>
            <p:cNvCxnSpPr>
              <a:cxnSpLocks/>
              <a:stCxn id="41" idx="3"/>
              <a:endCxn id="39" idx="3"/>
            </p:cNvCxnSpPr>
            <p:nvPr/>
          </p:nvCxnSpPr>
          <p:spPr>
            <a:xfrm flipH="1">
              <a:off x="7635173" y="4604332"/>
              <a:ext cx="93666" cy="140037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타원 40">
              <a:extLst>
                <a:ext uri="{FF2B5EF4-FFF2-40B4-BE49-F238E27FC236}">
                  <a16:creationId xmlns:a16="http://schemas.microsoft.com/office/drawing/2014/main" id="{83D19337-62F2-580C-2436-9C8E96F09783}"/>
                </a:ext>
              </a:extLst>
            </p:cNvPr>
            <p:cNvSpPr/>
            <p:nvPr/>
          </p:nvSpPr>
          <p:spPr>
            <a:xfrm>
              <a:off x="7721050" y="4566784"/>
              <a:ext cx="53182" cy="43989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351">
                <a:latin typeface="+mn-ea"/>
              </a:endParaRPr>
            </a:p>
          </p:txBody>
        </p:sp>
        <p:sp>
          <p:nvSpPr>
            <p:cNvPr id="42" name="타원 41">
              <a:extLst>
                <a:ext uri="{FF2B5EF4-FFF2-40B4-BE49-F238E27FC236}">
                  <a16:creationId xmlns:a16="http://schemas.microsoft.com/office/drawing/2014/main" id="{6685659C-79FC-556A-EDF2-FCF02FEE460D}"/>
                </a:ext>
              </a:extLst>
            </p:cNvPr>
            <p:cNvSpPr/>
            <p:nvPr/>
          </p:nvSpPr>
          <p:spPr>
            <a:xfrm>
              <a:off x="10783918" y="4141173"/>
              <a:ext cx="106363" cy="87979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351">
                <a:latin typeface="+mn-ea"/>
              </a:endParaRPr>
            </a:p>
          </p:txBody>
        </p:sp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43EEBEFC-7346-1F51-26EA-E639513B9DC4}"/>
                </a:ext>
              </a:extLst>
            </p:cNvPr>
            <p:cNvSpPr/>
            <p:nvPr/>
          </p:nvSpPr>
          <p:spPr>
            <a:xfrm>
              <a:off x="10748464" y="3940708"/>
              <a:ext cx="177272" cy="146631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000" b="1">
                  <a:solidFill>
                    <a:schemeClr val="tx1"/>
                  </a:solidFill>
                  <a:latin typeface="+mn-ea"/>
                </a:rPr>
                <a:t>a</a:t>
              </a:r>
              <a:endParaRPr lang="ko-KR" altLang="en-US" sz="1000" b="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44" name="타원 43">
              <a:extLst>
                <a:ext uri="{FF2B5EF4-FFF2-40B4-BE49-F238E27FC236}">
                  <a16:creationId xmlns:a16="http://schemas.microsoft.com/office/drawing/2014/main" id="{EF47AD27-591F-1247-47BA-4730301ECA7E}"/>
                </a:ext>
              </a:extLst>
            </p:cNvPr>
            <p:cNvSpPr/>
            <p:nvPr/>
          </p:nvSpPr>
          <p:spPr>
            <a:xfrm>
              <a:off x="10773522" y="4276331"/>
              <a:ext cx="106363" cy="87979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351">
                <a:latin typeface="+mn-ea"/>
              </a:endParaRPr>
            </a:p>
          </p:txBody>
        </p:sp>
        <p:sp>
          <p:nvSpPr>
            <p:cNvPr id="45" name="타원 44">
              <a:extLst>
                <a:ext uri="{FF2B5EF4-FFF2-40B4-BE49-F238E27FC236}">
                  <a16:creationId xmlns:a16="http://schemas.microsoft.com/office/drawing/2014/main" id="{C169F60B-9006-6D81-0FF2-92530765E26C}"/>
                </a:ext>
              </a:extLst>
            </p:cNvPr>
            <p:cNvSpPr/>
            <p:nvPr/>
          </p:nvSpPr>
          <p:spPr>
            <a:xfrm>
              <a:off x="10503919" y="4274565"/>
              <a:ext cx="106363" cy="87979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351">
                <a:latin typeface="+mn-ea"/>
              </a:endParaRPr>
            </a:p>
          </p:txBody>
        </p:sp>
        <p:sp>
          <p:nvSpPr>
            <p:cNvPr id="46" name="타원 45">
              <a:extLst>
                <a:ext uri="{FF2B5EF4-FFF2-40B4-BE49-F238E27FC236}">
                  <a16:creationId xmlns:a16="http://schemas.microsoft.com/office/drawing/2014/main" id="{08012B15-F22B-9BB4-3A99-8AAEDAA64250}"/>
                </a:ext>
              </a:extLst>
            </p:cNvPr>
            <p:cNvSpPr/>
            <p:nvPr/>
          </p:nvSpPr>
          <p:spPr>
            <a:xfrm>
              <a:off x="11065215" y="4276336"/>
              <a:ext cx="106363" cy="87979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351">
                <a:latin typeface="+mn-ea"/>
              </a:endParaRPr>
            </a:p>
          </p:txBody>
        </p:sp>
        <p:sp>
          <p:nvSpPr>
            <p:cNvPr id="47" name="타원 46">
              <a:extLst>
                <a:ext uri="{FF2B5EF4-FFF2-40B4-BE49-F238E27FC236}">
                  <a16:creationId xmlns:a16="http://schemas.microsoft.com/office/drawing/2014/main" id="{98ABDF31-4004-3559-59C4-4F5B56FC97D3}"/>
                </a:ext>
              </a:extLst>
            </p:cNvPr>
            <p:cNvSpPr/>
            <p:nvPr/>
          </p:nvSpPr>
          <p:spPr>
            <a:xfrm rot="20400000">
              <a:off x="7155698" y="5356069"/>
              <a:ext cx="1382721" cy="67607"/>
            </a:xfrm>
            <a:prstGeom prst="ellipse">
              <a:avLst/>
            </a:prstGeom>
            <a:noFill/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351">
                <a:latin typeface="+mn-ea"/>
              </a:endParaRPr>
            </a:p>
          </p:txBody>
        </p:sp>
        <p:sp>
          <p:nvSpPr>
            <p:cNvPr id="48" name="타원 47">
              <a:extLst>
                <a:ext uri="{FF2B5EF4-FFF2-40B4-BE49-F238E27FC236}">
                  <a16:creationId xmlns:a16="http://schemas.microsoft.com/office/drawing/2014/main" id="{225841B0-3BCC-1F8B-4330-0C3882911772}"/>
                </a:ext>
              </a:extLst>
            </p:cNvPr>
            <p:cNvSpPr/>
            <p:nvPr/>
          </p:nvSpPr>
          <p:spPr>
            <a:xfrm>
              <a:off x="7706053" y="5204807"/>
              <a:ext cx="177272" cy="146631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000" b="1">
                  <a:solidFill>
                    <a:schemeClr val="tx1"/>
                  </a:solidFill>
                  <a:latin typeface="+mn-ea"/>
                </a:rPr>
                <a:t>b</a:t>
              </a:r>
              <a:endParaRPr lang="ko-KR" altLang="en-US" sz="1000" b="1" dirty="0">
                <a:solidFill>
                  <a:schemeClr val="tx1"/>
                </a:solidFill>
                <a:latin typeface="+mn-ea"/>
              </a:endParaRPr>
            </a:p>
          </p:txBody>
        </p:sp>
        <p:pic>
          <p:nvPicPr>
            <p:cNvPr id="50" name="그림 49">
              <a:extLst>
                <a:ext uri="{FF2B5EF4-FFF2-40B4-BE49-F238E27FC236}">
                  <a16:creationId xmlns:a16="http://schemas.microsoft.com/office/drawing/2014/main" id="{00B3872B-E52C-766D-A9EA-72374E2E0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562812" y="5100075"/>
              <a:ext cx="2375444" cy="117304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C4E33801-E46B-8BF9-B0E6-C79C67A32CE3}"/>
                </a:ext>
              </a:extLst>
            </p:cNvPr>
            <p:cNvGrpSpPr/>
            <p:nvPr/>
          </p:nvGrpSpPr>
          <p:grpSpPr>
            <a:xfrm flipH="1">
              <a:off x="11656062" y="5461049"/>
              <a:ext cx="234704" cy="490855"/>
              <a:chOff x="7071151" y="3809317"/>
              <a:chExt cx="238316" cy="602560"/>
            </a:xfrm>
          </p:grpSpPr>
          <p:sp>
            <p:nvSpPr>
              <p:cNvPr id="52" name="화살표: 오른쪽으로 구부러짐 10">
                <a:extLst>
                  <a:ext uri="{FF2B5EF4-FFF2-40B4-BE49-F238E27FC236}">
                    <a16:creationId xmlns:a16="http://schemas.microsoft.com/office/drawing/2014/main" id="{856587EE-7542-BD2B-852C-EBF8C657684A}"/>
                  </a:ext>
                </a:extLst>
              </p:cNvPr>
              <p:cNvSpPr/>
              <p:nvPr/>
            </p:nvSpPr>
            <p:spPr>
              <a:xfrm>
                <a:off x="7081241" y="3911329"/>
                <a:ext cx="228226" cy="500548"/>
              </a:xfrm>
              <a:prstGeom prst="curvedRightArrow">
                <a:avLst>
                  <a:gd name="adj1" fmla="val 0"/>
                  <a:gd name="adj2" fmla="val 60902"/>
                  <a:gd name="adj3" fmla="val 32950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tIns="0" rIns="36000" bIns="0" rtlCol="0" anchor="ctr">
                <a:noAutofit/>
              </a:bodyPr>
              <a:lstStyle>
                <a:defPPr>
                  <a:defRPr lang="ko-KR"/>
                </a:defPPr>
                <a:lvl1pPr marL="0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447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8892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340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7784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230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6677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6123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5569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sz="1351"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53" name="화살표: 오른쪽으로 구부러짐 10">
                <a:extLst>
                  <a:ext uri="{FF2B5EF4-FFF2-40B4-BE49-F238E27FC236}">
                    <a16:creationId xmlns:a16="http://schemas.microsoft.com/office/drawing/2014/main" id="{9CEFAE11-48C7-96D4-7E67-C2131AA2B5EF}"/>
                  </a:ext>
                </a:extLst>
              </p:cNvPr>
              <p:cNvSpPr/>
              <p:nvPr/>
            </p:nvSpPr>
            <p:spPr>
              <a:xfrm flipV="1">
                <a:off x="7071151" y="3809317"/>
                <a:ext cx="206179" cy="555040"/>
              </a:xfrm>
              <a:prstGeom prst="curvedRightArrow">
                <a:avLst>
                  <a:gd name="adj1" fmla="val 27105"/>
                  <a:gd name="adj2" fmla="val 57700"/>
                  <a:gd name="adj3" fmla="val 32950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36000" tIns="0" rIns="36000" bIns="0" rtlCol="0" anchor="ctr">
                <a:noAutofit/>
              </a:bodyPr>
              <a:lstStyle>
                <a:defPPr>
                  <a:defRPr lang="ko-KR"/>
                </a:defPPr>
                <a:lvl1pPr marL="0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447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8892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340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7784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230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6677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6123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5569" algn="l" defTabSz="1218892" rtl="0" eaLnBrk="1" latinLnBrk="1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sz="1351">
                  <a:solidFill>
                    <a:schemeClr val="tx1"/>
                  </a:solidFill>
                  <a:latin typeface="+mn-ea"/>
                </a:endParaRPr>
              </a:p>
            </p:txBody>
          </p:sp>
        </p:grpSp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5D1B5D1D-582D-6045-543C-6C02217CFBA9}"/>
                </a:ext>
              </a:extLst>
            </p:cNvPr>
            <p:cNvSpPr/>
            <p:nvPr/>
          </p:nvSpPr>
          <p:spPr>
            <a:xfrm>
              <a:off x="11442923" y="5688109"/>
              <a:ext cx="95557" cy="214605"/>
            </a:xfrm>
            <a:prstGeom prst="ellipse">
              <a:avLst/>
            </a:prstGeom>
            <a:noFill/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351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5" name="타원 54">
              <a:extLst>
                <a:ext uri="{FF2B5EF4-FFF2-40B4-BE49-F238E27FC236}">
                  <a16:creationId xmlns:a16="http://schemas.microsoft.com/office/drawing/2014/main" id="{1D78566D-DEDC-D371-CD91-6764BC4FDFD0}"/>
                </a:ext>
              </a:extLst>
            </p:cNvPr>
            <p:cNvSpPr/>
            <p:nvPr/>
          </p:nvSpPr>
          <p:spPr>
            <a:xfrm>
              <a:off x="11246173" y="5868175"/>
              <a:ext cx="177272" cy="146631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000" b="1">
                  <a:solidFill>
                    <a:schemeClr val="tx1"/>
                  </a:solidFill>
                  <a:latin typeface="+mn-ea"/>
                </a:rPr>
                <a:t>c</a:t>
              </a:r>
              <a:endParaRPr lang="ko-KR" altLang="en-US" sz="1000" b="1" dirty="0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610C5F3-3931-48EF-C58B-1752F1C02EF1}"/>
              </a:ext>
            </a:extLst>
          </p:cNvPr>
          <p:cNvSpPr/>
          <p:nvPr/>
        </p:nvSpPr>
        <p:spPr>
          <a:xfrm>
            <a:off x="6960096" y="584475"/>
            <a:ext cx="5040000" cy="216000"/>
          </a:xfrm>
          <a:prstGeom prst="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36000" bIns="0" rtlCol="0" anchor="ctr"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tx1"/>
                </a:solidFill>
                <a:latin typeface="+mn-ea"/>
              </a:rPr>
              <a:t>Teaching</a:t>
            </a:r>
            <a:endParaRPr lang="ko-KR" altLang="en-US" sz="12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6" name="화살표: 오른쪽 2">
            <a:extLst>
              <a:ext uri="{FF2B5EF4-FFF2-40B4-BE49-F238E27FC236}">
                <a16:creationId xmlns:a16="http://schemas.microsoft.com/office/drawing/2014/main" id="{705666F0-144D-ADE7-6791-D530C7B7E9DD}"/>
              </a:ext>
            </a:extLst>
          </p:cNvPr>
          <p:cNvSpPr/>
          <p:nvPr/>
        </p:nvSpPr>
        <p:spPr>
          <a:xfrm>
            <a:off x="8624002" y="800540"/>
            <a:ext cx="562773" cy="504000"/>
          </a:xfrm>
          <a:prstGeom prst="rightArrow">
            <a:avLst>
              <a:gd name="adj1" fmla="val 100000"/>
              <a:gd name="adj2" fmla="val 9058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Electrode</a:t>
            </a:r>
          </a:p>
          <a:p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Lift</a:t>
            </a:r>
          </a:p>
          <a:p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평탄도</a:t>
            </a:r>
          </a:p>
        </p:txBody>
      </p:sp>
      <p:sp>
        <p:nvSpPr>
          <p:cNvPr id="57" name="화살표: 오른쪽 2">
            <a:extLst>
              <a:ext uri="{FF2B5EF4-FFF2-40B4-BE49-F238E27FC236}">
                <a16:creationId xmlns:a16="http://schemas.microsoft.com/office/drawing/2014/main" id="{DAD934A0-3170-DD49-6F61-B90E11CC69F5}"/>
              </a:ext>
            </a:extLst>
          </p:cNvPr>
          <p:cNvSpPr/>
          <p:nvPr/>
        </p:nvSpPr>
        <p:spPr>
          <a:xfrm>
            <a:off x="6960096" y="800540"/>
            <a:ext cx="530530" cy="504000"/>
          </a:xfrm>
          <a:prstGeom prst="rightArrow">
            <a:avLst>
              <a:gd name="adj1" fmla="val 100000"/>
              <a:gd name="adj2" fmla="val 9058"/>
            </a:avLst>
          </a:prstGeom>
          <a:solidFill>
            <a:schemeClr val="bg1">
              <a:lumMod val="8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XX 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평탄도</a:t>
            </a:r>
          </a:p>
        </p:txBody>
      </p:sp>
      <p:sp>
        <p:nvSpPr>
          <p:cNvPr id="58" name="화살표: 오른쪽 2">
            <a:extLst>
              <a:ext uri="{FF2B5EF4-FFF2-40B4-BE49-F238E27FC236}">
                <a16:creationId xmlns:a16="http://schemas.microsoft.com/office/drawing/2014/main" id="{D0194647-1F47-B731-304D-7A06AFBB2A7B}"/>
              </a:ext>
            </a:extLst>
          </p:cNvPr>
          <p:cNvSpPr/>
          <p:nvPr/>
        </p:nvSpPr>
        <p:spPr>
          <a:xfrm>
            <a:off x="11450917" y="800540"/>
            <a:ext cx="548998" cy="504000"/>
          </a:xfrm>
          <a:prstGeom prst="rightArrow">
            <a:avLst>
              <a:gd name="adj1" fmla="val 100000"/>
              <a:gd name="adj2" fmla="val 9058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>
                <a:solidFill>
                  <a:schemeClr val="tx1"/>
                </a:solidFill>
                <a:latin typeface="+mn-ea"/>
              </a:rPr>
              <a:t>II</a:t>
            </a:r>
            <a:endParaRPr lang="ko-KR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9" name="화살표: 오른쪽 2">
            <a:extLst>
              <a:ext uri="{FF2B5EF4-FFF2-40B4-BE49-F238E27FC236}">
                <a16:creationId xmlns:a16="http://schemas.microsoft.com/office/drawing/2014/main" id="{4CF5D2C5-2C5C-B032-3869-D5E88C6A7D43}"/>
              </a:ext>
            </a:extLst>
          </p:cNvPr>
          <p:cNvSpPr/>
          <p:nvPr/>
        </p:nvSpPr>
        <p:spPr>
          <a:xfrm>
            <a:off x="10320152" y="800540"/>
            <a:ext cx="562773" cy="504000"/>
          </a:xfrm>
          <a:prstGeom prst="rightArrow">
            <a:avLst>
              <a:gd name="adj1" fmla="val 100000"/>
              <a:gd name="adj2" fmla="val 9058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>
                <a:solidFill>
                  <a:schemeClr val="tx1"/>
                </a:solidFill>
                <a:latin typeface="+mn-ea"/>
              </a:rPr>
              <a:t>GG</a:t>
            </a:r>
            <a:endParaRPr lang="ko-KR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0" name="화살표: 오른쪽 2">
            <a:extLst>
              <a:ext uri="{FF2B5EF4-FFF2-40B4-BE49-F238E27FC236}">
                <a16:creationId xmlns:a16="http://schemas.microsoft.com/office/drawing/2014/main" id="{E947E5EA-4A87-E990-DC53-E8B66B97C1CF}"/>
              </a:ext>
            </a:extLst>
          </p:cNvPr>
          <p:cNvSpPr/>
          <p:nvPr/>
        </p:nvSpPr>
        <p:spPr>
          <a:xfrm>
            <a:off x="9754769" y="800540"/>
            <a:ext cx="562773" cy="504000"/>
          </a:xfrm>
          <a:prstGeom prst="rightArrow">
            <a:avLst>
              <a:gd name="adj1" fmla="val 100000"/>
              <a:gd name="adj2" fmla="val 9058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>
                <a:solidFill>
                  <a:schemeClr val="tx1"/>
                </a:solidFill>
                <a:latin typeface="+mn-ea"/>
              </a:rPr>
              <a:t>FF</a:t>
            </a:r>
            <a:endParaRPr lang="ko-KR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1" name="화살표: 오른쪽 2">
            <a:extLst>
              <a:ext uri="{FF2B5EF4-FFF2-40B4-BE49-F238E27FC236}">
                <a16:creationId xmlns:a16="http://schemas.microsoft.com/office/drawing/2014/main" id="{BDF1D11F-D08D-2913-B583-5A6C91E9E0C9}"/>
              </a:ext>
            </a:extLst>
          </p:cNvPr>
          <p:cNvSpPr/>
          <p:nvPr/>
        </p:nvSpPr>
        <p:spPr>
          <a:xfrm>
            <a:off x="7493235" y="800540"/>
            <a:ext cx="562773" cy="504000"/>
          </a:xfrm>
          <a:prstGeom prst="rightArrow">
            <a:avLst>
              <a:gd name="adj1" fmla="val 100000"/>
              <a:gd name="adj2" fmla="val 9058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Table </a:t>
            </a:r>
            <a:endParaRPr lang="ko-KR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2" name="화살표: 오른쪽 2">
            <a:extLst>
              <a:ext uri="{FF2B5EF4-FFF2-40B4-BE49-F238E27FC236}">
                <a16:creationId xmlns:a16="http://schemas.microsoft.com/office/drawing/2014/main" id="{FCC3CA54-44FA-010E-5038-BF2CA9C36BA4}"/>
              </a:ext>
            </a:extLst>
          </p:cNvPr>
          <p:cNvSpPr/>
          <p:nvPr/>
        </p:nvSpPr>
        <p:spPr>
          <a:xfrm>
            <a:off x="8058619" y="800540"/>
            <a:ext cx="562773" cy="504000"/>
          </a:xfrm>
          <a:prstGeom prst="rightArrow">
            <a:avLst>
              <a:gd name="adj1" fmla="val 100000"/>
              <a:gd name="adj2" fmla="val 9058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000" dirty="0" err="1">
                <a:solidFill>
                  <a:schemeClr val="tx1"/>
                </a:solidFill>
                <a:latin typeface="+mn-ea"/>
              </a:rPr>
              <a:t>전공정</a:t>
            </a:r>
            <a:r>
              <a:rPr lang="en-US" altLang="ko-KR" sz="1000" dirty="0">
                <a:latin typeface="+mn-ea"/>
              </a:rPr>
              <a:t>..</a:t>
            </a:r>
            <a:endParaRPr lang="ko-KR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3" name="화살표: 오른쪽 2">
            <a:extLst>
              <a:ext uri="{FF2B5EF4-FFF2-40B4-BE49-F238E27FC236}">
                <a16:creationId xmlns:a16="http://schemas.microsoft.com/office/drawing/2014/main" id="{859A8B21-993E-DC3D-7A8E-3B9DF1B9BEEF}"/>
              </a:ext>
            </a:extLst>
          </p:cNvPr>
          <p:cNvSpPr/>
          <p:nvPr/>
        </p:nvSpPr>
        <p:spPr>
          <a:xfrm>
            <a:off x="9189387" y="800540"/>
            <a:ext cx="562773" cy="504000"/>
          </a:xfrm>
          <a:prstGeom prst="rightArrow">
            <a:avLst>
              <a:gd name="adj1" fmla="val 100000"/>
              <a:gd name="adj2" fmla="val 9058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>
                <a:solidFill>
                  <a:schemeClr val="tx1"/>
                </a:solidFill>
                <a:latin typeface="+mn-ea"/>
              </a:rPr>
              <a:t>EE</a:t>
            </a:r>
            <a:endParaRPr lang="ko-KR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4" name="화살표: 오른쪽 2">
            <a:extLst>
              <a:ext uri="{FF2B5EF4-FFF2-40B4-BE49-F238E27FC236}">
                <a16:creationId xmlns:a16="http://schemas.microsoft.com/office/drawing/2014/main" id="{D1842404-DBAE-301C-8565-26A3FFE05D84}"/>
              </a:ext>
            </a:extLst>
          </p:cNvPr>
          <p:cNvSpPr/>
          <p:nvPr/>
        </p:nvSpPr>
        <p:spPr>
          <a:xfrm>
            <a:off x="10885536" y="800540"/>
            <a:ext cx="562773" cy="504000"/>
          </a:xfrm>
          <a:prstGeom prst="rightArrow">
            <a:avLst>
              <a:gd name="adj1" fmla="val 100000"/>
              <a:gd name="adj2" fmla="val 9058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4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892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34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784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230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677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123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5569" algn="l" defTabSz="1218892" rtl="0" eaLnBrk="1" latinLnBrk="1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000">
                <a:solidFill>
                  <a:schemeClr val="tx1"/>
                </a:solidFill>
                <a:latin typeface="+mn-ea"/>
              </a:rPr>
              <a:t>HH</a:t>
            </a:r>
            <a:endParaRPr lang="ko-KR" altLang="en-US" sz="1000" dirty="0">
              <a:solidFill>
                <a:schemeClr val="tx1"/>
              </a:solidFill>
              <a:latin typeface="+mn-ea"/>
            </a:endParaRPr>
          </a:p>
        </p:txBody>
      </p:sp>
      <p:grpSp>
        <p:nvGrpSpPr>
          <p:cNvPr id="113" name="그룹 112">
            <a:extLst>
              <a:ext uri="{FF2B5EF4-FFF2-40B4-BE49-F238E27FC236}">
                <a16:creationId xmlns:a16="http://schemas.microsoft.com/office/drawing/2014/main" id="{320A947A-1290-7D6C-A2B7-7C8D521889F8}"/>
              </a:ext>
            </a:extLst>
          </p:cNvPr>
          <p:cNvGrpSpPr/>
          <p:nvPr/>
        </p:nvGrpSpPr>
        <p:grpSpPr>
          <a:xfrm>
            <a:off x="6993339" y="1784926"/>
            <a:ext cx="4944892" cy="1551804"/>
            <a:chOff x="6953186" y="1784926"/>
            <a:chExt cx="5036077" cy="1494592"/>
          </a:xfrm>
        </p:grpSpPr>
        <p:pic>
          <p:nvPicPr>
            <p:cNvPr id="65" name="그림 64">
              <a:extLst>
                <a:ext uri="{FF2B5EF4-FFF2-40B4-BE49-F238E27FC236}">
                  <a16:creationId xmlns:a16="http://schemas.microsoft.com/office/drawing/2014/main" id="{81E4F2DC-2F87-7903-7021-7937ED9B1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959466" y="1784926"/>
              <a:ext cx="5022000" cy="144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1971EDC0-29A8-A2AB-0CF8-34FE7CC08AA9}"/>
                </a:ext>
              </a:extLst>
            </p:cNvPr>
            <p:cNvSpPr/>
            <p:nvPr/>
          </p:nvSpPr>
          <p:spPr>
            <a:xfrm>
              <a:off x="6953186" y="2956427"/>
              <a:ext cx="938305" cy="32309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051">
                  <a:solidFill>
                    <a:schemeClr val="tx1"/>
                  </a:solidFill>
                  <a:latin typeface="+mn-ea"/>
                </a:rPr>
                <a:t>양극</a:t>
              </a:r>
              <a:endParaRPr lang="en-US" altLang="ko-KR" sz="1051">
                <a:solidFill>
                  <a:schemeClr val="tx1"/>
                </a:solidFill>
                <a:latin typeface="+mn-ea"/>
              </a:endParaRPr>
            </a:p>
            <a:p>
              <a:pPr algn="ctr"/>
              <a:r>
                <a:rPr lang="en-US" altLang="ko-KR" sz="1051">
                  <a:solidFill>
                    <a:schemeClr val="tx1"/>
                  </a:solidFill>
                  <a:latin typeface="+mn-ea"/>
                </a:rPr>
                <a:t>Electrode Lift</a:t>
              </a:r>
              <a:endParaRPr lang="en-US" altLang="ko-KR" sz="1051" dirty="0">
                <a:solidFill>
                  <a:schemeClr val="tx1"/>
                </a:solidFill>
                <a:latin typeface="+mn-ea"/>
              </a:endParaRPr>
            </a:p>
          </p:txBody>
        </p: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3883AA2A-1056-F8A0-8FB3-ED3F906133B6}"/>
                </a:ext>
              </a:extLst>
            </p:cNvPr>
            <p:cNvCxnSpPr>
              <a:cxnSpLocks/>
              <a:stCxn id="66" idx="0"/>
              <a:endCxn id="68" idx="3"/>
            </p:cNvCxnSpPr>
            <p:nvPr/>
          </p:nvCxnSpPr>
          <p:spPr>
            <a:xfrm flipV="1">
              <a:off x="7422338" y="2614211"/>
              <a:ext cx="581523" cy="342217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B5AA592B-F5EE-30C2-9045-88D006CAEAAA}"/>
                </a:ext>
              </a:extLst>
            </p:cNvPr>
            <p:cNvSpPr/>
            <p:nvPr/>
          </p:nvSpPr>
          <p:spPr>
            <a:xfrm>
              <a:off x="7995952" y="2568118"/>
              <a:ext cx="54000" cy="54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351">
                <a:latin typeface="+mn-ea"/>
              </a:endParaRPr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EA7399B3-652F-CD84-8829-8986F4D7F916}"/>
                </a:ext>
              </a:extLst>
            </p:cNvPr>
            <p:cNvSpPr/>
            <p:nvPr/>
          </p:nvSpPr>
          <p:spPr>
            <a:xfrm>
              <a:off x="11050958" y="2937724"/>
              <a:ext cx="938305" cy="3240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051">
                  <a:solidFill>
                    <a:schemeClr val="tx1"/>
                  </a:solidFill>
                  <a:latin typeface="+mn-ea"/>
                </a:rPr>
                <a:t>음극</a:t>
              </a:r>
              <a:endParaRPr lang="en-US" altLang="ko-KR" sz="1051">
                <a:solidFill>
                  <a:schemeClr val="tx1"/>
                </a:solidFill>
                <a:latin typeface="+mn-ea"/>
              </a:endParaRPr>
            </a:p>
            <a:p>
              <a:pPr algn="ctr"/>
              <a:r>
                <a:rPr lang="en-US" altLang="ko-KR" sz="1051">
                  <a:solidFill>
                    <a:schemeClr val="tx1"/>
                  </a:solidFill>
                  <a:latin typeface="+mn-ea"/>
                </a:rPr>
                <a:t>Electrode Lift</a:t>
              </a:r>
              <a:endParaRPr lang="en-US" altLang="ko-KR" sz="1051" dirty="0">
                <a:solidFill>
                  <a:schemeClr val="tx1"/>
                </a:solidFill>
                <a:latin typeface="+mn-ea"/>
              </a:endParaRPr>
            </a:p>
          </p:txBody>
        </p:sp>
        <p:cxnSp>
          <p:nvCxnSpPr>
            <p:cNvPr id="70" name="직선 연결선 69">
              <a:extLst>
                <a:ext uri="{FF2B5EF4-FFF2-40B4-BE49-F238E27FC236}">
                  <a16:creationId xmlns:a16="http://schemas.microsoft.com/office/drawing/2014/main" id="{836F9579-C283-8F4C-ABD3-3B2921795321}"/>
                </a:ext>
              </a:extLst>
            </p:cNvPr>
            <p:cNvCxnSpPr>
              <a:cxnSpLocks/>
              <a:stCxn id="69" idx="0"/>
              <a:endCxn id="71" idx="5"/>
            </p:cNvCxnSpPr>
            <p:nvPr/>
          </p:nvCxnSpPr>
          <p:spPr>
            <a:xfrm flipH="1" flipV="1">
              <a:off x="11040054" y="2737273"/>
              <a:ext cx="480057" cy="200452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타원 70">
              <a:extLst>
                <a:ext uri="{FF2B5EF4-FFF2-40B4-BE49-F238E27FC236}">
                  <a16:creationId xmlns:a16="http://schemas.microsoft.com/office/drawing/2014/main" id="{1746DBD4-F193-9F88-C74A-9FB97F4AAE85}"/>
                </a:ext>
              </a:extLst>
            </p:cNvPr>
            <p:cNvSpPr/>
            <p:nvPr/>
          </p:nvSpPr>
          <p:spPr>
            <a:xfrm>
              <a:off x="10993961" y="2691180"/>
              <a:ext cx="54000" cy="54000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sz="1351">
                <a:latin typeface="+mn-ea"/>
              </a:endParaRPr>
            </a:p>
          </p:txBody>
        </p: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9CD241C0-CFF4-62B2-0F46-B271A59CD35E}"/>
                </a:ext>
              </a:extLst>
            </p:cNvPr>
            <p:cNvSpPr/>
            <p:nvPr/>
          </p:nvSpPr>
          <p:spPr>
            <a:xfrm>
              <a:off x="9200712" y="2908514"/>
              <a:ext cx="648000" cy="3251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>
              <a:defPPr>
                <a:defRPr lang="ko-KR"/>
              </a:defPPr>
              <a:lvl1pPr marL="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44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8892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34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7784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230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6677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6123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5569" algn="l" defTabSz="1218892" rtl="0" eaLnBrk="1" latinLnBrk="1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051">
                  <a:solidFill>
                    <a:schemeClr val="tx1"/>
                  </a:solidFill>
                  <a:latin typeface="+mn-ea"/>
                </a:rPr>
                <a:t>OP</a:t>
              </a:r>
              <a:r>
                <a:rPr lang="ko-KR" altLang="en-US" sz="1051">
                  <a:solidFill>
                    <a:schemeClr val="tx1"/>
                  </a:solidFill>
                  <a:latin typeface="+mn-ea"/>
                </a:rPr>
                <a:t>방향</a:t>
              </a:r>
              <a:endParaRPr lang="en-US" altLang="ko-KR" sz="1051">
                <a:solidFill>
                  <a:schemeClr val="tx1"/>
                </a:solidFill>
                <a:latin typeface="+mn-ea"/>
              </a:endParaRPr>
            </a:p>
            <a:p>
              <a:pPr algn="ctr"/>
              <a:r>
                <a:rPr lang="en-US" altLang="ko-KR" sz="1051">
                  <a:solidFill>
                    <a:schemeClr val="tx1"/>
                  </a:solidFill>
                  <a:latin typeface="+mn-ea"/>
                </a:rPr>
                <a:t>View</a:t>
              </a:r>
              <a:endParaRPr lang="en-US" altLang="ko-KR" sz="1051" dirty="0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ACC9CF5B-EF2C-6776-A4C6-4CE1E4A881A9}"/>
              </a:ext>
            </a:extLst>
          </p:cNvPr>
          <p:cNvGrpSpPr/>
          <p:nvPr/>
        </p:nvGrpSpPr>
        <p:grpSpPr>
          <a:xfrm>
            <a:off x="185652" y="584540"/>
            <a:ext cx="3093371" cy="720000"/>
            <a:chOff x="185652" y="584540"/>
            <a:chExt cx="3093371" cy="720000"/>
          </a:xfrm>
        </p:grpSpPr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93A3DF02-A3A2-95B0-C165-CE76D5380CA7}"/>
                </a:ext>
              </a:extLst>
            </p:cNvPr>
            <p:cNvSpPr/>
            <p:nvPr/>
          </p:nvSpPr>
          <p:spPr>
            <a:xfrm>
              <a:off x="185652" y="584540"/>
              <a:ext cx="576000" cy="72000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/>
            <a:p>
              <a:pPr marL="180975" indent="-180975" algn="ctr"/>
              <a:r>
                <a:rPr lang="ko-KR" altLang="en-US" sz="1200" b="1" kern="0" dirty="0">
                  <a:solidFill>
                    <a:schemeClr val="bg1"/>
                  </a:solidFill>
                  <a:latin typeface="+mn-ea"/>
                  <a:cs typeface="Arial" pitchFamily="34" charset="0"/>
                </a:rPr>
                <a:t>셋팅</a:t>
              </a:r>
              <a:endParaRPr lang="en-US" altLang="ko-KR" sz="1200" b="1" kern="0" dirty="0">
                <a:solidFill>
                  <a:schemeClr val="bg1"/>
                </a:solidFill>
                <a:latin typeface="+mn-ea"/>
                <a:cs typeface="Arial" pitchFamily="34" charset="0"/>
              </a:endParaRPr>
            </a:p>
            <a:p>
              <a:pPr marL="180975" indent="-180975" algn="ctr"/>
              <a:r>
                <a:rPr lang="ko-KR" altLang="en-US" sz="1200" b="1" kern="0" dirty="0">
                  <a:solidFill>
                    <a:schemeClr val="bg1"/>
                  </a:solidFill>
                  <a:latin typeface="+mn-ea"/>
                  <a:cs typeface="Arial" pitchFamily="34" charset="0"/>
                </a:rPr>
                <a:t>항목</a:t>
              </a:r>
            </a:p>
          </p:txBody>
        </p:sp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EF0A7299-1240-9456-FA5E-54D1C04C156F}"/>
                </a:ext>
              </a:extLst>
            </p:cNvPr>
            <p:cNvSpPr/>
            <p:nvPr/>
          </p:nvSpPr>
          <p:spPr>
            <a:xfrm>
              <a:off x="759653" y="584540"/>
              <a:ext cx="2519370" cy="72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/>
            <a:p>
              <a:r>
                <a:rPr lang="en-US" altLang="ko-KR" sz="1200" dirty="0">
                  <a:solidFill>
                    <a:schemeClr val="tx1"/>
                  </a:solidFill>
                  <a:latin typeface="+mn-ea"/>
                </a:rPr>
                <a:t>Teaching</a:t>
              </a:r>
            </a:p>
            <a:p>
              <a:r>
                <a:rPr lang="en-US" altLang="ko-KR" sz="1200" kern="0" dirty="0">
                  <a:solidFill>
                    <a:srgbClr val="000000"/>
                  </a:solidFill>
                  <a:latin typeface="+mn-ea"/>
                  <a:cs typeface="Arial" pitchFamily="34" charset="0"/>
                </a:rPr>
                <a:t>- XX </a:t>
              </a:r>
              <a:r>
                <a:rPr lang="ko-KR" altLang="en-US" sz="1200" kern="0" dirty="0">
                  <a:solidFill>
                    <a:srgbClr val="000000"/>
                  </a:solidFill>
                  <a:latin typeface="+mn-ea"/>
                  <a:cs typeface="Arial" pitchFamily="34" charset="0"/>
                </a:rPr>
                <a:t>평탄도</a:t>
              </a:r>
            </a:p>
          </p:txBody>
        </p:sp>
      </p:grp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7DEA1095-775E-6803-C27D-325F6CA32491}"/>
              </a:ext>
            </a:extLst>
          </p:cNvPr>
          <p:cNvGrpSpPr/>
          <p:nvPr/>
        </p:nvGrpSpPr>
        <p:grpSpPr>
          <a:xfrm>
            <a:off x="3392560" y="584540"/>
            <a:ext cx="3453999" cy="720000"/>
            <a:chOff x="3373978" y="584540"/>
            <a:chExt cx="3453999" cy="720000"/>
          </a:xfrm>
        </p:grpSpPr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72B7482D-2A34-DCD7-A7B8-CF7F0D4988A4}"/>
                </a:ext>
              </a:extLst>
            </p:cNvPr>
            <p:cNvSpPr/>
            <p:nvPr/>
          </p:nvSpPr>
          <p:spPr>
            <a:xfrm>
              <a:off x="3373978" y="584540"/>
              <a:ext cx="576000" cy="72000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/>
            <a:p>
              <a:pPr marL="180975" indent="-180975" algn="ctr"/>
              <a:r>
                <a:rPr lang="ko-KR" altLang="en-US" sz="1200" b="1" kern="0" dirty="0">
                  <a:solidFill>
                    <a:schemeClr val="bg1"/>
                  </a:solidFill>
                  <a:latin typeface="+mn-ea"/>
                  <a:cs typeface="Arial" pitchFamily="34" charset="0"/>
                </a:rPr>
                <a:t>설명</a:t>
              </a:r>
            </a:p>
          </p:txBody>
        </p:sp>
        <p:sp>
          <p:nvSpPr>
            <p:cNvPr id="82" name="직사각형 81">
              <a:extLst>
                <a:ext uri="{FF2B5EF4-FFF2-40B4-BE49-F238E27FC236}">
                  <a16:creationId xmlns:a16="http://schemas.microsoft.com/office/drawing/2014/main" id="{0783C20A-9D44-2530-36CE-A163574341AD}"/>
                </a:ext>
              </a:extLst>
            </p:cNvPr>
            <p:cNvSpPr/>
            <p:nvPr/>
          </p:nvSpPr>
          <p:spPr>
            <a:xfrm>
              <a:off x="3947977" y="584540"/>
              <a:ext cx="2880000" cy="72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/>
            <a:p>
              <a:pPr marL="180975" indent="-180975"/>
              <a:r>
                <a:rPr lang="en-US" altLang="ko-KR" sz="1200" kern="0" dirty="0">
                  <a:solidFill>
                    <a:srgbClr val="000000"/>
                  </a:solidFill>
                  <a:latin typeface="+mn-ea"/>
                  <a:cs typeface="Arial" pitchFamily="34" charset="0"/>
                </a:rPr>
                <a:t>XX </a:t>
              </a:r>
              <a:r>
                <a:rPr lang="ko-KR" altLang="en-US" sz="1200" kern="0" dirty="0">
                  <a:solidFill>
                    <a:srgbClr val="000000"/>
                  </a:solidFill>
                  <a:latin typeface="+mn-ea"/>
                  <a:cs typeface="Arial" pitchFamily="34" charset="0"/>
                </a:rPr>
                <a:t>자재 안착 시 </a:t>
              </a:r>
              <a:r>
                <a:rPr lang="en-US" altLang="ko-KR" sz="1200" kern="0" dirty="0">
                  <a:solidFill>
                    <a:srgbClr val="000000"/>
                  </a:solidFill>
                  <a:latin typeface="+mn-ea"/>
                  <a:cs typeface="Arial" pitchFamily="34" charset="0"/>
                </a:rPr>
                <a:t>XXXX</a:t>
              </a:r>
              <a:r>
                <a:rPr lang="ko-KR" altLang="en-US" sz="1200" kern="0" dirty="0">
                  <a:solidFill>
                    <a:srgbClr val="000000"/>
                  </a:solidFill>
                  <a:latin typeface="+mn-ea"/>
                  <a:cs typeface="Arial" pitchFamily="34" charset="0"/>
                </a:rPr>
                <a:t>하기 위해</a:t>
              </a:r>
              <a:endParaRPr lang="en-US" altLang="ko-KR" sz="1200" kern="0" dirty="0">
                <a:solidFill>
                  <a:srgbClr val="000000"/>
                </a:solidFill>
                <a:latin typeface="+mn-ea"/>
                <a:cs typeface="Arial" pitchFamily="34" charset="0"/>
              </a:endParaRPr>
            </a:p>
            <a:p>
              <a:pPr marL="180975" indent="-180975"/>
              <a:r>
                <a:rPr lang="en-US" altLang="ko-KR" sz="1200" kern="0" dirty="0">
                  <a:solidFill>
                    <a:srgbClr val="000000"/>
                  </a:solidFill>
                  <a:latin typeface="+mn-ea"/>
                  <a:cs typeface="Arial" pitchFamily="34" charset="0"/>
                </a:rPr>
                <a:t>XX</a:t>
              </a:r>
              <a:r>
                <a:rPr lang="ko-KR" altLang="en-US" sz="1200" kern="0" dirty="0">
                  <a:solidFill>
                    <a:srgbClr val="000000"/>
                  </a:solidFill>
                  <a:latin typeface="+mn-ea"/>
                  <a:cs typeface="Arial" pitchFamily="34" charset="0"/>
                </a:rPr>
                <a:t>의 평탄이 확보되어야 함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EAE3633-962B-0F75-37B8-AE624701C779}"/>
              </a:ext>
            </a:extLst>
          </p:cNvPr>
          <p:cNvSpPr txBox="1"/>
          <p:nvPr/>
        </p:nvSpPr>
        <p:spPr>
          <a:xfrm>
            <a:off x="4174671" y="769792"/>
            <a:ext cx="2438256" cy="400110"/>
          </a:xfrm>
          <a:prstGeom prst="rect">
            <a:avLst/>
          </a:prstGeom>
          <a:solidFill>
            <a:srgbClr val="FFFF00"/>
          </a:solidFill>
        </p:spPr>
        <p:txBody>
          <a:bodyPr wrap="none" lIns="36000" tIns="0" rIns="36000" bIns="0">
            <a:noAutofit/>
          </a:bodyPr>
          <a:lstStyle/>
          <a:p>
            <a:pPr marL="180975" indent="-180975"/>
            <a:r>
              <a:rPr lang="ko-KR" altLang="en-US" sz="1000" kern="0" dirty="0">
                <a:solidFill>
                  <a:schemeClr val="tx1"/>
                </a:solidFill>
                <a:latin typeface="+mn-ea"/>
                <a:cs typeface="Arial" pitchFamily="34" charset="0"/>
              </a:rPr>
              <a:t>이 셋팅 항목이 왜 필요한지 간략히</a:t>
            </a:r>
            <a:endParaRPr lang="en-US" altLang="ko-KR" sz="1000" kern="0" dirty="0">
              <a:solidFill>
                <a:schemeClr val="tx1"/>
              </a:solidFill>
              <a:latin typeface="+mn-ea"/>
              <a:cs typeface="Arial" pitchFamily="34" charset="0"/>
            </a:endParaRPr>
          </a:p>
          <a:p>
            <a:pPr marL="180975" indent="-180975"/>
            <a:r>
              <a:rPr lang="ko-KR" altLang="en-US" sz="1000" kern="0" dirty="0">
                <a:solidFill>
                  <a:schemeClr val="tx1"/>
                </a:solidFill>
                <a:latin typeface="+mn-ea"/>
                <a:cs typeface="Arial" pitchFamily="34" charset="0"/>
              </a:rPr>
              <a:t>설명함</a:t>
            </a:r>
            <a:endParaRPr lang="en-US" altLang="ko-KR" sz="1000" kern="0" dirty="0">
              <a:solidFill>
                <a:schemeClr val="tx1"/>
              </a:solidFill>
              <a:latin typeface="+mn-ea"/>
              <a:cs typeface="Arial" pitchFamily="34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B122A9F-5982-CFE0-BC38-79300979C0A2}"/>
              </a:ext>
            </a:extLst>
          </p:cNvPr>
          <p:cNvSpPr txBox="1"/>
          <p:nvPr/>
        </p:nvSpPr>
        <p:spPr>
          <a:xfrm>
            <a:off x="7847171" y="838171"/>
            <a:ext cx="3809977" cy="346607"/>
          </a:xfrm>
          <a:prstGeom prst="rect">
            <a:avLst/>
          </a:prstGeom>
          <a:solidFill>
            <a:srgbClr val="FFFF00"/>
          </a:solidFill>
        </p:spPr>
        <p:txBody>
          <a:bodyPr wrap="none" lIns="36000" tIns="0" rIns="36000" bIns="0">
            <a:noAutofit/>
          </a:bodyPr>
          <a:lstStyle/>
          <a:p>
            <a:pPr marL="180975" indent="-180975"/>
            <a:r>
              <a:rPr lang="en-US" altLang="ko-KR" sz="1000" kern="0" dirty="0">
                <a:solidFill>
                  <a:schemeClr val="tx1"/>
                </a:solidFill>
                <a:latin typeface="+mn-ea"/>
                <a:cs typeface="Arial" pitchFamily="34" charset="0"/>
              </a:rPr>
              <a:t>3</a:t>
            </a:r>
            <a:r>
              <a:rPr lang="ko-KR" altLang="en-US" sz="1000" kern="0" dirty="0">
                <a:latin typeface="+mn-ea"/>
                <a:cs typeface="Arial" pitchFamily="34" charset="0"/>
              </a:rPr>
              <a:t>단계 </a:t>
            </a:r>
            <a:r>
              <a:rPr lang="en-US" altLang="ko-KR" sz="1000" kern="0" dirty="0">
                <a:latin typeface="+mn-ea"/>
                <a:cs typeface="Arial" pitchFamily="34" charset="0"/>
              </a:rPr>
              <a:t>(IP Setting / Teaching</a:t>
            </a:r>
            <a:r>
              <a:rPr lang="ko-KR" altLang="en-US" sz="1000" kern="0" dirty="0">
                <a:latin typeface="+mn-ea"/>
                <a:cs typeface="Arial" pitchFamily="34" charset="0"/>
              </a:rPr>
              <a:t> </a:t>
            </a:r>
            <a:r>
              <a:rPr lang="en-US" altLang="ko-KR" sz="1000" kern="0" dirty="0">
                <a:latin typeface="+mn-ea"/>
                <a:cs typeface="Arial" pitchFamily="34" charset="0"/>
              </a:rPr>
              <a:t>/ </a:t>
            </a:r>
            <a:r>
              <a:rPr lang="ko-KR" altLang="en-US" sz="1000" kern="0" dirty="0">
                <a:latin typeface="+mn-ea"/>
                <a:cs typeface="Arial" pitchFamily="34" charset="0"/>
              </a:rPr>
              <a:t>품질 </a:t>
            </a:r>
            <a:r>
              <a:rPr lang="en-US" altLang="ko-KR" sz="1000" kern="0" dirty="0">
                <a:latin typeface="+mn-ea"/>
                <a:cs typeface="Arial" pitchFamily="34" charset="0"/>
              </a:rPr>
              <a:t>Setting)  </a:t>
            </a:r>
            <a:r>
              <a:rPr lang="ko-KR" altLang="en-US" sz="1000" kern="0" dirty="0">
                <a:latin typeface="+mn-ea"/>
                <a:cs typeface="Arial" pitchFamily="34" charset="0"/>
              </a:rPr>
              <a:t>셋팅 순서</a:t>
            </a:r>
            <a:endParaRPr lang="en-US" altLang="ko-KR" sz="1000" kern="0" dirty="0">
              <a:latin typeface="+mn-ea"/>
              <a:cs typeface="Arial" pitchFamily="34" charset="0"/>
            </a:endParaRPr>
          </a:p>
          <a:p>
            <a:pPr marL="180975" indent="-180975"/>
            <a:r>
              <a:rPr lang="en-US" altLang="ko-KR" sz="1000" kern="0" dirty="0">
                <a:latin typeface="+mn-ea"/>
                <a:cs typeface="Arial" pitchFamily="34" charset="0"/>
              </a:rPr>
              <a:t>(SOP </a:t>
            </a:r>
            <a:r>
              <a:rPr lang="ko-KR" altLang="en-US" sz="1000" kern="0" dirty="0">
                <a:latin typeface="+mn-ea"/>
                <a:cs typeface="Arial" pitchFamily="34" charset="0"/>
              </a:rPr>
              <a:t>작성 순서</a:t>
            </a:r>
            <a:r>
              <a:rPr lang="en-US" altLang="ko-KR" sz="1000" kern="0" dirty="0">
                <a:latin typeface="+mn-ea"/>
                <a:cs typeface="Arial" pitchFamily="34" charset="0"/>
              </a:rPr>
              <a:t>) </a:t>
            </a:r>
            <a:r>
              <a:rPr lang="ko-KR" altLang="en-US" sz="1000" kern="0" dirty="0">
                <a:latin typeface="+mn-ea"/>
                <a:cs typeface="Arial" pitchFamily="34" charset="0"/>
              </a:rPr>
              <a:t>중 해당 셋팅 항목에 회색 적용</a:t>
            </a:r>
            <a:endParaRPr lang="en-US" altLang="ko-KR" sz="1000" kern="0" dirty="0">
              <a:solidFill>
                <a:schemeClr val="tx1"/>
              </a:solidFill>
              <a:latin typeface="+mn-ea"/>
              <a:cs typeface="Arial" pitchFamily="34" charset="0"/>
            </a:endParaRPr>
          </a:p>
        </p:txBody>
      </p:sp>
      <p:grpSp>
        <p:nvGrpSpPr>
          <p:cNvPr id="105" name="그룹 104">
            <a:extLst>
              <a:ext uri="{FF2B5EF4-FFF2-40B4-BE49-F238E27FC236}">
                <a16:creationId xmlns:a16="http://schemas.microsoft.com/office/drawing/2014/main" id="{457B1202-4843-199A-826C-0A5B5D31392B}"/>
              </a:ext>
            </a:extLst>
          </p:cNvPr>
          <p:cNvGrpSpPr/>
          <p:nvPr/>
        </p:nvGrpSpPr>
        <p:grpSpPr>
          <a:xfrm>
            <a:off x="185652" y="1394914"/>
            <a:ext cx="3096000" cy="4248000"/>
            <a:chOff x="185652" y="1390771"/>
            <a:chExt cx="3096000" cy="4248000"/>
          </a:xfrm>
        </p:grpSpPr>
        <p:sp>
          <p:nvSpPr>
            <p:cNvPr id="98" name="직사각형 97">
              <a:extLst>
                <a:ext uri="{FF2B5EF4-FFF2-40B4-BE49-F238E27FC236}">
                  <a16:creationId xmlns:a16="http://schemas.microsoft.com/office/drawing/2014/main" id="{16258C35-5CC3-4E7F-09A2-E7CDD3BF10FD}"/>
                </a:ext>
              </a:extLst>
            </p:cNvPr>
            <p:cNvSpPr/>
            <p:nvPr/>
          </p:nvSpPr>
          <p:spPr>
            <a:xfrm>
              <a:off x="185652" y="1678771"/>
              <a:ext cx="3096000" cy="396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/>
            <a:p>
              <a:pPr marL="180975" indent="-180975" algn="ctr"/>
              <a:endParaRPr lang="ko-KR" altLang="en-US" sz="1200" b="1" kern="0" dirty="0">
                <a:solidFill>
                  <a:schemeClr val="bg1"/>
                </a:solidFill>
                <a:latin typeface="+mn-ea"/>
                <a:cs typeface="Arial" pitchFamily="34" charset="0"/>
              </a:endParaRPr>
            </a:p>
          </p:txBody>
        </p:sp>
        <p:sp>
          <p:nvSpPr>
            <p:cNvPr id="99" name="직사각형 98">
              <a:extLst>
                <a:ext uri="{FF2B5EF4-FFF2-40B4-BE49-F238E27FC236}">
                  <a16:creationId xmlns:a16="http://schemas.microsoft.com/office/drawing/2014/main" id="{D4716F75-2357-624E-548E-77D5D834FC5A}"/>
                </a:ext>
              </a:extLst>
            </p:cNvPr>
            <p:cNvSpPr/>
            <p:nvPr/>
          </p:nvSpPr>
          <p:spPr>
            <a:xfrm>
              <a:off x="185652" y="1390771"/>
              <a:ext cx="3096000" cy="28800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/>
            <a:p>
              <a:pPr marL="180975" indent="-180975" algn="ctr"/>
              <a:r>
                <a:rPr lang="ko-KR" altLang="en-US" sz="1200" b="1" kern="0" dirty="0">
                  <a:solidFill>
                    <a:schemeClr val="bg1"/>
                  </a:solidFill>
                  <a:latin typeface="+mn-ea"/>
                  <a:cs typeface="Arial" pitchFamily="34" charset="0"/>
                </a:rPr>
                <a:t>작업 순서</a:t>
              </a:r>
            </a:p>
          </p:txBody>
        </p:sp>
      </p:grpSp>
      <p:grpSp>
        <p:nvGrpSpPr>
          <p:cNvPr id="106" name="그룹 105">
            <a:extLst>
              <a:ext uri="{FF2B5EF4-FFF2-40B4-BE49-F238E27FC236}">
                <a16:creationId xmlns:a16="http://schemas.microsoft.com/office/drawing/2014/main" id="{84C33E09-89DD-C694-C1AB-EB0B44B0968B}"/>
              </a:ext>
            </a:extLst>
          </p:cNvPr>
          <p:cNvGrpSpPr/>
          <p:nvPr/>
        </p:nvGrpSpPr>
        <p:grpSpPr>
          <a:xfrm>
            <a:off x="185652" y="5733288"/>
            <a:ext cx="3096000" cy="719900"/>
            <a:chOff x="185652" y="5733288"/>
            <a:chExt cx="3096000" cy="719900"/>
          </a:xfrm>
        </p:grpSpPr>
        <p:sp>
          <p:nvSpPr>
            <p:cNvPr id="103" name="직사각형 102">
              <a:extLst>
                <a:ext uri="{FF2B5EF4-FFF2-40B4-BE49-F238E27FC236}">
                  <a16:creationId xmlns:a16="http://schemas.microsoft.com/office/drawing/2014/main" id="{943528F5-AACB-DB28-6C20-75D4EEE86A89}"/>
                </a:ext>
              </a:extLst>
            </p:cNvPr>
            <p:cNvSpPr/>
            <p:nvPr/>
          </p:nvSpPr>
          <p:spPr>
            <a:xfrm>
              <a:off x="185652" y="6021287"/>
              <a:ext cx="3096000" cy="431901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/>
            <a:p>
              <a:pPr marL="180975" indent="-180975"/>
              <a:r>
                <a:rPr lang="en-US" altLang="ko-KR" sz="1000" b="1" kern="0" dirty="0">
                  <a:solidFill>
                    <a:schemeClr val="tx1"/>
                  </a:solidFill>
                  <a:latin typeface="+mn-ea"/>
                  <a:cs typeface="Arial" pitchFamily="34" charset="0"/>
                </a:rPr>
                <a:t>XXX. </a:t>
              </a:r>
              <a:r>
                <a:rPr lang="ko-KR" altLang="en-US" sz="1000" b="1" kern="0" dirty="0">
                  <a:solidFill>
                    <a:schemeClr val="tx1"/>
                  </a:solidFill>
                  <a:latin typeface="+mn-ea"/>
                  <a:cs typeface="Arial" pitchFamily="34" charset="0"/>
                </a:rPr>
                <a:t>부터</a:t>
              </a:r>
              <a:r>
                <a:rPr lang="en-US" altLang="ko-KR" sz="1000" b="1" kern="0" dirty="0">
                  <a:solidFill>
                    <a:schemeClr val="tx1"/>
                  </a:solidFill>
                  <a:latin typeface="+mn-ea"/>
                  <a:cs typeface="Arial" pitchFamily="34" charset="0"/>
                </a:rPr>
                <a:t> </a:t>
              </a:r>
              <a:r>
                <a:rPr lang="ko-KR" altLang="en-US" sz="1000" b="1" kern="0" dirty="0">
                  <a:solidFill>
                    <a:schemeClr val="tx1"/>
                  </a:solidFill>
                  <a:latin typeface="+mn-ea"/>
                  <a:cs typeface="Arial" pitchFamily="34" charset="0"/>
                </a:rPr>
                <a:t>측정하며 조립한다</a:t>
              </a:r>
              <a:r>
                <a:rPr lang="en-US" altLang="ko-KR" sz="1000" b="1" kern="0" dirty="0">
                  <a:solidFill>
                    <a:schemeClr val="tx1"/>
                  </a:solidFill>
                  <a:latin typeface="+mn-ea"/>
                  <a:cs typeface="Arial" pitchFamily="34" charset="0"/>
                </a:rPr>
                <a:t>.</a:t>
              </a:r>
            </a:p>
            <a:p>
              <a:pPr marL="180975" indent="-180975"/>
              <a:r>
                <a:rPr lang="ko-KR" altLang="en-US" sz="1000" b="1" kern="0" dirty="0" err="1">
                  <a:solidFill>
                    <a:schemeClr val="tx1"/>
                  </a:solidFill>
                  <a:latin typeface="+mn-ea"/>
                  <a:cs typeface="Arial" pitchFamily="34" charset="0"/>
                </a:rPr>
                <a:t>ㄷㄱㄹㄷㅀㅎ</a:t>
              </a:r>
              <a:endParaRPr lang="ko-KR" altLang="en-US" sz="1000" b="1" kern="0" dirty="0">
                <a:solidFill>
                  <a:schemeClr val="tx1"/>
                </a:solidFill>
                <a:latin typeface="+mn-ea"/>
                <a:cs typeface="Arial" pitchFamily="34" charset="0"/>
              </a:endParaRPr>
            </a:p>
          </p:txBody>
        </p:sp>
        <p:sp>
          <p:nvSpPr>
            <p:cNvPr id="104" name="직사각형 103">
              <a:extLst>
                <a:ext uri="{FF2B5EF4-FFF2-40B4-BE49-F238E27FC236}">
                  <a16:creationId xmlns:a16="http://schemas.microsoft.com/office/drawing/2014/main" id="{119101C9-3CBB-5C6D-DDB6-A0EA50642283}"/>
                </a:ext>
              </a:extLst>
            </p:cNvPr>
            <p:cNvSpPr/>
            <p:nvPr/>
          </p:nvSpPr>
          <p:spPr>
            <a:xfrm>
              <a:off x="185652" y="5733288"/>
              <a:ext cx="3096000" cy="288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36000" tIns="0" rIns="36000" bIns="0" rtlCol="0" anchor="ctr">
              <a:noAutofit/>
            </a:bodyPr>
            <a:lstStyle/>
            <a:p>
              <a:pPr marL="180975" indent="-180975" algn="ctr"/>
              <a:r>
                <a:rPr lang="en-US" altLang="ko-KR" sz="1200" b="1" kern="0" dirty="0">
                  <a:solidFill>
                    <a:schemeClr val="bg1"/>
                  </a:solidFill>
                  <a:latin typeface="+mn-ea"/>
                  <a:cs typeface="Arial" pitchFamily="34" charset="0"/>
                </a:rPr>
                <a:t>Tip</a:t>
              </a:r>
              <a:endParaRPr lang="ko-KR" altLang="en-US" sz="1200" b="1" kern="0" dirty="0">
                <a:solidFill>
                  <a:schemeClr val="bg1"/>
                </a:solidFill>
                <a:latin typeface="+mn-ea"/>
                <a:cs typeface="Arial" pitchFamily="34" charset="0"/>
              </a:endParaRPr>
            </a:p>
          </p:txBody>
        </p:sp>
      </p:grpSp>
      <p:sp>
        <p:nvSpPr>
          <p:cNvPr id="108" name="직사각형 107">
            <a:extLst>
              <a:ext uri="{FF2B5EF4-FFF2-40B4-BE49-F238E27FC236}">
                <a16:creationId xmlns:a16="http://schemas.microsoft.com/office/drawing/2014/main" id="{DDCC33D4-D491-B560-1A14-0AB6BF9C71A5}"/>
              </a:ext>
            </a:extLst>
          </p:cNvPr>
          <p:cNvSpPr/>
          <p:nvPr/>
        </p:nvSpPr>
        <p:spPr>
          <a:xfrm>
            <a:off x="3392559" y="1682914"/>
            <a:ext cx="3456000" cy="477027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36000" bIns="0" rtlCol="0" anchor="t">
            <a:noAutofit/>
          </a:bodyPr>
          <a:lstStyle/>
          <a:p>
            <a:pPr marL="179388" lvl="0" indent="-179388" defTabSz="914400">
              <a:lnSpc>
                <a:spcPct val="150000"/>
              </a:lnSpc>
              <a:defRPr/>
            </a:pP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①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Side Sealing Jig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를 </a:t>
            </a:r>
            <a:r>
              <a:rPr lang="ko-KR" altLang="en-US" sz="1000" dirty="0" err="1">
                <a:solidFill>
                  <a:schemeClr val="tx1"/>
                </a:solidFill>
                <a:latin typeface="+mn-ea"/>
              </a:rPr>
              <a:t>안착시킨다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    : Electrode Lift Gripper 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상단에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Side Sealing Jig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를 </a:t>
            </a:r>
            <a:endParaRPr lang="en-US" altLang="ko-KR" sz="1000" dirty="0">
              <a:solidFill>
                <a:schemeClr val="tx1"/>
              </a:solidFill>
              <a:latin typeface="+mn-ea"/>
            </a:endParaRP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      </a:t>
            </a:r>
            <a:r>
              <a:rPr lang="ko-KR" altLang="en-US" sz="1000" dirty="0" err="1">
                <a:solidFill>
                  <a:schemeClr val="tx1"/>
                </a:solidFill>
                <a:latin typeface="+mn-ea"/>
              </a:rPr>
              <a:t>안착시킨다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② 디지털수평계를 세팅한다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    : Side Sealing Jig 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위에 디지털수평계를 올려놓는다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③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Electrode Lift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의 평탄도를 측정한다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    : 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디지털수평계 이용하여 </a:t>
            </a:r>
            <a:r>
              <a:rPr lang="en-US" altLang="ko-KR" sz="1000" b="1" dirty="0">
                <a:solidFill>
                  <a:srgbClr val="C00000"/>
                </a:solidFill>
                <a:latin typeface="+mn-ea"/>
              </a:rPr>
              <a:t>X/Y</a:t>
            </a:r>
            <a:r>
              <a:rPr lang="ko-KR" altLang="en-US" sz="1000" b="1" dirty="0">
                <a:solidFill>
                  <a:srgbClr val="C00000"/>
                </a:solidFill>
                <a:latin typeface="+mn-ea"/>
              </a:rPr>
              <a:t>축 평탄도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를 측정한다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en-US" altLang="ko-KR" sz="1000" dirty="0">
                <a:solidFill>
                  <a:srgbClr val="7030A0"/>
                </a:solidFill>
                <a:latin typeface="+mn-ea"/>
              </a:rPr>
              <a:t>   ※ Spec : 0±0.2</a:t>
            </a:r>
            <a:r>
              <a:rPr lang="ko-KR" altLang="en-US" sz="1000" dirty="0">
                <a:solidFill>
                  <a:srgbClr val="7030A0"/>
                </a:solidFill>
                <a:latin typeface="+mn-ea"/>
              </a:rPr>
              <a:t>˚</a:t>
            </a:r>
            <a:endParaRPr lang="en-US" altLang="ko-KR" sz="1000" dirty="0">
              <a:solidFill>
                <a:srgbClr val="7030A0"/>
              </a:solidFill>
              <a:latin typeface="+mn-ea"/>
            </a:endParaRP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④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Electrode Lift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의 고정을 해제한다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    : 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ⓐ 고정볼트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4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개를</a:t>
            </a:r>
            <a:r>
              <a:rPr lang="ko-KR" altLang="en-US" sz="1000" dirty="0">
                <a:solidFill>
                  <a:srgbClr val="C00000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rgbClr val="C00000"/>
                </a:solidFill>
                <a:latin typeface="+mn-ea"/>
              </a:rPr>
              <a:t>5</a:t>
            </a:r>
            <a:r>
              <a:rPr lang="ko-KR" altLang="en-US" sz="1000" dirty="0">
                <a:solidFill>
                  <a:srgbClr val="C00000"/>
                </a:solidFill>
                <a:latin typeface="+mn-ea"/>
              </a:rPr>
              <a:t>바퀴 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풀어 고정을 해제한다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⑤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Electrode Lift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의 평탄도를 조정한다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  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1) </a:t>
            </a:r>
            <a:r>
              <a:rPr lang="en-US" altLang="ko-KR" sz="1000" u="sng" dirty="0">
                <a:solidFill>
                  <a:schemeClr val="tx1"/>
                </a:solidFill>
                <a:latin typeface="+mn-ea"/>
              </a:rPr>
              <a:t>X</a:t>
            </a:r>
            <a:r>
              <a:rPr lang="ko-KR" altLang="en-US" sz="1000" u="sng" dirty="0">
                <a:solidFill>
                  <a:schemeClr val="tx1"/>
                </a:solidFill>
                <a:latin typeface="+mn-ea"/>
              </a:rPr>
              <a:t>축 평탄도 조정이 필요할 경우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,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   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→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ⓑ 부위에 라이너를 삽입하여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X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축 평탄도를 조정한다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   2) </a:t>
            </a:r>
            <a:r>
              <a:rPr lang="en-US" altLang="ko-KR" sz="1000" u="sng" dirty="0">
                <a:solidFill>
                  <a:schemeClr val="tx1"/>
                </a:solidFill>
                <a:latin typeface="+mn-ea"/>
              </a:rPr>
              <a:t>Y</a:t>
            </a:r>
            <a:r>
              <a:rPr lang="ko-KR" altLang="en-US" sz="1000" u="sng" dirty="0">
                <a:solidFill>
                  <a:schemeClr val="tx1"/>
                </a:solidFill>
                <a:latin typeface="+mn-ea"/>
              </a:rPr>
              <a:t>축 평탄도 조정이 필요할 경우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,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   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→ ⓒ 부위를 고무망치로 </a:t>
            </a:r>
            <a:r>
              <a:rPr lang="ko-KR" altLang="en-US" sz="1000" dirty="0" err="1">
                <a:solidFill>
                  <a:schemeClr val="tx1"/>
                </a:solidFill>
                <a:latin typeface="+mn-ea"/>
              </a:rPr>
              <a:t>톡톡쳐서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Y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축 평탄도를 조정한다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⑥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Electrode Lift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를 </a:t>
            </a:r>
            <a:r>
              <a:rPr lang="ko-KR" altLang="en-US" sz="1000" dirty="0" err="1">
                <a:solidFill>
                  <a:schemeClr val="tx1"/>
                </a:solidFill>
                <a:latin typeface="+mn-ea"/>
              </a:rPr>
              <a:t>재고정한다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    : 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ⓐ 고정볼트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4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개를 </a:t>
            </a:r>
            <a:r>
              <a:rPr lang="ko-KR" altLang="en-US" sz="1000" dirty="0" err="1">
                <a:solidFill>
                  <a:schemeClr val="tx1"/>
                </a:solidFill>
                <a:latin typeface="+mn-ea"/>
              </a:rPr>
              <a:t>재고정한다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179388" lvl="0" indent="-179388" defTabSz="914400">
              <a:lnSpc>
                <a:spcPct val="150000"/>
              </a:lnSpc>
              <a:defRPr/>
            </a:pPr>
            <a:endParaRPr lang="en-US" altLang="ko-KR" sz="1000" dirty="0">
              <a:solidFill>
                <a:schemeClr val="tx1"/>
              </a:solidFill>
              <a:latin typeface="+mn-ea"/>
            </a:endParaRPr>
          </a:p>
          <a:p>
            <a:pPr marL="179388" lvl="0" indent="-179388" defTabSz="914400">
              <a:lnSpc>
                <a:spcPct val="150000"/>
              </a:lnSpc>
              <a:defRPr/>
            </a:pP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⑦ 디지털수평계 및 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Side Sealing Jig</a:t>
            </a:r>
            <a:r>
              <a:rPr lang="ko-KR" altLang="en-US" sz="1000" dirty="0">
                <a:solidFill>
                  <a:schemeClr val="tx1"/>
                </a:solidFill>
                <a:latin typeface="+mn-ea"/>
              </a:rPr>
              <a:t>를 제거한다</a:t>
            </a:r>
            <a:r>
              <a:rPr lang="en-US" altLang="ko-KR" sz="1000" dirty="0">
                <a:solidFill>
                  <a:schemeClr val="tx1"/>
                </a:solidFill>
                <a:latin typeface="+mn-ea"/>
              </a:rPr>
              <a:t>.</a:t>
            </a:r>
          </a:p>
          <a:p>
            <a:pPr marL="180975" indent="-180975"/>
            <a:endParaRPr lang="ko-KR" altLang="en-US" sz="1000" b="1" kern="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FF469321-6012-DA65-72BD-096697D72B57}"/>
              </a:ext>
            </a:extLst>
          </p:cNvPr>
          <p:cNvSpPr/>
          <p:nvPr/>
        </p:nvSpPr>
        <p:spPr>
          <a:xfrm>
            <a:off x="3392558" y="1394914"/>
            <a:ext cx="8621132" cy="288000"/>
          </a:xfrm>
          <a:prstGeom prst="rect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36000" bIns="0" rtlCol="0" anchor="ctr">
            <a:noAutofit/>
          </a:bodyPr>
          <a:lstStyle/>
          <a:p>
            <a:pPr marL="180975" indent="-180975" algn="ctr"/>
            <a:r>
              <a:rPr lang="ko-KR" altLang="en-US" sz="1200" b="1" kern="0" dirty="0">
                <a:solidFill>
                  <a:schemeClr val="bg1"/>
                </a:solidFill>
                <a:latin typeface="+mn-ea"/>
                <a:cs typeface="Arial" pitchFamily="34" charset="0"/>
              </a:rPr>
              <a:t>세부 작업 내용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AA7DAD75-9798-DE8F-524A-8EFE8AE2EB68}"/>
              </a:ext>
            </a:extLst>
          </p:cNvPr>
          <p:cNvSpPr txBox="1"/>
          <p:nvPr/>
        </p:nvSpPr>
        <p:spPr>
          <a:xfrm>
            <a:off x="7594778" y="2516126"/>
            <a:ext cx="3809977" cy="3217130"/>
          </a:xfrm>
          <a:prstGeom prst="rect">
            <a:avLst/>
          </a:prstGeom>
          <a:solidFill>
            <a:srgbClr val="FFFF00"/>
          </a:solidFill>
        </p:spPr>
        <p:txBody>
          <a:bodyPr wrap="none" lIns="36000" tIns="0" rIns="36000" bIns="0">
            <a:noAutofit/>
          </a:bodyPr>
          <a:lstStyle/>
          <a:p>
            <a:pPr marL="180975" indent="-180975"/>
            <a:r>
              <a:rPr lang="ko-KR" altLang="en-US" sz="1000" kern="0" dirty="0">
                <a:solidFill>
                  <a:schemeClr val="tx1"/>
                </a:solidFill>
                <a:latin typeface="+mn-ea"/>
                <a:cs typeface="Arial" pitchFamily="34" charset="0"/>
              </a:rPr>
              <a:t>관련 도면</a:t>
            </a:r>
            <a:r>
              <a:rPr lang="en-US" altLang="ko-KR" sz="1000" kern="0" dirty="0">
                <a:solidFill>
                  <a:schemeClr val="tx1"/>
                </a:solidFill>
                <a:latin typeface="+mn-ea"/>
                <a:cs typeface="Arial" pitchFamily="34" charset="0"/>
              </a:rPr>
              <a:t>/</a:t>
            </a:r>
            <a:r>
              <a:rPr lang="ko-KR" altLang="en-US" sz="1000" kern="0" dirty="0">
                <a:solidFill>
                  <a:schemeClr val="tx1"/>
                </a:solidFill>
                <a:latin typeface="+mn-ea"/>
                <a:cs typeface="Arial" pitchFamily="34" charset="0"/>
              </a:rPr>
              <a:t>사진 추가 설명</a:t>
            </a:r>
            <a:endParaRPr lang="en-US" altLang="ko-KR" sz="1000" kern="0" dirty="0">
              <a:solidFill>
                <a:schemeClr val="tx1"/>
              </a:solidFill>
              <a:latin typeface="+mn-ea"/>
              <a:cs typeface="Arial" pitchFamily="34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49FC2BB5-C57C-5ED1-84B0-F87FD8C05A08}"/>
              </a:ext>
            </a:extLst>
          </p:cNvPr>
          <p:cNvSpPr txBox="1"/>
          <p:nvPr/>
        </p:nvSpPr>
        <p:spPr>
          <a:xfrm>
            <a:off x="3555838" y="3876084"/>
            <a:ext cx="3292721" cy="631711"/>
          </a:xfrm>
          <a:prstGeom prst="rect">
            <a:avLst/>
          </a:prstGeom>
          <a:solidFill>
            <a:srgbClr val="FFFF00"/>
          </a:solidFill>
        </p:spPr>
        <p:txBody>
          <a:bodyPr wrap="none" lIns="36000" tIns="0" rIns="36000" bIns="0" anchor="ctr">
            <a:noAutofit/>
          </a:bodyPr>
          <a:lstStyle/>
          <a:p>
            <a:pPr marL="180975" indent="-180975"/>
            <a:r>
              <a:rPr lang="ko-KR" altLang="en-US" sz="1000" kern="0" dirty="0">
                <a:solidFill>
                  <a:schemeClr val="tx1"/>
                </a:solidFill>
                <a:latin typeface="+mn-ea"/>
                <a:cs typeface="Arial" pitchFamily="34" charset="0"/>
              </a:rPr>
              <a:t>동일 셋팅</a:t>
            </a:r>
            <a:r>
              <a:rPr lang="en-US" altLang="ko-KR" sz="1000" kern="0" dirty="0">
                <a:solidFill>
                  <a:schemeClr val="tx1"/>
                </a:solidFill>
                <a:latin typeface="+mn-ea"/>
                <a:cs typeface="Arial" pitchFamily="34" charset="0"/>
              </a:rPr>
              <a:t> </a:t>
            </a:r>
            <a:r>
              <a:rPr lang="ko-KR" altLang="en-US" sz="1000" kern="0" dirty="0">
                <a:solidFill>
                  <a:schemeClr val="tx1"/>
                </a:solidFill>
                <a:latin typeface="+mn-ea"/>
                <a:cs typeface="Arial" pitchFamily="34" charset="0"/>
              </a:rPr>
              <a:t>항목에 세부 작업이 많을 경우</a:t>
            </a:r>
            <a:endParaRPr lang="en-US" altLang="ko-KR" sz="1000" kern="0" dirty="0">
              <a:solidFill>
                <a:schemeClr val="tx1"/>
              </a:solidFill>
              <a:latin typeface="+mn-ea"/>
              <a:cs typeface="Arial" pitchFamily="34" charset="0"/>
            </a:endParaRPr>
          </a:p>
          <a:p>
            <a:pPr marL="180975" indent="-180975"/>
            <a:r>
              <a:rPr lang="ko-KR" altLang="en-US" sz="1000" kern="0" dirty="0">
                <a:solidFill>
                  <a:schemeClr val="tx1"/>
                </a:solidFill>
                <a:latin typeface="+mn-ea"/>
                <a:cs typeface="Arial" pitchFamily="34" charset="0"/>
              </a:rPr>
              <a:t>동일  양식으로 세부 작업 내용을 추가 합니다</a:t>
            </a:r>
            <a:r>
              <a:rPr lang="en-US" altLang="ko-KR" sz="1000" kern="0" dirty="0">
                <a:solidFill>
                  <a:schemeClr val="tx1"/>
                </a:solidFill>
                <a:latin typeface="+mn-ea"/>
                <a:cs typeface="Arial" pitchFamily="34" charset="0"/>
              </a:rPr>
              <a:t>. </a:t>
            </a:r>
          </a:p>
        </p:txBody>
      </p:sp>
      <p:sp>
        <p:nvSpPr>
          <p:cNvPr id="73" name="사각형: 둥근 모서리 72">
            <a:extLst>
              <a:ext uri="{FF2B5EF4-FFF2-40B4-BE49-F238E27FC236}">
                <a16:creationId xmlns:a16="http://schemas.microsoft.com/office/drawing/2014/main" id="{1B0E331D-CDE8-092B-EFE1-E5F792C185B2}"/>
              </a:ext>
            </a:extLst>
          </p:cNvPr>
          <p:cNvSpPr/>
          <p:nvPr/>
        </p:nvSpPr>
        <p:spPr>
          <a:xfrm>
            <a:off x="3827983" y="1983384"/>
            <a:ext cx="401235" cy="14401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36000" bIns="0" rtlCol="0" anchor="ctr">
            <a:noAutofit/>
          </a:bodyPr>
          <a:lstStyle/>
          <a:p>
            <a:pPr marL="180975" indent="-180975" algn="ctr">
              <a:lnSpc>
                <a:spcPct val="130000"/>
              </a:lnSpc>
            </a:pPr>
            <a:endParaRPr lang="ko-KR" altLang="en-US" sz="1200" kern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77" name="사각형: 둥근 모서리 76">
            <a:extLst>
              <a:ext uri="{FF2B5EF4-FFF2-40B4-BE49-F238E27FC236}">
                <a16:creationId xmlns:a16="http://schemas.microsoft.com/office/drawing/2014/main" id="{9736A2D0-0F44-6CFD-429A-CC4A61957920}"/>
              </a:ext>
            </a:extLst>
          </p:cNvPr>
          <p:cNvSpPr/>
          <p:nvPr/>
        </p:nvSpPr>
        <p:spPr>
          <a:xfrm>
            <a:off x="4993981" y="1989733"/>
            <a:ext cx="975866" cy="13126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36000" bIns="0" rtlCol="0" anchor="ctr">
            <a:noAutofit/>
          </a:bodyPr>
          <a:lstStyle/>
          <a:p>
            <a:pPr marL="180975" indent="-180975" algn="ctr">
              <a:lnSpc>
                <a:spcPct val="130000"/>
              </a:lnSpc>
            </a:pPr>
            <a:endParaRPr lang="ko-KR" altLang="en-US" sz="1200" kern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D864C2E-4E2C-2F7E-3757-2FCF0676FECF}"/>
              </a:ext>
            </a:extLst>
          </p:cNvPr>
          <p:cNvSpPr txBox="1"/>
          <p:nvPr/>
        </p:nvSpPr>
        <p:spPr>
          <a:xfrm>
            <a:off x="7680325" y="103188"/>
            <a:ext cx="4320000" cy="360000"/>
          </a:xfrm>
          <a:prstGeom prst="rect">
            <a:avLst/>
          </a:prstGeom>
          <a:noFill/>
        </p:spPr>
        <p:txBody>
          <a:bodyPr wrap="none" lIns="36000" tIns="0" rIns="36000" bIns="0" rtlCol="0" anchor="ctr">
            <a:noAutofit/>
          </a:bodyPr>
          <a:lstStyle/>
          <a:p>
            <a:pPr algn="r"/>
            <a:r>
              <a:rPr lang="en-US" altLang="ko-KR" sz="1600" dirty="0">
                <a:latin typeface="+mn-ea"/>
              </a:rPr>
              <a:t>- 6) Teaching</a:t>
            </a:r>
            <a:r>
              <a:rPr lang="ko-KR" altLang="en-US" sz="1600" dirty="0">
                <a:latin typeface="+mn-ea"/>
              </a:rPr>
              <a:t> </a:t>
            </a:r>
            <a:r>
              <a:rPr lang="en-US" altLang="ko-KR" sz="1600" dirty="0">
                <a:latin typeface="+mn-ea"/>
              </a:rPr>
              <a:t>: XXX </a:t>
            </a:r>
            <a:r>
              <a:rPr lang="ko-KR" altLang="en-US" sz="1600" dirty="0">
                <a:latin typeface="+mn-ea"/>
              </a:rPr>
              <a:t>평탄도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2EA5F0-4D4B-4CAD-A273-F54B58790E90}"/>
              </a:ext>
            </a:extLst>
          </p:cNvPr>
          <p:cNvSpPr txBox="1"/>
          <p:nvPr/>
        </p:nvSpPr>
        <p:spPr>
          <a:xfrm>
            <a:off x="811645" y="1074271"/>
            <a:ext cx="2438256" cy="400110"/>
          </a:xfrm>
          <a:prstGeom prst="rect">
            <a:avLst/>
          </a:prstGeom>
          <a:solidFill>
            <a:srgbClr val="FFFF00"/>
          </a:solidFill>
        </p:spPr>
        <p:txBody>
          <a:bodyPr wrap="none" lIns="36000" tIns="0" rIns="36000" bIns="0">
            <a:noAutofit/>
          </a:bodyPr>
          <a:lstStyle/>
          <a:p>
            <a:pPr marL="180975" indent="-180975"/>
            <a:r>
              <a:rPr lang="en-US" altLang="ko-KR" sz="1000" kern="0" dirty="0">
                <a:latin typeface="+mn-ea"/>
                <a:cs typeface="Arial" pitchFamily="34" charset="0"/>
              </a:rPr>
              <a:t>IP</a:t>
            </a:r>
            <a:r>
              <a:rPr lang="ko-KR" altLang="en-US" sz="1000" kern="0" dirty="0">
                <a:latin typeface="+mn-ea"/>
                <a:cs typeface="Arial" pitchFamily="34" charset="0"/>
              </a:rPr>
              <a:t> </a:t>
            </a:r>
            <a:r>
              <a:rPr lang="en-US" altLang="ko-KR" sz="1000" kern="0" dirty="0">
                <a:latin typeface="+mn-ea"/>
                <a:cs typeface="Arial" pitchFamily="34" charset="0"/>
              </a:rPr>
              <a:t>Setting</a:t>
            </a:r>
            <a:r>
              <a:rPr lang="ko-KR" altLang="en-US" sz="1000" kern="0" dirty="0">
                <a:latin typeface="+mn-ea"/>
                <a:cs typeface="Arial" pitchFamily="34" charset="0"/>
              </a:rPr>
              <a:t> 과 동일한 방법으로</a:t>
            </a:r>
            <a:endParaRPr lang="en-US" altLang="ko-KR" sz="1000" kern="0" dirty="0">
              <a:latin typeface="+mn-ea"/>
              <a:cs typeface="Arial" pitchFamily="34" charset="0"/>
            </a:endParaRPr>
          </a:p>
          <a:p>
            <a:pPr marL="180975" indent="-180975"/>
            <a:r>
              <a:rPr lang="en-US" altLang="ko-KR" sz="1000" kern="0" dirty="0">
                <a:latin typeface="+mn-ea"/>
                <a:cs typeface="Arial" pitchFamily="34" charset="0"/>
              </a:rPr>
              <a:t>Teaching </a:t>
            </a:r>
            <a:r>
              <a:rPr lang="ko-KR" altLang="en-US" sz="1000" kern="0" dirty="0">
                <a:latin typeface="+mn-ea"/>
                <a:cs typeface="Arial" pitchFamily="34" charset="0"/>
              </a:rPr>
              <a:t>항목을 기재합니다</a:t>
            </a:r>
            <a:r>
              <a:rPr lang="en-US" altLang="ko-KR" sz="1000" kern="0" dirty="0">
                <a:latin typeface="+mn-ea"/>
                <a:cs typeface="Arial" pitchFamily="34" charset="0"/>
              </a:rPr>
              <a:t>. </a:t>
            </a:r>
            <a:endParaRPr lang="en-US" altLang="ko-KR" sz="1000" kern="0" dirty="0">
              <a:solidFill>
                <a:schemeClr val="tx1"/>
              </a:solidFill>
              <a:latin typeface="+mn-ea"/>
              <a:cs typeface="Arial" pitchFamily="34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2D9AEBB-2D58-2EF9-25CF-0185B301E451}"/>
              </a:ext>
            </a:extLst>
          </p:cNvPr>
          <p:cNvSpPr/>
          <p:nvPr/>
        </p:nvSpPr>
        <p:spPr>
          <a:xfrm>
            <a:off x="5807968" y="6597352"/>
            <a:ext cx="576064" cy="1437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36000" bIns="0" rtlCol="0" anchor="ctr"/>
          <a:lstStyle/>
          <a:p>
            <a:pPr marL="180975" indent="-180975" algn="ctr">
              <a:lnSpc>
                <a:spcPct val="130000"/>
              </a:lnSpc>
            </a:pPr>
            <a:r>
              <a:rPr lang="en-US" altLang="ko-KR" sz="1000" kern="0" dirty="0">
                <a:solidFill>
                  <a:srgbClr val="000000"/>
                </a:solidFill>
                <a:latin typeface="+mn-ea"/>
                <a:cs typeface="Arial" pitchFamily="34" charset="0"/>
              </a:rPr>
              <a:t>11 / #</a:t>
            </a:r>
            <a:endParaRPr lang="ko-KR" altLang="en-US" sz="1000" kern="0" dirty="0">
              <a:solidFill>
                <a:srgbClr val="000000"/>
              </a:solidFill>
              <a:latin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223179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wrap="none" lIns="36000" tIns="0" rIns="36000" bIns="0" rtlCol="0" anchor="ctr"/>
      <a:lstStyle>
        <a:defPPr marL="180975" indent="-180975" algn="ctr">
          <a:lnSpc>
            <a:spcPct val="130000"/>
          </a:lnSpc>
          <a:defRPr sz="1200" kern="0">
            <a:solidFill>
              <a:srgbClr val="000000"/>
            </a:solidFill>
            <a:latin typeface="LG스마트체 Regular" panose="020B0600000101010101" pitchFamily="50" charset="-127"/>
            <a:ea typeface="LG스마트체 Regular" panose="020B0600000101010101" pitchFamily="50" charset="-127"/>
            <a:cs typeface="Arial" pitchFamily="34" charset="0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f256e1a-09f4-4ca7-acff-709cf501cfcf">
      <Terms xmlns="http://schemas.microsoft.com/office/infopath/2007/PartnerControls"/>
    </lcf76f155ced4ddcb4097134ff3c332f>
    <TaxCatchAll xmlns="d89727d7-8dd1-46bc-aefa-00378b6ab1b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AC9288FA1DE3BB4AB812FB0C051D4950" ma:contentTypeVersion="12" ma:contentTypeDescription="새 문서를 만듭니다." ma:contentTypeScope="" ma:versionID="a29f5cff52a99b0cde611eb77bc7fe9c">
  <xsd:schema xmlns:xsd="http://www.w3.org/2001/XMLSchema" xmlns:xs="http://www.w3.org/2001/XMLSchema" xmlns:p="http://schemas.microsoft.com/office/2006/metadata/properties" xmlns:ns2="3f256e1a-09f4-4ca7-acff-709cf501cfcf" xmlns:ns3="d89727d7-8dd1-46bc-aefa-00378b6ab1ba" targetNamespace="http://schemas.microsoft.com/office/2006/metadata/properties" ma:root="true" ma:fieldsID="8496282d8e9bf1b420abe5ac24eea632" ns2:_="" ns3:_="">
    <xsd:import namespace="3f256e1a-09f4-4ca7-acff-709cf501cfcf"/>
    <xsd:import namespace="d89727d7-8dd1-46bc-aefa-00378b6ab1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256e1a-09f4-4ca7-acff-709cf501cf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이미지 태그" ma:readOnly="false" ma:fieldId="{5cf76f15-5ced-4ddc-b409-7134ff3c332f}" ma:taxonomyMulti="true" ma:sspId="7fbd4038-13c0-4266-8e70-5a68fe662a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9727d7-8dd1-46bc-aefa-00378b6ab1b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2130454-39a0-4ec5-b5d2-5e30c2819aa5}" ma:internalName="TaxCatchAll" ma:showField="CatchAllData" ma:web="d89727d7-8dd1-46bc-aefa-00378b6ab1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F4060C8-E469-4529-89AE-F2A33F44FA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E25C09-BC1E-4287-B66A-353F420A35DD}">
  <ds:schemaRefs>
    <ds:schemaRef ds:uri="http://www.w3.org/XML/1998/namespace"/>
    <ds:schemaRef ds:uri="3f256e1a-09f4-4ca7-acff-709cf501cfcf"/>
    <ds:schemaRef ds:uri="http://purl.org/dc/dcmitype/"/>
    <ds:schemaRef ds:uri="http://schemas.microsoft.com/office/2006/documentManagement/types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d89727d7-8dd1-46bc-aefa-00378b6ab1ba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EF5EB21F-CF91-4003-8F97-5E977E2042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256e1a-09f4-4ca7-acff-709cf501cfcf"/>
    <ds:schemaRef ds:uri="d89727d7-8dd1-46bc-aefa-00378b6ab1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24127</TotalTime>
  <Words>1542</Words>
  <Application>Microsoft Office PowerPoint</Application>
  <PresentationFormat>와이드스크린</PresentationFormat>
  <Paragraphs>488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1" baseType="lpstr">
      <vt:lpstr>맑은 고딕</vt:lpstr>
      <vt:lpstr>Arial</vt:lpstr>
      <vt:lpstr>Arial Narrow</vt:lpstr>
      <vt:lpstr>Wingdings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김주환/선임연구원/PRI 기술전략팀(joohwan3.kim@lge.com)</dc:creator>
  <cp:lastModifiedBy>류왕선/책임/PRI 오퍼레이션2팀</cp:lastModifiedBy>
  <cp:revision>1401</cp:revision>
  <cp:lastPrinted>2023-09-18T22:57:38Z</cp:lastPrinted>
  <dcterms:created xsi:type="dcterms:W3CDTF">2022-09-24T01:53:29Z</dcterms:created>
  <dcterms:modified xsi:type="dcterms:W3CDTF">2026-02-06T02:18:31Z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d59f345-fd0b-4b4e-aba2-7c7a20c52995_Enabled">
    <vt:lpwstr>true</vt:lpwstr>
  </property>
  <property fmtid="{D5CDD505-2E9C-101B-9397-08002B2CF9AE}" pid="3" name="MSIP_Label_dd59f345-fd0b-4b4e-aba2-7c7a20c52995_SetDate">
    <vt:lpwstr>2024-07-18T01:40:53Z</vt:lpwstr>
  </property>
  <property fmtid="{D5CDD505-2E9C-101B-9397-08002B2CF9AE}" pid="4" name="MSIP_Label_dd59f345-fd0b-4b4e-aba2-7c7a20c52995_Method">
    <vt:lpwstr>Privileged</vt:lpwstr>
  </property>
  <property fmtid="{D5CDD505-2E9C-101B-9397-08002B2CF9AE}" pid="5" name="MSIP_Label_dd59f345-fd0b-4b4e-aba2-7c7a20c52995_Name">
    <vt:lpwstr>General</vt:lpwstr>
  </property>
  <property fmtid="{D5CDD505-2E9C-101B-9397-08002B2CF9AE}" pid="6" name="MSIP_Label_dd59f345-fd0b-4b4e-aba2-7c7a20c52995_SiteId">
    <vt:lpwstr>5069cde4-642a-45c0-8094-d0c2dec10be3</vt:lpwstr>
  </property>
  <property fmtid="{D5CDD505-2E9C-101B-9397-08002B2CF9AE}" pid="7" name="MSIP_Label_dd59f345-fd0b-4b4e-aba2-7c7a20c52995_ActionId">
    <vt:lpwstr>eb681197-cabc-4395-ba42-185e1cd9b335</vt:lpwstr>
  </property>
  <property fmtid="{D5CDD505-2E9C-101B-9397-08002B2CF9AE}" pid="8" name="MSIP_Label_dd59f345-fd0b-4b4e-aba2-7c7a20c52995_ContentBits">
    <vt:lpwstr>0</vt:lpwstr>
  </property>
  <property fmtid="{D5CDD505-2E9C-101B-9397-08002B2CF9AE}" pid="9" name="ContentTypeId">
    <vt:lpwstr>0x010100AC9288FA1DE3BB4AB812FB0C051D4950</vt:lpwstr>
  </property>
</Properties>
</file>