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533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6868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4456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43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59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28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29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84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07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816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81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BA7AB-93E7-4B67-9854-B676CB8CACDC}" type="datetimeFigureOut">
              <a:rPr lang="ko-KR" altLang="en-US" smtClean="0"/>
              <a:t>2025-05-02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801B5-61DC-43D0-B50C-AEEC5D8F6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880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011647" y="444616"/>
            <a:ext cx="4639112" cy="62749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21372" y="687896"/>
            <a:ext cx="1426129" cy="28942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298272" y="4734885"/>
            <a:ext cx="3949816" cy="566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384898" y="1497256"/>
            <a:ext cx="1099075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PLC(hub)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73772" y="801670"/>
            <a:ext cx="1099074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chemeClr val="tx1"/>
                </a:solidFill>
              </a:rPr>
              <a:t>Cell Tracker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373771" y="2225701"/>
            <a:ext cx="1099075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Laser</a:t>
            </a:r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07997" y="4775779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</a:rPr>
              <a:t>Cam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37699" y="4775779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472848" y="4775779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</a:rPr>
              <a:t>IO board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402551" y="4775779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02004" y="343949"/>
            <a:ext cx="221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Scanner Type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3298272" y="5577104"/>
            <a:ext cx="3949816" cy="566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643857" y="5617999"/>
            <a:ext cx="1003644" cy="4851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</a:rPr>
              <a:t>Light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691823" y="5617999"/>
            <a:ext cx="1003644" cy="4851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 smtClean="0">
                <a:solidFill>
                  <a:schemeClr val="tx1"/>
                </a:solidFill>
              </a:rPr>
              <a:t>Chiller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94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011647" y="444616"/>
            <a:ext cx="4639112" cy="62749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221372" y="687896"/>
            <a:ext cx="1426129" cy="28942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3298272" y="4107979"/>
            <a:ext cx="3949816" cy="566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384898" y="1497256"/>
            <a:ext cx="1099075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PLC(hub)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373772" y="801670"/>
            <a:ext cx="1099074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chemeClr val="tx1"/>
                </a:solidFill>
              </a:rPr>
              <a:t>Cell Tracker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373771" y="2225701"/>
            <a:ext cx="1099075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ACS</a:t>
            </a:r>
            <a:endParaRPr lang="ko-KR" altLang="en-US" dirty="0" smtClean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507997" y="4148873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Laser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5437699" y="4148873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Cam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(StageA)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2004" y="343949"/>
            <a:ext cx="221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Gun Type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3298272" y="4950198"/>
            <a:ext cx="3949816" cy="566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98272" y="5921046"/>
            <a:ext cx="3949816" cy="566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643857" y="5961941"/>
            <a:ext cx="1003644" cy="4851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smtClean="0">
                <a:solidFill>
                  <a:schemeClr val="tx1"/>
                </a:solidFill>
              </a:rPr>
              <a:t>Chiller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5691823" y="5961941"/>
            <a:ext cx="1003644" cy="4851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402551" y="4148873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Cam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(StageB)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519121" y="4991092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OCT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(StageA)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483973" y="4991092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OCT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(StageB)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448825" y="4991092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변위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(StageA)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413677" y="4991092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/>
                </a:solidFill>
              </a:rPr>
              <a:t>변위</a:t>
            </a:r>
            <a:endParaRPr lang="en-US" altLang="ko-KR" sz="9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</a:rPr>
              <a:t>(StageB)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4483973" y="4148873"/>
            <a:ext cx="585832" cy="485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730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45</Words>
  <Application>Microsoft Office PowerPoint</Application>
  <PresentationFormat>와이드스크린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user1</dc:creator>
  <cp:lastModifiedBy>user1</cp:lastModifiedBy>
  <cp:revision>4</cp:revision>
  <dcterms:created xsi:type="dcterms:W3CDTF">2025-05-02T02:13:20Z</dcterms:created>
  <dcterms:modified xsi:type="dcterms:W3CDTF">2025-05-02T02:50:31Z</dcterms:modified>
</cp:coreProperties>
</file>