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9" r:id="rId6"/>
    <p:sldId id="266" r:id="rId7"/>
    <p:sldId id="267" r:id="rId8"/>
    <p:sldId id="270" r:id="rId9"/>
    <p:sldId id="271" r:id="rId10"/>
    <p:sldId id="273" r:id="rId11"/>
    <p:sldId id="274" r:id="rId12"/>
    <p:sldId id="272" r:id="rId13"/>
    <p:sldId id="268" r:id="rId14"/>
    <p:sldId id="260" r:id="rId15"/>
    <p:sldId id="261" r:id="rId16"/>
    <p:sldId id="262" r:id="rId17"/>
    <p:sldId id="275" r:id="rId18"/>
    <p:sldId id="277" r:id="rId19"/>
    <p:sldId id="278" r:id="rId20"/>
    <p:sldId id="279" r:id="rId21"/>
    <p:sldId id="276" r:id="rId22"/>
    <p:sldId id="263" r:id="rId23"/>
    <p:sldId id="264" r:id="rId2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1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" y="1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2AD-FE32-4C0F-BB66-F9BEB3574937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5E09E-F606-4BD9-A51D-57EF048937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3018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2AD-FE32-4C0F-BB66-F9BEB3574937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5E09E-F606-4BD9-A51D-57EF048937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3701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2AD-FE32-4C0F-BB66-F9BEB3574937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5E09E-F606-4BD9-A51D-57EF048937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381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2AD-FE32-4C0F-BB66-F9BEB3574937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5E09E-F606-4BD9-A51D-57EF048937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7969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2AD-FE32-4C0F-BB66-F9BEB3574937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5E09E-F606-4BD9-A51D-57EF048937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2303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2AD-FE32-4C0F-BB66-F9BEB3574937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5E09E-F606-4BD9-A51D-57EF048937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3664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2AD-FE32-4C0F-BB66-F9BEB3574937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5E09E-F606-4BD9-A51D-57EF048937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47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2AD-FE32-4C0F-BB66-F9BEB3574937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5E09E-F606-4BD9-A51D-57EF048937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4364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2AD-FE32-4C0F-BB66-F9BEB3574937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5E09E-F606-4BD9-A51D-57EF048937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6343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2AD-FE32-4C0F-BB66-F9BEB3574937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5E09E-F606-4BD9-A51D-57EF048937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1127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2AD-FE32-4C0F-BB66-F9BEB3574937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5E09E-F606-4BD9-A51D-57EF048937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6990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4E2AD-FE32-4C0F-BB66-F9BEB3574937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5E09E-F606-4BD9-A51D-57EF048937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242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56611" y="1745672"/>
            <a:ext cx="4965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/>
              <a:t>Operating Manual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73782" y="2704407"/>
            <a:ext cx="496509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/>
              <a:t>조명 밝기 조절</a:t>
            </a:r>
            <a:endParaRPr lang="en-US" altLang="ko-KR" sz="2000" dirty="0" smtClean="0"/>
          </a:p>
          <a:p>
            <a:r>
              <a:rPr lang="en-US" altLang="ko-KR" sz="2000" dirty="0" smtClean="0"/>
              <a:t>Recipe </a:t>
            </a:r>
            <a:r>
              <a:rPr lang="ko-KR" altLang="en-US" sz="2000" dirty="0" smtClean="0"/>
              <a:t>화면 기능</a:t>
            </a:r>
            <a:endParaRPr lang="en-US" altLang="ko-KR" sz="2000" dirty="0" smtClean="0"/>
          </a:p>
          <a:p>
            <a:r>
              <a:rPr lang="en-US" altLang="ko-KR" sz="2000" dirty="0" smtClean="0"/>
              <a:t> - </a:t>
            </a:r>
            <a:r>
              <a:rPr lang="ko-KR" altLang="en-US" sz="2000" dirty="0" smtClean="0"/>
              <a:t>점 그리기</a:t>
            </a:r>
            <a:endParaRPr lang="en-US" altLang="ko-KR" sz="2000" dirty="0" smtClean="0"/>
          </a:p>
          <a:p>
            <a:r>
              <a:rPr lang="en-US" altLang="ko-KR" sz="2000" dirty="0"/>
              <a:t> </a:t>
            </a:r>
            <a:r>
              <a:rPr lang="en-US" altLang="ko-KR" sz="2000" dirty="0" smtClean="0"/>
              <a:t>- </a:t>
            </a:r>
            <a:r>
              <a:rPr lang="ko-KR" altLang="en-US" sz="2000" dirty="0" smtClean="0"/>
              <a:t>직선 그리기</a:t>
            </a:r>
            <a:endParaRPr lang="en-US" altLang="ko-KR" sz="2000" dirty="0" smtClean="0"/>
          </a:p>
          <a:p>
            <a:r>
              <a:rPr lang="en-US" altLang="ko-KR" sz="2000" dirty="0"/>
              <a:t> </a:t>
            </a:r>
            <a:r>
              <a:rPr lang="en-US" altLang="ko-KR" sz="2000" dirty="0" smtClean="0"/>
              <a:t>- Arc </a:t>
            </a:r>
            <a:r>
              <a:rPr lang="ko-KR" altLang="en-US" sz="2000" dirty="0" smtClean="0"/>
              <a:t>그리기</a:t>
            </a:r>
            <a:endParaRPr lang="en-US" altLang="ko-KR" sz="2000" dirty="0" smtClean="0"/>
          </a:p>
          <a:p>
            <a:r>
              <a:rPr lang="en-US" altLang="ko-KR" sz="2000" dirty="0"/>
              <a:t> </a:t>
            </a:r>
            <a:r>
              <a:rPr lang="en-US" altLang="ko-KR" sz="2000" dirty="0" smtClean="0"/>
              <a:t>- Spiral </a:t>
            </a:r>
            <a:r>
              <a:rPr lang="ko-KR" altLang="en-US" sz="2000" dirty="0" smtClean="0"/>
              <a:t>그리기</a:t>
            </a:r>
            <a:endParaRPr lang="en-US" altLang="ko-KR" sz="2000" dirty="0" smtClean="0"/>
          </a:p>
          <a:p>
            <a:r>
              <a:rPr lang="en-US" altLang="ko-KR" sz="2000" dirty="0"/>
              <a:t> </a:t>
            </a:r>
            <a:r>
              <a:rPr lang="en-US" altLang="ko-KR" sz="2000" dirty="0" smtClean="0"/>
              <a:t>- Page </a:t>
            </a:r>
            <a:r>
              <a:rPr lang="ko-KR" altLang="en-US" sz="2000" dirty="0" smtClean="0"/>
              <a:t>설정</a:t>
            </a:r>
            <a:endParaRPr lang="en-US" altLang="ko-KR" sz="2000" dirty="0" smtClean="0"/>
          </a:p>
          <a:p>
            <a:r>
              <a:rPr lang="en-US" altLang="ko-KR" sz="2000" dirty="0"/>
              <a:t> </a:t>
            </a:r>
            <a:r>
              <a:rPr lang="en-US" altLang="ko-KR" sz="2000" dirty="0" smtClean="0"/>
              <a:t>- Scanner Parameter</a:t>
            </a:r>
          </a:p>
          <a:p>
            <a:r>
              <a:rPr lang="en-US" altLang="ko-KR" sz="2000" dirty="0"/>
              <a:t> </a:t>
            </a:r>
            <a:r>
              <a:rPr lang="en-US" altLang="ko-KR" sz="2000" dirty="0" smtClean="0"/>
              <a:t>- Laser Parameter</a:t>
            </a:r>
          </a:p>
          <a:p>
            <a:r>
              <a:rPr lang="en-US" altLang="ko-KR" sz="2000" dirty="0" smtClean="0"/>
              <a:t> - Wobble</a:t>
            </a:r>
          </a:p>
          <a:p>
            <a:r>
              <a:rPr lang="en-US" altLang="ko-KR" sz="2000" dirty="0"/>
              <a:t> </a:t>
            </a:r>
            <a:r>
              <a:rPr lang="en-US" altLang="ko-KR" sz="2000" dirty="0" smtClean="0"/>
              <a:t>- Ramping</a:t>
            </a:r>
          </a:p>
        </p:txBody>
      </p:sp>
    </p:spTree>
    <p:extLst>
      <p:ext uri="{BB962C8B-B14F-4D97-AF65-F5344CB8AC3E}">
        <p14:creationId xmlns:p14="http://schemas.microsoft.com/office/powerpoint/2010/main" val="3024390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flipH="1">
            <a:off x="83124" y="12468"/>
            <a:ext cx="4031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조명 밝기 조절</a:t>
            </a:r>
            <a:endParaRPr lang="ko-KR" altLang="en-US" dirty="0"/>
          </a:p>
        </p:txBody>
      </p:sp>
      <p:grpSp>
        <p:nvGrpSpPr>
          <p:cNvPr id="16" name="그룹 15"/>
          <p:cNvGrpSpPr/>
          <p:nvPr/>
        </p:nvGrpSpPr>
        <p:grpSpPr>
          <a:xfrm>
            <a:off x="165327" y="481551"/>
            <a:ext cx="10445523" cy="4585098"/>
            <a:chOff x="165327" y="481551"/>
            <a:chExt cx="10445523" cy="4585098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5327" y="481551"/>
              <a:ext cx="10445523" cy="4539426"/>
            </a:xfrm>
            <a:prstGeom prst="rect">
              <a:avLst/>
            </a:prstGeom>
          </p:spPr>
        </p:pic>
        <p:sp>
          <p:nvSpPr>
            <p:cNvPr id="4" name="직사각형 3"/>
            <p:cNvSpPr/>
            <p:nvPr/>
          </p:nvSpPr>
          <p:spPr>
            <a:xfrm>
              <a:off x="5241318" y="4773770"/>
              <a:ext cx="1301277" cy="29287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327983" y="1739658"/>
              <a:ext cx="1359464" cy="22153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1623335" y="1216689"/>
              <a:ext cx="5448433" cy="24031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421775" y="1010503"/>
              <a:ext cx="3491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FF0000"/>
                  </a:solidFill>
                </a:rPr>
                <a:t>①</a:t>
              </a:r>
              <a:endParaRPr lang="ko-KR" altLang="en-US" sz="12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00729" y="1005861"/>
              <a:ext cx="3491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FF0000"/>
                  </a:solidFill>
                </a:rPr>
                <a:t>②</a:t>
              </a:r>
              <a:endParaRPr lang="ko-KR" altLang="en-US" sz="12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953819" y="1010974"/>
              <a:ext cx="3491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FF0000"/>
                  </a:solidFill>
                </a:rPr>
                <a:t>③</a:t>
              </a:r>
              <a:endParaRPr lang="ko-KR" altLang="en-US" sz="12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50511" y="1014173"/>
              <a:ext cx="3491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FF0000"/>
                  </a:solidFill>
                </a:rPr>
                <a:t>④</a:t>
              </a:r>
              <a:endParaRPr lang="ko-KR" altLang="en-US" sz="1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16127" y="5112321"/>
            <a:ext cx="82628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Device(</a:t>
            </a:r>
            <a:r>
              <a:rPr lang="ko-KR" altLang="en-US" dirty="0" smtClean="0"/>
              <a:t>하단</a:t>
            </a:r>
            <a:r>
              <a:rPr lang="ko-KR" altLang="en-US" dirty="0" smtClean="0"/>
              <a:t> 목록</a:t>
            </a:r>
            <a:r>
              <a:rPr lang="en-US" altLang="ko-KR" dirty="0" smtClean="0"/>
              <a:t>)</a:t>
            </a:r>
            <a:r>
              <a:rPr lang="ko-KR" altLang="en-US" dirty="0" smtClean="0"/>
              <a:t> </a:t>
            </a:r>
            <a:r>
              <a:rPr lang="en-US" altLang="ko-KR" dirty="0" smtClean="0"/>
              <a:t>– Light(</a:t>
            </a:r>
            <a:r>
              <a:rPr lang="ko-KR" altLang="en-US" dirty="0" smtClean="0"/>
              <a:t>좌측 목록</a:t>
            </a:r>
            <a:r>
              <a:rPr lang="en-US" altLang="ko-KR" dirty="0" smtClean="0"/>
              <a:t>) </a:t>
            </a:r>
            <a:r>
              <a:rPr lang="ko-KR" altLang="en-US" dirty="0" smtClean="0"/>
              <a:t>화면 순으로 들어간다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① </a:t>
            </a:r>
            <a:r>
              <a:rPr lang="en-US" altLang="ko-KR" dirty="0" smtClean="0"/>
              <a:t>Light Channel(0~3) : 4</a:t>
            </a:r>
            <a:r>
              <a:rPr lang="ko-KR" altLang="en-US" dirty="0" smtClean="0"/>
              <a:t>개의 조명 개별 선택 가능</a:t>
            </a:r>
            <a:endParaRPr lang="en-US" altLang="ko-KR" dirty="0" smtClean="0"/>
          </a:p>
          <a:p>
            <a:r>
              <a:rPr lang="ko-KR" altLang="en-US" dirty="0" smtClean="0"/>
              <a:t>② </a:t>
            </a:r>
            <a:r>
              <a:rPr lang="ko-KR" altLang="en-US" dirty="0" err="1" smtClean="0"/>
              <a:t>조명값</a:t>
            </a:r>
            <a:r>
              <a:rPr lang="ko-KR" altLang="en-US" dirty="0" smtClean="0"/>
              <a:t> 조절 </a:t>
            </a:r>
            <a:r>
              <a:rPr lang="en-US" altLang="ko-KR" dirty="0" smtClean="0"/>
              <a:t>: 0~255</a:t>
            </a:r>
            <a:r>
              <a:rPr lang="ko-KR" altLang="en-US" dirty="0" smtClean="0"/>
              <a:t>까지 조명 밝기 조절 가능</a:t>
            </a:r>
            <a:endParaRPr lang="en-US" altLang="ko-KR" dirty="0" smtClean="0"/>
          </a:p>
          <a:p>
            <a:r>
              <a:rPr lang="ko-KR" altLang="en-US" dirty="0" smtClean="0"/>
              <a:t>③ </a:t>
            </a:r>
            <a:r>
              <a:rPr lang="en-US" altLang="ko-KR" dirty="0" smtClean="0"/>
              <a:t>ON/OFF : </a:t>
            </a:r>
            <a:r>
              <a:rPr lang="ko-KR" altLang="en-US" dirty="0" smtClean="0"/>
              <a:t>선택된 </a:t>
            </a:r>
            <a:r>
              <a:rPr lang="en-US" altLang="ko-KR" dirty="0" smtClean="0"/>
              <a:t>Channel </a:t>
            </a:r>
            <a:r>
              <a:rPr lang="ko-KR" altLang="en-US" dirty="0" smtClean="0"/>
              <a:t>개별 조명 </a:t>
            </a:r>
            <a:r>
              <a:rPr lang="en-US" altLang="ko-KR" dirty="0" smtClean="0"/>
              <a:t>ON/OFF </a:t>
            </a:r>
            <a:r>
              <a:rPr lang="ko-KR" altLang="en-US" dirty="0" smtClean="0"/>
              <a:t>버튼</a:t>
            </a:r>
            <a:endParaRPr lang="en-US" altLang="ko-KR" dirty="0" smtClean="0"/>
          </a:p>
          <a:p>
            <a:r>
              <a:rPr lang="ko-KR" altLang="en-US" dirty="0" smtClean="0"/>
              <a:t>④ </a:t>
            </a:r>
            <a:r>
              <a:rPr lang="en-US" altLang="ko-KR" dirty="0" smtClean="0"/>
              <a:t>ALL ON/ALL OFF : </a:t>
            </a:r>
            <a:r>
              <a:rPr lang="ko-KR" altLang="en-US" dirty="0" smtClean="0"/>
              <a:t>전체 조명 </a:t>
            </a:r>
            <a:r>
              <a:rPr lang="en-US" altLang="ko-KR" dirty="0" smtClean="0"/>
              <a:t>ON/OFF </a:t>
            </a:r>
            <a:r>
              <a:rPr lang="ko-KR" altLang="en-US" dirty="0" smtClean="0"/>
              <a:t>버튼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4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858" y="4895850"/>
            <a:ext cx="64272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Recipe(</a:t>
            </a:r>
            <a:r>
              <a:rPr lang="ko-KR" altLang="en-US" dirty="0" smtClean="0"/>
              <a:t>하단 목록</a:t>
            </a:r>
            <a:r>
              <a:rPr lang="en-US" altLang="ko-KR" dirty="0" smtClean="0"/>
              <a:t>) </a:t>
            </a:r>
            <a:r>
              <a:rPr lang="ko-KR" altLang="en-US" dirty="0" smtClean="0"/>
              <a:t>화면 진입 </a:t>
            </a:r>
            <a:r>
              <a:rPr lang="en-US" altLang="ko-KR" dirty="0" smtClean="0"/>
              <a:t>– Recipe List(</a:t>
            </a:r>
            <a:r>
              <a:rPr lang="ko-KR" altLang="en-US" dirty="0" smtClean="0"/>
              <a:t>좌측 목록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① </a:t>
            </a:r>
            <a:r>
              <a:rPr lang="en-US" altLang="ko-KR" dirty="0" smtClean="0"/>
              <a:t>Recipe </a:t>
            </a:r>
            <a:r>
              <a:rPr lang="ko-KR" altLang="en-US" dirty="0" err="1" smtClean="0"/>
              <a:t>우클릭</a:t>
            </a:r>
            <a:r>
              <a:rPr lang="ko-KR" altLang="en-US" dirty="0" smtClean="0"/>
              <a:t> 메뉴</a:t>
            </a:r>
            <a:r>
              <a:rPr lang="en-US" altLang="ko-KR" dirty="0" smtClean="0"/>
              <a:t>(Active, New, Rename, Copy, Delete)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- Active : </a:t>
            </a:r>
            <a:r>
              <a:rPr lang="ko-KR" altLang="en-US" dirty="0" smtClean="0"/>
              <a:t>해당 </a:t>
            </a:r>
            <a:r>
              <a:rPr lang="en-US" altLang="ko-KR" dirty="0" smtClean="0"/>
              <a:t>Recipe</a:t>
            </a:r>
            <a:r>
              <a:rPr lang="ko-KR" altLang="en-US" dirty="0" smtClean="0"/>
              <a:t>로 활성화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 New : </a:t>
            </a:r>
            <a:r>
              <a:rPr lang="ko-KR" altLang="en-US" dirty="0" smtClean="0"/>
              <a:t>새 </a:t>
            </a:r>
            <a:r>
              <a:rPr lang="en-US" altLang="ko-KR" dirty="0" smtClean="0"/>
              <a:t>Recipe </a:t>
            </a:r>
            <a:r>
              <a:rPr lang="ko-KR" altLang="en-US" dirty="0" smtClean="0"/>
              <a:t>생성</a:t>
            </a:r>
            <a:endParaRPr lang="en-US" altLang="ko-KR" dirty="0" smtClean="0"/>
          </a:p>
          <a:p>
            <a:r>
              <a:rPr lang="en-US" altLang="ko-KR" dirty="0" smtClean="0"/>
              <a:t>  - Rename : Recipe </a:t>
            </a:r>
            <a:r>
              <a:rPr lang="ko-KR" altLang="en-US" dirty="0" smtClean="0"/>
              <a:t>이름 변경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 Copy : Recipe </a:t>
            </a:r>
            <a:r>
              <a:rPr lang="ko-KR" altLang="en-US" dirty="0" smtClean="0"/>
              <a:t>복사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 Delete : Recipe </a:t>
            </a:r>
            <a:r>
              <a:rPr lang="ko-KR" altLang="en-US" dirty="0" smtClean="0"/>
              <a:t>삭제</a:t>
            </a:r>
            <a:endParaRPr lang="en-US" altLang="ko-KR" dirty="0" smtClean="0"/>
          </a:p>
        </p:txBody>
      </p:sp>
      <p:grpSp>
        <p:nvGrpSpPr>
          <p:cNvPr id="11" name="그룹 10"/>
          <p:cNvGrpSpPr/>
          <p:nvPr/>
        </p:nvGrpSpPr>
        <p:grpSpPr>
          <a:xfrm>
            <a:off x="111008" y="306185"/>
            <a:ext cx="11890492" cy="4637290"/>
            <a:chOff x="111008" y="325235"/>
            <a:chExt cx="10612410" cy="5501987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008" y="325235"/>
              <a:ext cx="10612410" cy="5501987"/>
            </a:xfrm>
            <a:prstGeom prst="rect">
              <a:avLst/>
            </a:prstGeom>
          </p:spPr>
        </p:pic>
        <p:sp>
          <p:nvSpPr>
            <p:cNvPr id="4" name="직사각형 3"/>
            <p:cNvSpPr/>
            <p:nvPr/>
          </p:nvSpPr>
          <p:spPr>
            <a:xfrm>
              <a:off x="1100671" y="5554270"/>
              <a:ext cx="1215285" cy="27295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342444" y="1311424"/>
              <a:ext cx="1575786" cy="18757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2859" y="1034527"/>
              <a:ext cx="349134" cy="27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FF0000"/>
                  </a:solidFill>
                </a:rPr>
                <a:t>①</a:t>
              </a:r>
              <a:endParaRPr lang="ko-KR" altLang="en-US" sz="12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5109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grpSp>
        <p:nvGrpSpPr>
          <p:cNvPr id="14" name="그룹 13"/>
          <p:cNvGrpSpPr/>
          <p:nvPr/>
        </p:nvGrpSpPr>
        <p:grpSpPr>
          <a:xfrm>
            <a:off x="111008" y="325235"/>
            <a:ext cx="11947642" cy="5465965"/>
            <a:chOff x="111008" y="325235"/>
            <a:chExt cx="9175867" cy="4246765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008" y="325235"/>
              <a:ext cx="9175867" cy="4246765"/>
            </a:xfrm>
            <a:prstGeom prst="rect">
              <a:avLst/>
            </a:prstGeom>
          </p:spPr>
        </p:pic>
        <p:sp>
          <p:nvSpPr>
            <p:cNvPr id="12" name="직사각형 11"/>
            <p:cNvSpPr/>
            <p:nvPr/>
          </p:nvSpPr>
          <p:spPr>
            <a:xfrm>
              <a:off x="1885950" y="1295401"/>
              <a:ext cx="857251" cy="2286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11008" y="6029325"/>
            <a:ext cx="11585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Run Scout Normal : </a:t>
            </a:r>
            <a:r>
              <a:rPr lang="ko-KR" altLang="en-US" dirty="0" smtClean="0"/>
              <a:t>현재 이미지를 </a:t>
            </a:r>
            <a:r>
              <a:rPr lang="ko-KR" altLang="en-US" dirty="0" err="1" smtClean="0"/>
              <a:t>캡쳐하여</a:t>
            </a:r>
            <a:r>
              <a:rPr lang="ko-KR" altLang="en-US" dirty="0" smtClean="0"/>
              <a:t> 화면에 보여준다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05816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19400" y="789622"/>
            <a:ext cx="82677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 smtClean="0"/>
              <a:t>Guid</a:t>
            </a:r>
            <a:r>
              <a:rPr lang="en-US" altLang="ko-KR" dirty="0" smtClean="0"/>
              <a:t> Beam Status : </a:t>
            </a:r>
            <a:r>
              <a:rPr lang="ko-KR" altLang="en-US" dirty="0" smtClean="0"/>
              <a:t>현재 가이드 빔의 상태 표시</a:t>
            </a:r>
            <a:r>
              <a:rPr lang="en-US" altLang="ko-KR" dirty="0" smtClean="0"/>
              <a:t>(False : Off, True : On)</a:t>
            </a:r>
          </a:p>
          <a:p>
            <a:r>
              <a:rPr lang="en-US" altLang="ko-KR" dirty="0" err="1" smtClean="0"/>
              <a:t>Guid</a:t>
            </a:r>
            <a:r>
              <a:rPr lang="en-US" altLang="ko-KR" dirty="0" smtClean="0"/>
              <a:t> Beam </a:t>
            </a:r>
            <a:r>
              <a:rPr lang="ko-KR" altLang="en-US" dirty="0" smtClean="0"/>
              <a:t>버튼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가이드 빔</a:t>
            </a:r>
            <a:r>
              <a:rPr lang="en-US" altLang="ko-KR" dirty="0" smtClean="0"/>
              <a:t> On/Off </a:t>
            </a:r>
            <a:r>
              <a:rPr lang="ko-KR" altLang="en-US" dirty="0" smtClean="0"/>
              <a:t>버튼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Laser Ready Status : </a:t>
            </a:r>
            <a:r>
              <a:rPr lang="ko-KR" altLang="en-US" dirty="0" smtClean="0"/>
              <a:t>현재 레이저의 상태 표시</a:t>
            </a:r>
            <a:r>
              <a:rPr lang="en-US" altLang="ko-KR" dirty="0" smtClean="0"/>
              <a:t>(False : Off, True : On)</a:t>
            </a:r>
          </a:p>
          <a:p>
            <a:r>
              <a:rPr lang="en-US" altLang="ko-KR" dirty="0" smtClean="0"/>
              <a:t>Laser Ready </a:t>
            </a:r>
            <a:r>
              <a:rPr lang="ko-KR" altLang="en-US" dirty="0" smtClean="0"/>
              <a:t>버튼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레이저 </a:t>
            </a:r>
            <a:r>
              <a:rPr lang="en-US" altLang="ko-KR" dirty="0" smtClean="0"/>
              <a:t>On/Off </a:t>
            </a:r>
            <a:r>
              <a:rPr lang="ko-KR" altLang="en-US" dirty="0" smtClean="0"/>
              <a:t>버튼</a:t>
            </a:r>
            <a:endParaRPr lang="en-US" altLang="ko-KR" dirty="0" smtClean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300" y="2490489"/>
            <a:ext cx="2552700" cy="6381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43525" y="2280939"/>
            <a:ext cx="617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Object Select : All Object / Selected Object </a:t>
            </a:r>
            <a:r>
              <a:rPr lang="ko-KR" altLang="en-US" dirty="0" smtClean="0"/>
              <a:t>둘 중 선택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 </a:t>
            </a:r>
            <a:r>
              <a:rPr lang="en-US" altLang="ko-KR" dirty="0" smtClean="0"/>
              <a:t>All Object : </a:t>
            </a:r>
            <a:r>
              <a:rPr lang="en-US" altLang="ko-KR" dirty="0" smtClean="0"/>
              <a:t>Drawing </a:t>
            </a:r>
            <a:r>
              <a:rPr lang="ko-KR" altLang="en-US" dirty="0" smtClean="0"/>
              <a:t>이미지 전체 선택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 Selected Object : </a:t>
            </a:r>
            <a:r>
              <a:rPr lang="ko-KR" altLang="en-US" dirty="0" smtClean="0"/>
              <a:t>선택한 </a:t>
            </a:r>
            <a:r>
              <a:rPr lang="en-US" altLang="ko-KR" dirty="0" smtClean="0"/>
              <a:t>Drawing </a:t>
            </a:r>
            <a:r>
              <a:rPr lang="ko-KR" altLang="en-US" dirty="0" smtClean="0"/>
              <a:t>이미지만 선택</a:t>
            </a:r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" y="409575"/>
            <a:ext cx="2686050" cy="185737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25" y="2509539"/>
            <a:ext cx="2590800" cy="619125"/>
          </a:xfrm>
          <a:prstGeom prst="rect">
            <a:avLst/>
          </a:prstGeom>
        </p:spPr>
      </p:pic>
      <p:grpSp>
        <p:nvGrpSpPr>
          <p:cNvPr id="14" name="그룹 13"/>
          <p:cNvGrpSpPr/>
          <p:nvPr/>
        </p:nvGrpSpPr>
        <p:grpSpPr>
          <a:xfrm>
            <a:off x="123824" y="3176289"/>
            <a:ext cx="5762625" cy="3557588"/>
            <a:chOff x="123825" y="3176289"/>
            <a:chExt cx="4906132" cy="3557588"/>
          </a:xfrm>
        </p:grpSpPr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3825" y="3176289"/>
              <a:ext cx="4906132" cy="3557588"/>
            </a:xfrm>
            <a:prstGeom prst="rect">
              <a:avLst/>
            </a:prstGeom>
          </p:spPr>
        </p:pic>
        <p:sp>
          <p:nvSpPr>
            <p:cNvPr id="12" name="직사각형 11"/>
            <p:cNvSpPr/>
            <p:nvPr/>
          </p:nvSpPr>
          <p:spPr>
            <a:xfrm>
              <a:off x="4233233" y="3303050"/>
              <a:ext cx="538792" cy="100225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639736" y="3371252"/>
              <a:ext cx="970113" cy="316289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6" name="직선 화살표 연결선 15"/>
          <p:cNvCxnSpPr/>
          <p:nvPr/>
        </p:nvCxnSpPr>
        <p:spPr>
          <a:xfrm flipH="1">
            <a:off x="5886449" y="4454959"/>
            <a:ext cx="388686" cy="1047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193037" y="4270293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Drawing </a:t>
            </a:r>
            <a:r>
              <a:rPr lang="ko-KR" altLang="en-US" dirty="0" smtClean="0">
                <a:solidFill>
                  <a:srgbClr val="FF0000"/>
                </a:solidFill>
              </a:rPr>
              <a:t>이미지 </a:t>
            </a:r>
            <a:r>
              <a:rPr lang="ko-KR" altLang="en-US" dirty="0" err="1" smtClean="0">
                <a:solidFill>
                  <a:srgbClr val="FF0000"/>
                </a:solidFill>
              </a:rPr>
              <a:t>선택시</a:t>
            </a:r>
            <a:r>
              <a:rPr lang="ko-KR" altLang="en-US" dirty="0" smtClean="0">
                <a:solidFill>
                  <a:srgbClr val="FF0000"/>
                </a:solidFill>
              </a:rPr>
              <a:t> 모습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605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grpSp>
        <p:nvGrpSpPr>
          <p:cNvPr id="5" name="그룹 4"/>
          <p:cNvGrpSpPr/>
          <p:nvPr/>
        </p:nvGrpSpPr>
        <p:grpSpPr>
          <a:xfrm>
            <a:off x="111008" y="325235"/>
            <a:ext cx="11947642" cy="5465965"/>
            <a:chOff x="111008" y="325235"/>
            <a:chExt cx="9175867" cy="4246765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008" y="325235"/>
              <a:ext cx="9175867" cy="4246765"/>
            </a:xfrm>
            <a:prstGeom prst="rect">
              <a:avLst/>
            </a:prstGeom>
          </p:spPr>
        </p:pic>
        <p:sp>
          <p:nvSpPr>
            <p:cNvPr id="7" name="직사각형 6"/>
            <p:cNvSpPr/>
            <p:nvPr/>
          </p:nvSpPr>
          <p:spPr>
            <a:xfrm>
              <a:off x="1856689" y="2612676"/>
              <a:ext cx="883026" cy="23502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11008" y="6029325"/>
            <a:ext cx="11585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Run Welding : </a:t>
            </a:r>
            <a:r>
              <a:rPr lang="ko-KR" altLang="en-US" dirty="0" smtClean="0"/>
              <a:t>선택한 </a:t>
            </a:r>
            <a:r>
              <a:rPr lang="en-US" altLang="ko-KR" dirty="0" smtClean="0"/>
              <a:t>Object Select</a:t>
            </a:r>
            <a:r>
              <a:rPr lang="ko-KR" altLang="en-US" dirty="0" smtClean="0"/>
              <a:t>를 용접 진행한다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2384010" y="2935544"/>
            <a:ext cx="1654589" cy="2934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6642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325235"/>
            <a:ext cx="342900" cy="5067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7700" y="325235"/>
            <a:ext cx="781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다시 실행</a:t>
            </a:r>
            <a:endParaRPr lang="en-US" altLang="ko-KR" dirty="0" smtClean="0"/>
          </a:p>
          <a:p>
            <a:r>
              <a:rPr lang="ko-KR" altLang="en-US" dirty="0" smtClean="0"/>
              <a:t>실행 취소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7700" y="2630285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개체 선택</a:t>
            </a:r>
            <a:endParaRPr lang="en-US" altLang="ko-KR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657225" y="2935085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점 그리기</a:t>
            </a:r>
            <a:endParaRPr lang="en-US" altLang="ko-KR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657225" y="3258935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직선 그리기</a:t>
            </a:r>
            <a:endParaRPr lang="en-US" altLang="ko-KR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57225" y="3563735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Polyline </a:t>
            </a:r>
            <a:r>
              <a:rPr lang="ko-KR" altLang="en-US" dirty="0" smtClean="0"/>
              <a:t>그리기</a:t>
            </a:r>
            <a:endParaRPr lang="en-US" altLang="ko-KR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666750" y="3963785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Arc center Radius </a:t>
            </a:r>
            <a:r>
              <a:rPr lang="ko-KR" altLang="en-US" dirty="0" smtClean="0"/>
              <a:t>그리기</a:t>
            </a:r>
            <a:endParaRPr lang="en-US" altLang="ko-KR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666750" y="4268585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Arc 2 Point </a:t>
            </a:r>
            <a:r>
              <a:rPr lang="ko-KR" altLang="en-US" dirty="0" smtClean="0"/>
              <a:t>그리기</a:t>
            </a:r>
            <a:endParaRPr lang="en-US" altLang="ko-KR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666750" y="4611485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 smtClean="0"/>
              <a:t>ZigZag</a:t>
            </a:r>
            <a:r>
              <a:rPr lang="en-US" altLang="ko-KR" dirty="0" smtClean="0"/>
              <a:t> </a:t>
            </a:r>
            <a:r>
              <a:rPr lang="ko-KR" altLang="en-US" dirty="0" smtClean="0"/>
              <a:t>그리기</a:t>
            </a:r>
            <a:endParaRPr lang="en-US" altLang="ko-KR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676275" y="4935335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Spiral </a:t>
            </a:r>
            <a:r>
              <a:rPr lang="ko-KR" altLang="en-US" dirty="0" smtClean="0"/>
              <a:t>그리기</a:t>
            </a:r>
            <a:endParaRPr lang="en-US" altLang="ko-KR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638175" y="984603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화면 이동</a:t>
            </a:r>
            <a:endParaRPr lang="en-US" altLang="ko-KR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647700" y="1289403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화면 배율 초기화</a:t>
            </a:r>
            <a:endParaRPr lang="en-US" altLang="ko-KR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647700" y="1603728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화면 축소</a:t>
            </a:r>
            <a:endParaRPr lang="en-US" altLang="ko-KR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647700" y="1918053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화면 확대</a:t>
            </a:r>
            <a:endParaRPr lang="en-US" altLang="ko-KR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657225" y="2241903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화면 중심점으로 이동</a:t>
            </a:r>
            <a:endParaRPr lang="en-US" altLang="ko-KR" dirty="0" smtClean="0"/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625" y="308328"/>
            <a:ext cx="342900" cy="2667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295775" y="308328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선택된 개체 이동</a:t>
            </a:r>
            <a:endParaRPr lang="en-US" altLang="ko-KR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4305300" y="613128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선택된 개체 복사</a:t>
            </a:r>
            <a:endParaRPr lang="en-US" altLang="ko-KR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4305300" y="927453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선택된 개체 삭제</a:t>
            </a:r>
            <a:endParaRPr lang="en-US" altLang="ko-KR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4305300" y="1241778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일정한 피치로 여러 개체를 자동으로 생성하는 기능</a:t>
            </a:r>
            <a:endParaRPr lang="en-US" altLang="ko-KR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4305300" y="1565628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여러 개체를 하나의 그룹으로 묶음</a:t>
            </a:r>
            <a:endParaRPr lang="en-US" altLang="ko-KR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4305300" y="1872571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그룹 해제</a:t>
            </a:r>
            <a:endParaRPr lang="en-US" altLang="ko-KR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4305300" y="2194278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모든 개체 선택</a:t>
            </a:r>
            <a:endParaRPr lang="en-US" altLang="ko-KR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4305300" y="2563610"/>
            <a:ext cx="7753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모든 개체 선택 해제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657172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66" y="694567"/>
            <a:ext cx="4924425" cy="35860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467" y="325235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</a:t>
            </a:r>
            <a:r>
              <a:rPr lang="ko-KR" altLang="en-US" dirty="0" smtClean="0"/>
              <a:t>점 그리기</a:t>
            </a:r>
            <a:endParaRPr lang="ko-KR" altLang="en-US" dirty="0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258" y="694567"/>
            <a:ext cx="2238375" cy="2219325"/>
          </a:xfrm>
          <a:prstGeom prst="rect">
            <a:avLst/>
          </a:prstGeom>
        </p:spPr>
      </p:pic>
      <p:cxnSp>
        <p:nvCxnSpPr>
          <p:cNvPr id="16" name="직선 화살표 연결선 15"/>
          <p:cNvCxnSpPr/>
          <p:nvPr/>
        </p:nvCxnSpPr>
        <p:spPr>
          <a:xfrm flipV="1">
            <a:off x="5026342" y="2085474"/>
            <a:ext cx="537916" cy="5775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29366" y="4326813"/>
            <a:ext cx="117899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1) Boundary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- Left, Bottom, Right, Top : </a:t>
            </a:r>
            <a:r>
              <a:rPr lang="ko-KR" altLang="en-US" dirty="0" smtClean="0"/>
              <a:t>중심점 </a:t>
            </a:r>
            <a:r>
              <a:rPr lang="en-US" altLang="ko-KR" dirty="0" smtClean="0"/>
              <a:t>(0,0)</a:t>
            </a:r>
            <a:r>
              <a:rPr lang="ko-KR" altLang="en-US" dirty="0" smtClean="0"/>
              <a:t>을 기준으로 왼쪽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아래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오른쪽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상단의 좌표 값</a:t>
            </a:r>
            <a:endParaRPr lang="en-US" altLang="ko-KR" dirty="0" smtClean="0"/>
          </a:p>
          <a:p>
            <a:r>
              <a:rPr lang="en-US" altLang="ko-KR" dirty="0" smtClean="0"/>
              <a:t>2) Pen</a:t>
            </a:r>
          </a:p>
          <a:p>
            <a:r>
              <a:rPr lang="en-US" altLang="ko-KR" dirty="0"/>
              <a:t>  </a:t>
            </a:r>
            <a:r>
              <a:rPr lang="en-US" altLang="ko-KR" dirty="0" smtClean="0"/>
              <a:t>- Parameter </a:t>
            </a:r>
            <a:r>
              <a:rPr lang="ko-KR" altLang="en-US" dirty="0" smtClean="0"/>
              <a:t>섹션 참조</a:t>
            </a:r>
            <a:endParaRPr lang="en-US" altLang="ko-KR" dirty="0" smtClean="0"/>
          </a:p>
          <a:p>
            <a:r>
              <a:rPr lang="en-US" altLang="ko-KR" dirty="0" smtClean="0"/>
              <a:t>3) Geometry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- </a:t>
            </a:r>
            <a:r>
              <a:rPr lang="ko-KR" altLang="en-US" dirty="0" smtClean="0"/>
              <a:t>중심점</a:t>
            </a:r>
            <a:r>
              <a:rPr lang="en-US" altLang="ko-KR" dirty="0" smtClean="0"/>
              <a:t>[X,Y] : </a:t>
            </a:r>
            <a:r>
              <a:rPr lang="ko-KR" altLang="en-US" dirty="0" smtClean="0"/>
              <a:t>선택한 </a:t>
            </a:r>
            <a:r>
              <a:rPr lang="en-US" altLang="ko-KR" dirty="0" smtClean="0"/>
              <a:t>Object</a:t>
            </a:r>
            <a:r>
              <a:rPr lang="ko-KR" altLang="en-US" dirty="0" smtClean="0"/>
              <a:t>의 좌표를 표시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 Lock : </a:t>
            </a:r>
            <a:r>
              <a:rPr lang="ko-KR" altLang="en-US" dirty="0" smtClean="0"/>
              <a:t>선택한 </a:t>
            </a:r>
            <a:r>
              <a:rPr lang="en-US" altLang="ko-KR" dirty="0" smtClean="0"/>
              <a:t>Object</a:t>
            </a:r>
            <a:r>
              <a:rPr lang="ko-KR" altLang="en-US" dirty="0" smtClean="0"/>
              <a:t>가 움직이지 않도록 잠금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 Enable Mark : Welding</a:t>
            </a:r>
            <a:r>
              <a:rPr lang="ko-KR" altLang="en-US" dirty="0" smtClean="0"/>
              <a:t>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선택한 </a:t>
            </a:r>
            <a:r>
              <a:rPr lang="en-US" altLang="ko-KR" dirty="0" smtClean="0"/>
              <a:t>Object</a:t>
            </a:r>
            <a:r>
              <a:rPr lang="ko-KR" altLang="en-US" dirty="0" smtClean="0"/>
              <a:t>의 실제 </a:t>
            </a:r>
            <a:r>
              <a:rPr lang="ko-KR" altLang="en-US" dirty="0" err="1" smtClean="0"/>
              <a:t>마킹</a:t>
            </a:r>
            <a:r>
              <a:rPr lang="ko-KR" altLang="en-US" dirty="0" smtClean="0"/>
              <a:t> 여부 설정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53946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68" y="694567"/>
            <a:ext cx="4951874" cy="36056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467" y="325235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</a:t>
            </a:r>
            <a:r>
              <a:rPr lang="ko-KR" altLang="en-US" dirty="0" smtClean="0"/>
              <a:t>직선 그리기</a:t>
            </a:r>
            <a:endParaRPr lang="ko-KR" altLang="en-US" dirty="0"/>
          </a:p>
        </p:txBody>
      </p:sp>
      <p:cxnSp>
        <p:nvCxnSpPr>
          <p:cNvPr id="7" name="직선 화살표 연결선 6"/>
          <p:cNvCxnSpPr/>
          <p:nvPr/>
        </p:nvCxnSpPr>
        <p:spPr>
          <a:xfrm flipV="1">
            <a:off x="5026342" y="2085474"/>
            <a:ext cx="537916" cy="5775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258" y="694567"/>
            <a:ext cx="2266950" cy="26955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9366" y="4326813"/>
            <a:ext cx="117899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Geometry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- Start[X,Y] : </a:t>
            </a:r>
            <a:r>
              <a:rPr lang="ko-KR" altLang="en-US" dirty="0" smtClean="0"/>
              <a:t>선택한 </a:t>
            </a:r>
            <a:r>
              <a:rPr lang="en-US" altLang="ko-KR" dirty="0" smtClean="0"/>
              <a:t>Object</a:t>
            </a:r>
            <a:r>
              <a:rPr lang="ko-KR" altLang="en-US" dirty="0" smtClean="0"/>
              <a:t>의 시작 지점의 좌표를 표시</a:t>
            </a:r>
            <a:endParaRPr lang="en-US" altLang="ko-KR" dirty="0" smtClean="0"/>
          </a:p>
          <a:p>
            <a:r>
              <a:rPr lang="en-US" altLang="ko-KR" dirty="0" smtClean="0"/>
              <a:t>  - End[X,Y] : </a:t>
            </a:r>
            <a:r>
              <a:rPr lang="ko-KR" altLang="en-US" dirty="0" smtClean="0"/>
              <a:t>선택한 </a:t>
            </a:r>
            <a:r>
              <a:rPr lang="en-US" altLang="ko-KR" dirty="0" smtClean="0"/>
              <a:t>Object</a:t>
            </a:r>
            <a:r>
              <a:rPr lang="ko-KR" altLang="en-US" dirty="0" smtClean="0"/>
              <a:t>의 종료 지점의 좌표를 표시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 Line Length : </a:t>
            </a:r>
            <a:r>
              <a:rPr lang="ko-KR" altLang="en-US" dirty="0" smtClean="0"/>
              <a:t>선택한 </a:t>
            </a:r>
            <a:r>
              <a:rPr lang="en-US" altLang="ko-KR" dirty="0" smtClean="0"/>
              <a:t>Object</a:t>
            </a:r>
            <a:r>
              <a:rPr lang="ko-KR" altLang="en-US" dirty="0" smtClean="0"/>
              <a:t>의 길이 설정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 Reverse : </a:t>
            </a:r>
            <a:r>
              <a:rPr lang="ko-KR" altLang="en-US" dirty="0" smtClean="0"/>
              <a:t>반전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027781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08" y="668012"/>
            <a:ext cx="4946233" cy="3596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467" y="325235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Arc</a:t>
            </a:r>
            <a:r>
              <a:rPr lang="ko-KR" altLang="en-US" dirty="0" smtClean="0"/>
              <a:t> 그리기</a:t>
            </a:r>
            <a:endParaRPr lang="ko-KR" altLang="en-US" dirty="0"/>
          </a:p>
        </p:txBody>
      </p:sp>
      <p:cxnSp>
        <p:nvCxnSpPr>
          <p:cNvPr id="7" name="직선 화살표 연결선 6"/>
          <p:cNvCxnSpPr/>
          <p:nvPr/>
        </p:nvCxnSpPr>
        <p:spPr>
          <a:xfrm flipV="1">
            <a:off x="5026342" y="2085474"/>
            <a:ext cx="537916" cy="5775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29366" y="4326813"/>
            <a:ext cx="1178991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Geometry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- Center[X,Y] : Arc </a:t>
            </a:r>
            <a:r>
              <a:rPr lang="ko-KR" altLang="en-US" dirty="0" smtClean="0"/>
              <a:t>센터의 </a:t>
            </a:r>
            <a:r>
              <a:rPr lang="en-US" altLang="ko-KR" dirty="0" smtClean="0"/>
              <a:t>X/Y </a:t>
            </a:r>
            <a:r>
              <a:rPr lang="ko-KR" altLang="en-US" dirty="0" smtClean="0"/>
              <a:t>좌표 값</a:t>
            </a:r>
            <a:endParaRPr lang="en-US" altLang="ko-KR" dirty="0" smtClean="0"/>
          </a:p>
          <a:p>
            <a:r>
              <a:rPr lang="en-US" altLang="ko-KR" dirty="0" smtClean="0"/>
              <a:t>  - Radius : Arc </a:t>
            </a:r>
            <a:r>
              <a:rPr lang="ko-KR" altLang="en-US" dirty="0" smtClean="0"/>
              <a:t>반경 설정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 Start Angle : Arc</a:t>
            </a:r>
            <a:r>
              <a:rPr lang="ko-KR" altLang="en-US" dirty="0" smtClean="0"/>
              <a:t>의 시작점 각도를 설정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 Sweep Angle : Start Angle</a:t>
            </a:r>
            <a:r>
              <a:rPr lang="ko-KR" altLang="en-US" dirty="0" smtClean="0"/>
              <a:t>을 시작으로 설정된 </a:t>
            </a:r>
            <a:r>
              <a:rPr lang="en-US" altLang="ko-KR" dirty="0" smtClean="0"/>
              <a:t>Sweep Angle </a:t>
            </a:r>
            <a:r>
              <a:rPr lang="ko-KR" altLang="en-US" dirty="0" smtClean="0"/>
              <a:t>각도만큼 </a:t>
            </a:r>
            <a:r>
              <a:rPr lang="en-US" altLang="ko-KR" dirty="0" smtClean="0"/>
              <a:t>Circle</a:t>
            </a:r>
            <a:r>
              <a:rPr lang="ko-KR" altLang="en-US" dirty="0" smtClean="0"/>
              <a:t>을 그려준다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 Length : Arc</a:t>
            </a:r>
            <a:r>
              <a:rPr lang="ko-KR" altLang="en-US" dirty="0" smtClean="0"/>
              <a:t>의 변의 길이 설정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 Direction : </a:t>
            </a:r>
            <a:r>
              <a:rPr lang="ko-KR" altLang="en-US" dirty="0" smtClean="0"/>
              <a:t>방향 반전</a:t>
            </a:r>
            <a:endParaRPr lang="en-US" altLang="ko-KR" dirty="0" smtClean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258" y="668012"/>
            <a:ext cx="2228850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31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66" y="694566"/>
            <a:ext cx="4924426" cy="35696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467" y="325235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Spiral</a:t>
            </a:r>
            <a:r>
              <a:rPr lang="ko-KR" altLang="en-US" dirty="0" smtClean="0"/>
              <a:t> 그리기</a:t>
            </a:r>
            <a:endParaRPr lang="ko-KR" altLang="en-US" dirty="0"/>
          </a:p>
        </p:txBody>
      </p:sp>
      <p:cxnSp>
        <p:nvCxnSpPr>
          <p:cNvPr id="7" name="직선 화살표 연결선 6"/>
          <p:cNvCxnSpPr/>
          <p:nvPr/>
        </p:nvCxnSpPr>
        <p:spPr>
          <a:xfrm flipV="1">
            <a:off x="5026342" y="2085474"/>
            <a:ext cx="537916" cy="5775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29366" y="4326813"/>
            <a:ext cx="11789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Geometry</a:t>
            </a:r>
          </a:p>
          <a:p>
            <a:r>
              <a:rPr lang="en-US" altLang="ko-KR" dirty="0" smtClean="0"/>
              <a:t>  - Radius : </a:t>
            </a:r>
            <a:r>
              <a:rPr lang="ko-KR" altLang="en-US" dirty="0" smtClean="0"/>
              <a:t>나선의 반경 설정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 Inner Radius : </a:t>
            </a:r>
            <a:r>
              <a:rPr lang="ko-KR" altLang="en-US" dirty="0" smtClean="0"/>
              <a:t>내부 원의 시작 부분에서 반지름의 길이 설정</a:t>
            </a:r>
            <a:endParaRPr lang="en-US" altLang="ko-KR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258" y="694566"/>
            <a:ext cx="2238375" cy="390525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7286" y="812131"/>
            <a:ext cx="32004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298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4467" y="325235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Spiral</a:t>
            </a:r>
            <a:r>
              <a:rPr lang="ko-KR" altLang="en-US" dirty="0" smtClean="0"/>
              <a:t> 그리기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44" y="1249363"/>
            <a:ext cx="5534025" cy="26259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9044" y="880030"/>
            <a:ext cx="9298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Increase Factor : </a:t>
            </a:r>
            <a:r>
              <a:rPr lang="ko-KR" altLang="en-US" dirty="0" smtClean="0"/>
              <a:t>나선형 반경과 패턴의 모양 설정</a:t>
            </a:r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44" y="4181475"/>
            <a:ext cx="5534025" cy="26765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9044" y="3843729"/>
            <a:ext cx="9298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Tornado Mode : </a:t>
            </a:r>
            <a:r>
              <a:rPr lang="ko-KR" altLang="en-US" dirty="0" smtClean="0"/>
              <a:t>토네이도 형태의 용접 패턴 설정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5247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cxnSp>
        <p:nvCxnSpPr>
          <p:cNvPr id="5" name="직선 화살표 연결선 4"/>
          <p:cNvCxnSpPr/>
          <p:nvPr/>
        </p:nvCxnSpPr>
        <p:spPr>
          <a:xfrm flipV="1">
            <a:off x="4568508" y="1375689"/>
            <a:ext cx="627606" cy="398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93" y="757495"/>
            <a:ext cx="4420897" cy="321625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6114" y="757495"/>
            <a:ext cx="2266950" cy="29051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2793" y="4036674"/>
            <a:ext cx="117899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Page : Page</a:t>
            </a:r>
            <a:r>
              <a:rPr lang="ko-KR" altLang="en-US" dirty="0" smtClean="0"/>
              <a:t>를 여러 개 만들어 </a:t>
            </a:r>
            <a:r>
              <a:rPr lang="en-US" altLang="ko-KR" dirty="0" smtClean="0"/>
              <a:t>Object</a:t>
            </a:r>
            <a:r>
              <a:rPr lang="ko-KR" altLang="en-US" dirty="0" smtClean="0"/>
              <a:t>를 </a:t>
            </a:r>
            <a:r>
              <a:rPr lang="en-US" altLang="ko-KR" dirty="0" smtClean="0"/>
              <a:t>Page</a:t>
            </a:r>
            <a:r>
              <a:rPr lang="ko-KR" altLang="en-US" dirty="0" smtClean="0"/>
              <a:t>별로 관리 할 수 있다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- Copy : </a:t>
            </a:r>
            <a:r>
              <a:rPr lang="ko-KR" altLang="en-US" dirty="0" smtClean="0"/>
              <a:t>선택된 </a:t>
            </a:r>
            <a:r>
              <a:rPr lang="en-US" altLang="ko-KR" dirty="0" smtClean="0"/>
              <a:t>Page</a:t>
            </a:r>
            <a:r>
              <a:rPr lang="ko-KR" altLang="en-US" dirty="0" smtClean="0"/>
              <a:t>를 복사</a:t>
            </a:r>
            <a:endParaRPr lang="en-US" altLang="ko-KR" dirty="0" smtClean="0"/>
          </a:p>
          <a:p>
            <a:r>
              <a:rPr lang="en-US" altLang="ko-KR" dirty="0" smtClean="0"/>
              <a:t>- Del : </a:t>
            </a:r>
            <a:r>
              <a:rPr lang="ko-KR" altLang="en-US" dirty="0" smtClean="0"/>
              <a:t>선택된 </a:t>
            </a:r>
            <a:r>
              <a:rPr lang="en-US" altLang="ko-KR" dirty="0" smtClean="0"/>
              <a:t>Page </a:t>
            </a:r>
            <a:r>
              <a:rPr lang="ko-KR" altLang="en-US" dirty="0" smtClean="0"/>
              <a:t>삭제</a:t>
            </a:r>
            <a:endParaRPr lang="en-US" altLang="ko-KR" dirty="0" smtClean="0"/>
          </a:p>
          <a:p>
            <a:r>
              <a:rPr lang="en-US" altLang="ko-KR" dirty="0" smtClean="0"/>
              <a:t>- 1.00 mm : </a:t>
            </a:r>
            <a:r>
              <a:rPr lang="ko-KR" altLang="en-US" dirty="0" smtClean="0"/>
              <a:t>키보드 방향키로 이동시 입력된 값만큼 선택된 </a:t>
            </a:r>
            <a:r>
              <a:rPr lang="en-US" altLang="ko-KR" dirty="0" smtClean="0"/>
              <a:t>Object</a:t>
            </a:r>
            <a:r>
              <a:rPr lang="ko-KR" altLang="en-US" dirty="0" smtClean="0"/>
              <a:t>를 이동</a:t>
            </a:r>
            <a:endParaRPr lang="en-US" altLang="ko-KR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74467" y="325235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Page </a:t>
            </a:r>
            <a:r>
              <a:rPr lang="ko-KR" altLang="en-US" dirty="0" smtClean="0"/>
              <a:t>설정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80475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7454" y="325235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Scanner Parameter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7453" y="4583209"/>
            <a:ext cx="119039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1) Draw Speed</a:t>
            </a:r>
          </a:p>
          <a:p>
            <a:r>
              <a:rPr lang="ko-KR" altLang="en-US" dirty="0" err="1" smtClean="0"/>
              <a:t>ㆍ스캐너의</a:t>
            </a:r>
            <a:r>
              <a:rPr lang="ko-KR" altLang="en-US" dirty="0" smtClean="0"/>
              <a:t> 움직이는 속도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일반적으로 속도를 높이면 생산성이 향상되지만 품질을 얻으려면 더 많은 레이저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출력이 필요</a:t>
            </a:r>
            <a:r>
              <a:rPr lang="en-US" altLang="ko-KR" dirty="0" smtClean="0"/>
              <a:t>.</a:t>
            </a:r>
          </a:p>
          <a:p>
            <a:r>
              <a:rPr lang="ko-KR" altLang="en-US" dirty="0" err="1" smtClean="0"/>
              <a:t>ㆍ생산성</a:t>
            </a:r>
            <a:r>
              <a:rPr lang="ko-KR" altLang="en-US" dirty="0" smtClean="0"/>
              <a:t> 향상을 위해 강제로 속도를 높이면 스캐너의 수명이 단축될 수 있으므로 적절한 속도 설정이 필요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2) Jump Speed</a:t>
            </a:r>
          </a:p>
          <a:p>
            <a:r>
              <a:rPr lang="ko-KR" altLang="en-US" dirty="0" err="1" smtClean="0"/>
              <a:t>ㆍ점프</a:t>
            </a:r>
            <a:r>
              <a:rPr lang="ko-KR" altLang="en-US" dirty="0" smtClean="0"/>
              <a:t> 섹션에서 스캐너에 적용되는 속도</a:t>
            </a:r>
            <a:endParaRPr lang="en-US" altLang="ko-KR" dirty="0" smtClean="0"/>
          </a:p>
          <a:p>
            <a:r>
              <a:rPr lang="ko-KR" altLang="en-US" dirty="0" err="1" smtClean="0"/>
              <a:t>ㆍ생산성</a:t>
            </a:r>
            <a:r>
              <a:rPr lang="ko-KR" altLang="en-US" dirty="0" smtClean="0"/>
              <a:t> 향상을 위해 강제로 속도를 높이면 스캐너의 수명이 단축될 수 있으므로 적절한 속도 설정이 필요</a:t>
            </a:r>
            <a:r>
              <a:rPr lang="en-US" altLang="ko-KR" dirty="0" smtClean="0"/>
              <a:t>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54" y="685800"/>
            <a:ext cx="5700906" cy="395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468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7454" y="694567"/>
            <a:ext cx="119039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) Laser On Delay</a:t>
            </a:r>
          </a:p>
          <a:p>
            <a:r>
              <a:rPr lang="ko-KR" altLang="en-US" dirty="0" err="1" smtClean="0"/>
              <a:t>ㆍ용접</a:t>
            </a:r>
            <a:r>
              <a:rPr lang="ko-KR" altLang="en-US" dirty="0" smtClean="0"/>
              <a:t> 시작점에서 </a:t>
            </a:r>
            <a:r>
              <a:rPr lang="en-US" altLang="ko-KR" dirty="0" smtClean="0"/>
              <a:t>laser on </a:t>
            </a:r>
            <a:r>
              <a:rPr lang="ko-KR" altLang="en-US" dirty="0" smtClean="0"/>
              <a:t>신호 출력 시 실제 </a:t>
            </a:r>
            <a:r>
              <a:rPr lang="en-US" altLang="ko-KR" dirty="0" smtClean="0"/>
              <a:t>laser beam </a:t>
            </a:r>
            <a:r>
              <a:rPr lang="ko-KR" altLang="en-US" dirty="0" smtClean="0"/>
              <a:t>이 출사 되는데 걸리는 지연 시간을 설정해 주어야 한다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   Laser on delay </a:t>
            </a:r>
            <a:r>
              <a:rPr lang="ko-KR" altLang="en-US" dirty="0" smtClean="0"/>
              <a:t>를 너무 길게 설정하는 경우 </a:t>
            </a:r>
            <a:r>
              <a:rPr lang="en-US" altLang="ko-KR" dirty="0" smtClean="0"/>
              <a:t>marking(welding) </a:t>
            </a:r>
            <a:r>
              <a:rPr lang="ko-KR" altLang="en-US" dirty="0" smtClean="0"/>
              <a:t>시작점이 약하거나 </a:t>
            </a:r>
            <a:r>
              <a:rPr lang="en-US" altLang="ko-KR" dirty="0" smtClean="0"/>
              <a:t>missing shot </a:t>
            </a:r>
            <a:r>
              <a:rPr lang="ko-KR" altLang="en-US" dirty="0" smtClean="0"/>
              <a:t>이 발생하는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경우가 발생한다</a:t>
            </a:r>
            <a:endParaRPr lang="en-US" altLang="ko-KR" dirty="0" smtClean="0"/>
          </a:p>
          <a:p>
            <a:r>
              <a:rPr lang="en-US" altLang="ko-KR" dirty="0" smtClean="0"/>
              <a:t>4) </a:t>
            </a:r>
            <a:r>
              <a:rPr lang="en-US" altLang="ko-KR" dirty="0" smtClean="0"/>
              <a:t>Laser Off Delay</a:t>
            </a:r>
            <a:endParaRPr lang="en-US" altLang="ko-KR" dirty="0" smtClean="0"/>
          </a:p>
          <a:p>
            <a:r>
              <a:rPr lang="ko-KR" altLang="en-US" dirty="0" err="1" smtClean="0"/>
              <a:t>ㆍ용접</a:t>
            </a:r>
            <a:r>
              <a:rPr lang="ko-KR" altLang="en-US" dirty="0" smtClean="0"/>
              <a:t> 끝점에서 </a:t>
            </a:r>
            <a:r>
              <a:rPr lang="en-US" altLang="ko-KR" dirty="0" smtClean="0"/>
              <a:t>laser off </a:t>
            </a:r>
            <a:r>
              <a:rPr lang="ko-KR" altLang="en-US" dirty="0" smtClean="0"/>
              <a:t>신호 출력 시 실제 </a:t>
            </a:r>
            <a:r>
              <a:rPr lang="en-US" altLang="ko-KR" dirty="0" smtClean="0"/>
              <a:t>laser beam </a:t>
            </a:r>
            <a:r>
              <a:rPr lang="ko-KR" altLang="en-US" dirty="0" smtClean="0"/>
              <a:t>이 꺼지는데 걸리는 지연 시간을 설정해 주어야 한다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Laser off delay </a:t>
            </a:r>
            <a:r>
              <a:rPr lang="ko-KR" altLang="en-US" dirty="0" smtClean="0"/>
              <a:t>를 너무 짧게 설정하는 경우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용접 끝 지점이 약해지거나 </a:t>
            </a:r>
            <a:r>
              <a:rPr lang="en-US" altLang="ko-KR" dirty="0" smtClean="0"/>
              <a:t>missing shot </a:t>
            </a:r>
            <a:r>
              <a:rPr lang="ko-KR" altLang="en-US" dirty="0" smtClean="0"/>
              <a:t>이 발생하는 경우가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발생한다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5) Jump Delay</a:t>
            </a:r>
          </a:p>
          <a:p>
            <a:r>
              <a:rPr lang="ko-KR" altLang="en-US" dirty="0" err="1" smtClean="0"/>
              <a:t>ㆍ모든</a:t>
            </a:r>
            <a:r>
              <a:rPr lang="ko-KR" altLang="en-US" dirty="0" smtClean="0"/>
              <a:t> </a:t>
            </a:r>
            <a:r>
              <a:rPr lang="en-US" altLang="ko-KR" dirty="0" smtClean="0"/>
              <a:t>jump </a:t>
            </a:r>
            <a:r>
              <a:rPr lang="ko-KR" altLang="en-US" dirty="0" smtClean="0"/>
              <a:t>구간의 끝점에서의 지연 시간을 나타냄 </a:t>
            </a:r>
            <a:r>
              <a:rPr lang="en-US" altLang="ko-KR" dirty="0" smtClean="0"/>
              <a:t>Scanner </a:t>
            </a:r>
            <a:r>
              <a:rPr lang="ko-KR" altLang="en-US" dirty="0" smtClean="0"/>
              <a:t>가 </a:t>
            </a:r>
            <a:r>
              <a:rPr lang="en-US" altLang="ko-KR" dirty="0" smtClean="0"/>
              <a:t>jump </a:t>
            </a:r>
            <a:r>
              <a:rPr lang="ko-KR" altLang="en-US" dirty="0" smtClean="0"/>
              <a:t>후에 안정한 상태를 찾기 위한 약간의 </a:t>
            </a:r>
            <a:r>
              <a:rPr lang="en-US" altLang="ko-KR" dirty="0" smtClean="0"/>
              <a:t>delay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값이 필요하다</a:t>
            </a:r>
            <a:r>
              <a:rPr lang="en-US" altLang="ko-KR" dirty="0" smtClean="0"/>
              <a:t>. Jump delay </a:t>
            </a:r>
            <a:r>
              <a:rPr lang="ko-KR" altLang="en-US" dirty="0" smtClean="0"/>
              <a:t>동안 </a:t>
            </a:r>
            <a:r>
              <a:rPr lang="en-US" altLang="ko-KR" dirty="0" smtClean="0"/>
              <a:t>laser 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off </a:t>
            </a:r>
            <a:r>
              <a:rPr lang="ko-KR" altLang="en-US" dirty="0" smtClean="0"/>
              <a:t>상태를 유지하며</a:t>
            </a:r>
            <a:r>
              <a:rPr lang="en-US" altLang="ko-KR" dirty="0" smtClean="0"/>
              <a:t>, jump delay </a:t>
            </a:r>
            <a:r>
              <a:rPr lang="ko-KR" altLang="en-US" dirty="0" smtClean="0"/>
              <a:t>가 너무 짧게 설정되는 경우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용접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시작 부분에서 품질 문제가 발생할 수 있다</a:t>
            </a:r>
            <a:r>
              <a:rPr lang="en-US" altLang="ko-KR" dirty="0" smtClean="0"/>
              <a:t>.</a:t>
            </a:r>
            <a:r>
              <a:rPr lang="en-US" altLang="ko-KR" dirty="0" smtClean="0"/>
              <a:t> 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629" y="4236365"/>
            <a:ext cx="5724525" cy="2228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7454" y="325235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Scanner Parameter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1281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7454" y="694567"/>
            <a:ext cx="1190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6) Polygon Delay </a:t>
            </a:r>
            <a:endParaRPr lang="en-US" altLang="ko-KR" dirty="0" smtClean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84" y="1063899"/>
            <a:ext cx="4657725" cy="17811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7453" y="2845074"/>
            <a:ext cx="119039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7</a:t>
            </a:r>
            <a:r>
              <a:rPr lang="en-US" altLang="ko-KR" dirty="0" smtClean="0"/>
              <a:t>) Spot Shot Time</a:t>
            </a:r>
          </a:p>
          <a:p>
            <a:r>
              <a:rPr lang="ko-KR" altLang="en-US" dirty="0" err="1" smtClean="0"/>
              <a:t>ㆍ</a:t>
            </a:r>
            <a:r>
              <a:rPr lang="en-US" altLang="ko-KR" dirty="0" smtClean="0"/>
              <a:t>Time </a:t>
            </a:r>
            <a:r>
              <a:rPr lang="ko-KR" altLang="en-US" dirty="0" smtClean="0"/>
              <a:t>으로 설정되며 대상물에 조사되는 </a:t>
            </a:r>
            <a:r>
              <a:rPr lang="en-US" altLang="ko-KR" dirty="0" smtClean="0"/>
              <a:t>shot time </a:t>
            </a:r>
            <a:r>
              <a:rPr lang="ko-KR" altLang="en-US" dirty="0" smtClean="0"/>
              <a:t>을 설정할 수 있다</a:t>
            </a:r>
            <a:r>
              <a:rPr lang="en-US" altLang="ko-KR" dirty="0" smtClean="0"/>
              <a:t>. (Dot object </a:t>
            </a:r>
            <a:r>
              <a:rPr lang="ko-KR" altLang="en-US" dirty="0" smtClean="0"/>
              <a:t>에 적용</a:t>
            </a:r>
            <a:r>
              <a:rPr lang="en-US" altLang="ko-KR" dirty="0" smtClean="0"/>
              <a:t>)</a:t>
            </a:r>
          </a:p>
          <a:p>
            <a:r>
              <a:rPr lang="en-US" altLang="ko-KR" dirty="0" smtClean="0"/>
              <a:t>8) </a:t>
            </a:r>
            <a:r>
              <a:rPr lang="en-US" altLang="ko-KR" dirty="0" smtClean="0"/>
              <a:t>Mark Delay</a:t>
            </a:r>
          </a:p>
          <a:p>
            <a:r>
              <a:rPr lang="ko-KR" altLang="en-US" dirty="0" err="1" smtClean="0"/>
              <a:t>ㆍ</a:t>
            </a:r>
            <a:r>
              <a:rPr lang="en-US" altLang="ko-KR" dirty="0" smtClean="0"/>
              <a:t>Jump </a:t>
            </a:r>
            <a:r>
              <a:rPr lang="ko-KR" altLang="en-US" dirty="0" smtClean="0"/>
              <a:t>후 </a:t>
            </a:r>
            <a:r>
              <a:rPr lang="en-US" altLang="ko-KR" dirty="0" smtClean="0"/>
              <a:t>Object</a:t>
            </a:r>
            <a:r>
              <a:rPr lang="ko-KR" altLang="en-US" dirty="0" smtClean="0"/>
              <a:t>를 그리기 전에 </a:t>
            </a:r>
            <a:r>
              <a:rPr lang="ko-KR" altLang="en-US" dirty="0" err="1" smtClean="0"/>
              <a:t>딜레이</a:t>
            </a:r>
            <a:endParaRPr lang="en-US" altLang="ko-KR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57454" y="325235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Scanner Parameter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4326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7454" y="694567"/>
            <a:ext cx="1190391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1) Power #1 </a:t>
            </a:r>
          </a:p>
          <a:p>
            <a:r>
              <a:rPr lang="ko-KR" altLang="en-US" dirty="0" err="1" smtClean="0"/>
              <a:t>ㆍ레이저의</a:t>
            </a:r>
            <a:r>
              <a:rPr lang="ko-KR" altLang="en-US" dirty="0" smtClean="0"/>
              <a:t> </a:t>
            </a:r>
            <a:r>
              <a:rPr lang="en-US" altLang="ko-KR" dirty="0" smtClean="0"/>
              <a:t>Core </a:t>
            </a:r>
            <a:r>
              <a:rPr lang="ko-KR" altLang="en-US" dirty="0" smtClean="0"/>
              <a:t>출력 설정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2) Power #2</a:t>
            </a:r>
          </a:p>
          <a:p>
            <a:r>
              <a:rPr lang="ko-KR" altLang="en-US" dirty="0" err="1" smtClean="0"/>
              <a:t>ㆍ레이저의</a:t>
            </a:r>
            <a:r>
              <a:rPr lang="ko-KR" altLang="en-US" dirty="0" smtClean="0"/>
              <a:t> </a:t>
            </a:r>
            <a:r>
              <a:rPr lang="en-US" altLang="ko-KR" dirty="0" smtClean="0"/>
              <a:t>Ring </a:t>
            </a:r>
            <a:r>
              <a:rPr lang="ko-KR" altLang="en-US" dirty="0" smtClean="0"/>
              <a:t>출력 설정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3) Frequency</a:t>
            </a:r>
          </a:p>
          <a:p>
            <a:r>
              <a:rPr lang="ko-KR" altLang="en-US" dirty="0" err="1" smtClean="0"/>
              <a:t>ㆍ</a:t>
            </a:r>
            <a:r>
              <a:rPr lang="en-US" altLang="ko-KR" dirty="0" smtClean="0"/>
              <a:t>1 </a:t>
            </a:r>
            <a:r>
              <a:rPr lang="ko-KR" altLang="en-US" dirty="0" smtClean="0"/>
              <a:t>초 동안 몇 개의 레이저 빔이 방출되는지 설정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4) Pulse duration</a:t>
            </a:r>
          </a:p>
          <a:p>
            <a:r>
              <a:rPr lang="ko-KR" altLang="en-US" dirty="0" err="1" smtClean="0"/>
              <a:t>ㆍ</a:t>
            </a:r>
            <a:r>
              <a:rPr lang="en-US" altLang="ko-KR" dirty="0" smtClean="0"/>
              <a:t>Pulse</a:t>
            </a:r>
            <a:r>
              <a:rPr lang="ko-KR" altLang="en-US" dirty="0" smtClean="0"/>
              <a:t>의</a:t>
            </a:r>
            <a:r>
              <a:rPr lang="en-US" altLang="ko-KR" dirty="0" smtClean="0"/>
              <a:t> </a:t>
            </a:r>
            <a:r>
              <a:rPr lang="ko-KR" altLang="en-US" dirty="0" smtClean="0"/>
              <a:t>간격 설정</a:t>
            </a:r>
            <a:endParaRPr lang="en-US" altLang="ko-KR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57454" y="325235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Laser Parameter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08749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7454" y="356231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Wobble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54" y="756559"/>
            <a:ext cx="3533775" cy="17430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7454" y="2647397"/>
            <a:ext cx="1203454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1) Wobble</a:t>
            </a:r>
          </a:p>
          <a:p>
            <a:r>
              <a:rPr lang="ko-KR" altLang="en-US" dirty="0" err="1" smtClean="0"/>
              <a:t>ㆍ용접</a:t>
            </a:r>
            <a:r>
              <a:rPr lang="ko-KR" altLang="en-US" dirty="0" smtClean="0"/>
              <a:t> 품질을 최적화하기 위해 동심원 형태로 용접 패턴 형성</a:t>
            </a:r>
            <a:endParaRPr lang="en-US" altLang="ko-KR" dirty="0" smtClean="0"/>
          </a:p>
          <a:p>
            <a:r>
              <a:rPr lang="ko-KR" altLang="en-US" dirty="0" err="1" smtClean="0"/>
              <a:t>ㆍ일반적으로</a:t>
            </a:r>
            <a:r>
              <a:rPr lang="ko-KR" altLang="en-US" dirty="0" smtClean="0"/>
              <a:t> </a:t>
            </a:r>
            <a:r>
              <a:rPr lang="en-US" altLang="ko-KR" dirty="0" smtClean="0"/>
              <a:t>wobble </a:t>
            </a:r>
            <a:r>
              <a:rPr lang="ko-KR" altLang="en-US" dirty="0" smtClean="0"/>
              <a:t>기능을 사용하면 용접 </a:t>
            </a:r>
            <a:r>
              <a:rPr lang="en-US" altLang="ko-KR" dirty="0" smtClean="0"/>
              <a:t>intensity </a:t>
            </a:r>
            <a:r>
              <a:rPr lang="ko-KR" altLang="en-US" dirty="0" smtClean="0"/>
              <a:t>가 떨어진다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2) Use Wobble : wobble </a:t>
            </a:r>
            <a:r>
              <a:rPr lang="ko-KR" altLang="en-US" dirty="0" smtClean="0"/>
              <a:t>기능을 사용할지 안 할지 </a:t>
            </a:r>
            <a:r>
              <a:rPr lang="en-US" altLang="ko-KR" dirty="0" smtClean="0"/>
              <a:t>check </a:t>
            </a:r>
            <a:r>
              <a:rPr lang="ko-KR" altLang="en-US" dirty="0" smtClean="0"/>
              <a:t>버튼</a:t>
            </a:r>
            <a:endParaRPr lang="en-US" altLang="ko-KR" dirty="0" smtClean="0"/>
          </a:p>
          <a:p>
            <a:r>
              <a:rPr lang="en-US" altLang="ko-KR" dirty="0" smtClean="0"/>
              <a:t>3) Wobble Shape : Use Wobble</a:t>
            </a:r>
            <a:r>
              <a:rPr lang="ko-KR" altLang="en-US" dirty="0" smtClean="0"/>
              <a:t>을 </a:t>
            </a:r>
            <a:r>
              <a:rPr lang="en-US" altLang="ko-KR" dirty="0" smtClean="0"/>
              <a:t>check </a:t>
            </a:r>
            <a:r>
              <a:rPr lang="ko-KR" altLang="en-US" dirty="0" smtClean="0"/>
              <a:t>했다면 활성화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                      ELLIPSE – </a:t>
            </a:r>
            <a:r>
              <a:rPr lang="ko-KR" altLang="en-US" dirty="0" smtClean="0"/>
              <a:t>원의 형태로 </a:t>
            </a:r>
            <a:r>
              <a:rPr lang="en-US" altLang="ko-KR" dirty="0" smtClean="0"/>
              <a:t>wobble </a:t>
            </a:r>
            <a:r>
              <a:rPr lang="ko-KR" altLang="en-US" dirty="0" smtClean="0"/>
              <a:t>진행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                    HORIZONTAL – </a:t>
            </a:r>
            <a:r>
              <a:rPr lang="ko-KR" altLang="en-US" dirty="0" smtClean="0"/>
              <a:t>수평 형태로 </a:t>
            </a:r>
            <a:r>
              <a:rPr lang="en-US" altLang="ko-KR" dirty="0" smtClean="0"/>
              <a:t>wobble </a:t>
            </a:r>
            <a:r>
              <a:rPr lang="ko-KR" altLang="en-US" dirty="0" smtClean="0"/>
              <a:t>진행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                    VERTICAL – </a:t>
            </a:r>
            <a:r>
              <a:rPr lang="ko-KR" altLang="en-US" dirty="0" smtClean="0"/>
              <a:t>수직 형태로 </a:t>
            </a:r>
            <a:r>
              <a:rPr lang="en-US" altLang="ko-KR" dirty="0" smtClean="0"/>
              <a:t>wobble </a:t>
            </a:r>
            <a:r>
              <a:rPr lang="ko-KR" altLang="en-US" dirty="0" smtClean="0"/>
              <a:t>진행</a:t>
            </a:r>
            <a:endParaRPr lang="en-US" altLang="ko-KR" dirty="0" smtClean="0"/>
          </a:p>
          <a:p>
            <a:r>
              <a:rPr lang="en-US" altLang="ko-KR" dirty="0" smtClean="0"/>
              <a:t>4) Transversal : wobble </a:t>
            </a:r>
            <a:r>
              <a:rPr lang="ko-KR" altLang="en-US" dirty="0" smtClean="0"/>
              <a:t>패턴의 간격 설정</a:t>
            </a:r>
            <a:endParaRPr lang="en-US" altLang="ko-KR" dirty="0" smtClean="0"/>
          </a:p>
          <a:p>
            <a:r>
              <a:rPr lang="en-US" altLang="ko-KR" dirty="0" smtClean="0"/>
              <a:t>5) Longitudinal : wobble </a:t>
            </a:r>
            <a:r>
              <a:rPr lang="ko-KR" altLang="en-US" dirty="0" smtClean="0"/>
              <a:t>패턴의 길이 설정</a:t>
            </a:r>
            <a:endParaRPr lang="en-US" altLang="ko-KR" dirty="0" smtClean="0"/>
          </a:p>
          <a:p>
            <a:r>
              <a:rPr lang="en-US" altLang="ko-KR" dirty="0" smtClean="0"/>
              <a:t>6) Frequency</a:t>
            </a:r>
          </a:p>
          <a:p>
            <a:r>
              <a:rPr lang="ko-KR" altLang="en-US" dirty="0" err="1" smtClean="0"/>
              <a:t>ㆍ초당</a:t>
            </a:r>
            <a:r>
              <a:rPr lang="ko-KR" altLang="en-US" dirty="0" smtClean="0"/>
              <a:t> 그려지는 동심선 수를 설정 동심 원 간의 중첩 설정</a:t>
            </a:r>
            <a:endParaRPr lang="en-US" altLang="ko-KR" dirty="0" smtClean="0"/>
          </a:p>
          <a:p>
            <a:r>
              <a:rPr lang="ko-KR" altLang="en-US" dirty="0" err="1" smtClean="0">
                <a:solidFill>
                  <a:srgbClr val="FF0000"/>
                </a:solidFill>
              </a:rPr>
              <a:t>ㆍ공장</a:t>
            </a:r>
            <a:r>
              <a:rPr lang="ko-KR" altLang="en-US" dirty="0" smtClean="0">
                <a:solidFill>
                  <a:srgbClr val="FF0000"/>
                </a:solidFill>
              </a:rPr>
              <a:t> 출하 시 최대 사용 주파수 </a:t>
            </a:r>
            <a:r>
              <a:rPr lang="en-US" altLang="ko-KR" dirty="0" smtClean="0">
                <a:solidFill>
                  <a:srgbClr val="FF0000"/>
                </a:solidFill>
              </a:rPr>
              <a:t>300Hz </a:t>
            </a:r>
            <a:r>
              <a:rPr lang="ko-KR" altLang="en-US" dirty="0" smtClean="0">
                <a:solidFill>
                  <a:srgbClr val="FF0000"/>
                </a:solidFill>
              </a:rPr>
              <a:t>로 설정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ko-KR" altLang="en-US" dirty="0" err="1" smtClean="0">
                <a:solidFill>
                  <a:srgbClr val="FF0000"/>
                </a:solidFill>
              </a:rPr>
              <a:t>ㆍ과도한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Wobble </a:t>
            </a:r>
            <a:r>
              <a:rPr lang="ko-KR" altLang="en-US" dirty="0" smtClean="0">
                <a:solidFill>
                  <a:srgbClr val="FF0000"/>
                </a:solidFill>
              </a:rPr>
              <a:t>주파수 설정은 </a:t>
            </a:r>
            <a:r>
              <a:rPr lang="en-US" altLang="ko-KR" dirty="0" smtClean="0">
                <a:solidFill>
                  <a:srgbClr val="FF0000"/>
                </a:solidFill>
              </a:rPr>
              <a:t>scanner </a:t>
            </a:r>
            <a:r>
              <a:rPr lang="ko-KR" altLang="en-US" dirty="0" smtClean="0">
                <a:solidFill>
                  <a:srgbClr val="FF0000"/>
                </a:solidFill>
              </a:rPr>
              <a:t>내구성에 영향을 줄 수 있으므로</a:t>
            </a:r>
            <a:r>
              <a:rPr lang="en-US" altLang="ko-KR" dirty="0" smtClean="0">
                <a:solidFill>
                  <a:srgbClr val="FF0000"/>
                </a:solidFill>
              </a:rPr>
              <a:t>, 300Hz </a:t>
            </a:r>
            <a:r>
              <a:rPr lang="ko-KR" altLang="en-US" dirty="0" smtClean="0">
                <a:solidFill>
                  <a:srgbClr val="FF0000"/>
                </a:solidFill>
              </a:rPr>
              <a:t>이상 설정 시 </a:t>
            </a:r>
            <a:r>
              <a:rPr lang="en-US" altLang="ko-KR" dirty="0" smtClean="0">
                <a:solidFill>
                  <a:srgbClr val="FF0000"/>
                </a:solidFill>
              </a:rPr>
              <a:t>K-Lab </a:t>
            </a:r>
            <a:r>
              <a:rPr lang="ko-KR" altLang="en-US" dirty="0" smtClean="0">
                <a:solidFill>
                  <a:srgbClr val="FF0000"/>
                </a:solidFill>
              </a:rPr>
              <a:t>에 문의할 것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95275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7454" y="356231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Wobble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7454" y="725563"/>
            <a:ext cx="11838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7) Use </a:t>
            </a:r>
            <a:r>
              <a:rPr lang="en-US" altLang="ko-KR" dirty="0" err="1" smtClean="0"/>
              <a:t>SnowMan</a:t>
            </a:r>
            <a:endParaRPr lang="en-US" altLang="ko-KR" dirty="0" smtClean="0"/>
          </a:p>
          <a:p>
            <a:r>
              <a:rPr lang="ko-KR" altLang="en-US" dirty="0" err="1" smtClean="0"/>
              <a:t>ㆍ용접</a:t>
            </a:r>
            <a:r>
              <a:rPr lang="ko-KR" altLang="en-US" dirty="0" smtClean="0"/>
              <a:t> 품질을 최적화하기 위해 눈사람 형태의 용접 패턴 설정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54" y="1371894"/>
            <a:ext cx="3360201" cy="427051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047" y="1371894"/>
            <a:ext cx="3356707" cy="42705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7454" y="5715068"/>
            <a:ext cx="11838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ㆍ머리부분과</a:t>
            </a:r>
            <a:r>
              <a:rPr lang="ko-KR" altLang="en-US" dirty="0" smtClean="0"/>
              <a:t> 몸통 부분을 크기 </a:t>
            </a:r>
            <a:r>
              <a:rPr lang="en-US" altLang="ko-KR" dirty="0" smtClean="0"/>
              <a:t>/ </a:t>
            </a:r>
            <a:r>
              <a:rPr lang="ko-KR" altLang="en-US" dirty="0" smtClean="0"/>
              <a:t>각도</a:t>
            </a:r>
            <a:r>
              <a:rPr lang="en-US" altLang="ko-KR" dirty="0" smtClean="0"/>
              <a:t>/ </a:t>
            </a:r>
            <a:r>
              <a:rPr lang="ko-KR" altLang="en-US" dirty="0" smtClean="0"/>
              <a:t>속도 등을 자유자재로 설정 할 수 있는 </a:t>
            </a:r>
            <a:r>
              <a:rPr lang="en-US" altLang="ko-KR" dirty="0" smtClean="0"/>
              <a:t>Advanced wobble </a:t>
            </a:r>
            <a:r>
              <a:rPr lang="ko-KR" altLang="en-US" dirty="0" smtClean="0"/>
              <a:t>기능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13248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7454" y="356231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Wobble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7454" y="725563"/>
            <a:ext cx="11838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8</a:t>
            </a:r>
            <a:r>
              <a:rPr lang="en-US" altLang="ko-KR" dirty="0" smtClean="0"/>
              <a:t>) Use Zigzag</a:t>
            </a:r>
          </a:p>
          <a:p>
            <a:r>
              <a:rPr lang="ko-KR" altLang="en-US" dirty="0" err="1" smtClean="0"/>
              <a:t>ㆍ용접</a:t>
            </a:r>
            <a:r>
              <a:rPr lang="ko-KR" altLang="en-US" dirty="0" smtClean="0"/>
              <a:t> 품질을 최적화하기 위해 지그재그 형태의 용접 패턴 설정</a:t>
            </a:r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54" y="1371893"/>
            <a:ext cx="6832282" cy="534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80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7454" y="694567"/>
            <a:ext cx="119039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1) Start Power</a:t>
            </a:r>
          </a:p>
          <a:p>
            <a:r>
              <a:rPr lang="ko-KR" altLang="en-US" dirty="0" err="1" smtClean="0"/>
              <a:t>ㆍ</a:t>
            </a:r>
            <a:r>
              <a:rPr lang="ko-KR" altLang="en-US" dirty="0" err="1" smtClean="0"/>
              <a:t>시작점에서</a:t>
            </a:r>
            <a:r>
              <a:rPr lang="ko-KR" altLang="en-US" dirty="0" smtClean="0"/>
              <a:t> 파워 설정</a:t>
            </a:r>
            <a:endParaRPr lang="en-US" altLang="ko-KR" dirty="0" smtClean="0"/>
          </a:p>
          <a:p>
            <a:r>
              <a:rPr lang="en-US" altLang="ko-KR" dirty="0" smtClean="0"/>
              <a:t>2) Start </a:t>
            </a:r>
            <a:r>
              <a:rPr lang="en-US" altLang="ko-KR" dirty="0" err="1" smtClean="0"/>
              <a:t>Dist</a:t>
            </a:r>
            <a:endParaRPr lang="en-US" altLang="ko-KR" dirty="0" smtClean="0"/>
          </a:p>
          <a:p>
            <a:r>
              <a:rPr lang="ko-KR" altLang="en-US" dirty="0" err="1" smtClean="0"/>
              <a:t>ㆍ시작점에서</a:t>
            </a:r>
            <a:r>
              <a:rPr lang="ko-KR" altLang="en-US" dirty="0" smtClean="0"/>
              <a:t> </a:t>
            </a:r>
            <a:r>
              <a:rPr lang="en-US" altLang="ko-KR" dirty="0" smtClean="0"/>
              <a:t>Ramping </a:t>
            </a:r>
            <a:r>
              <a:rPr lang="ko-KR" altLang="en-US" dirty="0" smtClean="0"/>
              <a:t>구간 길이 설정</a:t>
            </a:r>
            <a:endParaRPr lang="en-US" altLang="ko-KR" dirty="0" smtClean="0"/>
          </a:p>
          <a:p>
            <a:r>
              <a:rPr lang="en-US" altLang="ko-KR" dirty="0" smtClean="0"/>
              <a:t>3) End Power</a:t>
            </a:r>
          </a:p>
          <a:p>
            <a:r>
              <a:rPr lang="ko-KR" altLang="en-US" dirty="0" err="1" smtClean="0"/>
              <a:t>ㆍ</a:t>
            </a:r>
            <a:r>
              <a:rPr lang="ko-KR" altLang="en-US" dirty="0" err="1" smtClean="0"/>
              <a:t>끝점에서</a:t>
            </a:r>
            <a:r>
              <a:rPr lang="ko-KR" altLang="en-US" dirty="0" smtClean="0"/>
              <a:t> 파워 설정</a:t>
            </a:r>
            <a:endParaRPr lang="en-US" altLang="ko-KR" dirty="0" smtClean="0"/>
          </a:p>
          <a:p>
            <a:r>
              <a:rPr lang="en-US" altLang="ko-KR" dirty="0" smtClean="0"/>
              <a:t>4) End </a:t>
            </a:r>
            <a:r>
              <a:rPr lang="en-US" altLang="ko-KR" dirty="0" err="1" smtClean="0"/>
              <a:t>Dist</a:t>
            </a:r>
            <a:endParaRPr lang="en-US" altLang="ko-KR" dirty="0"/>
          </a:p>
          <a:p>
            <a:r>
              <a:rPr lang="ko-KR" altLang="en-US" dirty="0" err="1" smtClean="0"/>
              <a:t>ㆍ끝점에서</a:t>
            </a:r>
            <a:r>
              <a:rPr lang="ko-KR" altLang="en-US" dirty="0" smtClean="0"/>
              <a:t> </a:t>
            </a:r>
            <a:r>
              <a:rPr lang="en-US" altLang="ko-KR" dirty="0" smtClean="0"/>
              <a:t>Ramping </a:t>
            </a:r>
            <a:r>
              <a:rPr lang="ko-KR" altLang="en-US" dirty="0" smtClean="0"/>
              <a:t>구간 길이 설정</a:t>
            </a:r>
            <a:endParaRPr lang="en-US" altLang="ko-KR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57453" y="325235"/>
            <a:ext cx="11264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Ramping : </a:t>
            </a:r>
            <a:r>
              <a:rPr lang="ko-KR" altLang="en-US" dirty="0" smtClean="0"/>
              <a:t>용접 시 시작점과 끝점에서 출력을 조정하여 용접 품질을 최적화하는 기능</a:t>
            </a:r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406245" y="3632661"/>
            <a:ext cx="4205970" cy="2679472"/>
            <a:chOff x="1903442" y="3582785"/>
            <a:chExt cx="4205970" cy="2679472"/>
          </a:xfrm>
        </p:grpSpPr>
        <p:cxnSp>
          <p:nvCxnSpPr>
            <p:cNvPr id="9" name="직선 화살표 연결선 8"/>
            <p:cNvCxnSpPr/>
            <p:nvPr/>
          </p:nvCxnSpPr>
          <p:spPr>
            <a:xfrm flipH="1" flipV="1">
              <a:off x="2809702" y="3582785"/>
              <a:ext cx="8313" cy="26766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화살표 연결선 13"/>
            <p:cNvCxnSpPr/>
            <p:nvPr/>
          </p:nvCxnSpPr>
          <p:spPr>
            <a:xfrm flipV="1">
              <a:off x="2818187" y="6259484"/>
              <a:ext cx="3291225" cy="27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903442" y="3798917"/>
              <a:ext cx="906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Power</a:t>
              </a:r>
              <a:endParaRPr lang="ko-KR" altLang="en-US" dirty="0"/>
            </a:p>
          </p:txBody>
        </p:sp>
        <p:cxnSp>
          <p:nvCxnSpPr>
            <p:cNvPr id="18" name="직선 연결선 17"/>
            <p:cNvCxnSpPr/>
            <p:nvPr/>
          </p:nvCxnSpPr>
          <p:spPr>
            <a:xfrm>
              <a:off x="2834639" y="6251171"/>
              <a:ext cx="315884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3136669" y="5921433"/>
              <a:ext cx="315884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3463636" y="5624943"/>
              <a:ext cx="315884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3773977" y="5320143"/>
              <a:ext cx="315884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4092630" y="5040281"/>
              <a:ext cx="315884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4463799" y="4785357"/>
              <a:ext cx="1332810" cy="11087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그룹 30"/>
          <p:cNvGrpSpPr/>
          <p:nvPr/>
        </p:nvGrpSpPr>
        <p:grpSpPr>
          <a:xfrm>
            <a:off x="5498462" y="3621575"/>
            <a:ext cx="4205970" cy="2679472"/>
            <a:chOff x="1903442" y="3582785"/>
            <a:chExt cx="4205970" cy="2679472"/>
          </a:xfrm>
        </p:grpSpPr>
        <p:cxnSp>
          <p:nvCxnSpPr>
            <p:cNvPr id="32" name="직선 화살표 연결선 31"/>
            <p:cNvCxnSpPr/>
            <p:nvPr/>
          </p:nvCxnSpPr>
          <p:spPr>
            <a:xfrm flipH="1" flipV="1">
              <a:off x="2809702" y="3582785"/>
              <a:ext cx="8313" cy="267669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/>
            <p:cNvCxnSpPr/>
            <p:nvPr/>
          </p:nvCxnSpPr>
          <p:spPr>
            <a:xfrm flipV="1">
              <a:off x="2818187" y="6259484"/>
              <a:ext cx="3291225" cy="27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903442" y="3798917"/>
              <a:ext cx="906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Power</a:t>
              </a:r>
              <a:endParaRPr lang="ko-KR" altLang="en-US" dirty="0"/>
            </a:p>
          </p:txBody>
        </p:sp>
        <p:cxnSp>
          <p:nvCxnSpPr>
            <p:cNvPr id="35" name="직선 연결선 34"/>
            <p:cNvCxnSpPr/>
            <p:nvPr/>
          </p:nvCxnSpPr>
          <p:spPr>
            <a:xfrm flipV="1">
              <a:off x="2834639" y="4785357"/>
              <a:ext cx="1629160" cy="1465814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4463799" y="4785357"/>
              <a:ext cx="1332810" cy="11087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1512943" y="6321428"/>
            <a:ext cx="2802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 Slope Mode </a:t>
            </a:r>
            <a:r>
              <a:rPr lang="ko-KR" altLang="en-US" dirty="0" smtClean="0"/>
              <a:t>미 사용 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6820091" y="6317672"/>
            <a:ext cx="2571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 Slope Mode</a:t>
            </a:r>
            <a:r>
              <a:rPr lang="ko-KR" altLang="en-US" dirty="0" smtClean="0"/>
              <a:t> 사용 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4493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7453" y="325235"/>
            <a:ext cx="11264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Multi-Parameter</a:t>
            </a:r>
          </a:p>
          <a:p>
            <a:r>
              <a:rPr lang="ko-KR" altLang="en-US" dirty="0" err="1" smtClean="0"/>
              <a:t>ㆍ마우스로</a:t>
            </a:r>
            <a:r>
              <a:rPr lang="ko-KR" altLang="en-US" dirty="0" smtClean="0"/>
              <a:t> 대상물을 선택한 후 오른쪽 창의 색상에 따라 개체마다 다른 매개 변수를 설정할 수 있다</a:t>
            </a:r>
            <a:endParaRPr lang="ko-KR" altLang="en-US" dirty="0"/>
          </a:p>
        </p:txBody>
      </p:sp>
      <p:grpSp>
        <p:nvGrpSpPr>
          <p:cNvPr id="10" name="그룹 9"/>
          <p:cNvGrpSpPr/>
          <p:nvPr/>
        </p:nvGrpSpPr>
        <p:grpSpPr>
          <a:xfrm>
            <a:off x="157453" y="1115785"/>
            <a:ext cx="4705350" cy="3715894"/>
            <a:chOff x="157453" y="1477894"/>
            <a:chExt cx="4705350" cy="3715894"/>
          </a:xfrm>
        </p:grpSpPr>
        <p:grpSp>
          <p:nvGrpSpPr>
            <p:cNvPr id="8" name="그룹 7"/>
            <p:cNvGrpSpPr/>
            <p:nvPr/>
          </p:nvGrpSpPr>
          <p:grpSpPr>
            <a:xfrm>
              <a:off x="157453" y="1477894"/>
              <a:ext cx="4705350" cy="3715894"/>
              <a:chOff x="157453" y="1477894"/>
              <a:chExt cx="4705350" cy="3715894"/>
            </a:xfrm>
          </p:grpSpPr>
          <p:pic>
            <p:nvPicPr>
              <p:cNvPr id="6" name="그림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57453" y="2098163"/>
                <a:ext cx="4705350" cy="3095625"/>
              </a:xfrm>
              <a:prstGeom prst="rect">
                <a:avLst/>
              </a:prstGeom>
            </p:spPr>
          </p:pic>
          <p:pic>
            <p:nvPicPr>
              <p:cNvPr id="7" name="그림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17904" y="1477894"/>
                <a:ext cx="1438275" cy="752475"/>
              </a:xfrm>
              <a:prstGeom prst="rect">
                <a:avLst/>
              </a:prstGeom>
            </p:spPr>
          </p:pic>
        </p:grpSp>
        <p:sp>
          <p:nvSpPr>
            <p:cNvPr id="9" name="직사각형 8"/>
            <p:cNvSpPr/>
            <p:nvPr/>
          </p:nvSpPr>
          <p:spPr>
            <a:xfrm>
              <a:off x="3200400" y="1990725"/>
              <a:ext cx="247650" cy="2190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6932504" y="1628616"/>
            <a:ext cx="1946491" cy="2846472"/>
            <a:chOff x="6932504" y="1628616"/>
            <a:chExt cx="1946491" cy="2846472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32504" y="1628616"/>
              <a:ext cx="1946491" cy="2846472"/>
            </a:xfrm>
            <a:prstGeom prst="rect">
              <a:avLst/>
            </a:prstGeom>
          </p:spPr>
        </p:pic>
        <p:sp>
          <p:nvSpPr>
            <p:cNvPr id="11" name="직사각형 10"/>
            <p:cNvSpPr/>
            <p:nvPr/>
          </p:nvSpPr>
          <p:spPr>
            <a:xfrm>
              <a:off x="7078454" y="2083137"/>
              <a:ext cx="1800541" cy="22611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980752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568" y="-44097"/>
            <a:ext cx="497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Recipe </a:t>
            </a:r>
            <a:r>
              <a:rPr lang="ko-KR" altLang="en-US" dirty="0" smtClean="0"/>
              <a:t>화면 기능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7453" y="325235"/>
            <a:ext cx="11264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- Multi-Parameter</a:t>
            </a:r>
          </a:p>
          <a:p>
            <a:r>
              <a:rPr lang="ko-KR" altLang="en-US" dirty="0" err="1" smtClean="0"/>
              <a:t>ㆍ각</a:t>
            </a:r>
            <a:r>
              <a:rPr lang="ko-KR" altLang="en-US" dirty="0" smtClean="0"/>
              <a:t> </a:t>
            </a:r>
            <a:r>
              <a:rPr lang="en-US" altLang="ko-KR" dirty="0" smtClean="0"/>
              <a:t>Parameter </a:t>
            </a:r>
            <a:r>
              <a:rPr lang="ko-KR" altLang="en-US" dirty="0" smtClean="0"/>
              <a:t>별로 </a:t>
            </a:r>
            <a:r>
              <a:rPr lang="en-US" altLang="ko-KR" dirty="0" smtClean="0"/>
              <a:t>Setting</a:t>
            </a:r>
            <a:r>
              <a:rPr lang="ko-KR" altLang="en-US" dirty="0" smtClean="0"/>
              <a:t>을 다르게 해줄 수 있다</a:t>
            </a:r>
            <a:r>
              <a:rPr lang="en-US" altLang="ko-KR" dirty="0" smtClean="0"/>
              <a:t>.</a:t>
            </a:r>
          </a:p>
        </p:txBody>
      </p:sp>
      <p:grpSp>
        <p:nvGrpSpPr>
          <p:cNvPr id="6" name="그룹 5"/>
          <p:cNvGrpSpPr/>
          <p:nvPr/>
        </p:nvGrpSpPr>
        <p:grpSpPr>
          <a:xfrm>
            <a:off x="281439" y="1063899"/>
            <a:ext cx="7559871" cy="5255525"/>
            <a:chOff x="281439" y="1063899"/>
            <a:chExt cx="7559871" cy="5255525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1439" y="1063899"/>
              <a:ext cx="7559871" cy="5255525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296937" y="1711178"/>
              <a:ext cx="1159903" cy="457725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4960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2688</TotalTime>
  <Words>1231</Words>
  <Application>Microsoft Office PowerPoint</Application>
  <PresentationFormat>와이드스크린</PresentationFormat>
  <Paragraphs>198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HPK</dc:creator>
  <cp:lastModifiedBy>HPK</cp:lastModifiedBy>
  <cp:revision>172</cp:revision>
  <dcterms:created xsi:type="dcterms:W3CDTF">2025-10-21T05:19:28Z</dcterms:created>
  <dcterms:modified xsi:type="dcterms:W3CDTF">2025-10-23T02:08:13Z</dcterms:modified>
</cp:coreProperties>
</file>