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42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29768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965960"/>
            <a:ext cx="1014984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9EC5F4"/>
                </a:solidFill>
                <a:latin typeface="맑은 고딕"/>
                <a:ea typeface="맑은 고딕"/>
                <a:cs typeface="맑은 고딕"/>
              </a:rPr>
              <a:t>PTOP 용접 설비</a:t>
            </a:r>
          </a:p>
          <a:p>
            <a:pPr algn="l">
              <a:spcBef>
                <a:spcPts val="1000"/>
              </a:spcBef>
            </a:pPr>
            <a:r>
              <a:rPr sz="4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Draw 타입별 용접 설정 가이드</a:t>
            </a:r>
          </a:p>
          <a:p>
            <a:pPr algn="l">
              <a:spcBef>
                <a:spcPts val="800"/>
              </a:spcBef>
            </a:pPr>
            <a:r>
              <a:rPr sz="1700" b="0">
                <a:solidFill>
                  <a:srgbClr val="CDE2FB"/>
                </a:solidFill>
                <a:latin typeface="맑은 고딕"/>
                <a:ea typeface="맑은 고딕"/>
                <a:cs typeface="맑은 고딕"/>
              </a:rPr>
              <a:t>직선 · 점 · 원호 · 나선 · 지그재그 · 묶음 - 8개 타입 전체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663440"/>
            <a:ext cx="101498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B7D3F6"/>
                </a:solidFill>
                <a:latin typeface="맑은 고딕"/>
                <a:ea typeface="맑은 고딕"/>
                <a:cs typeface="맑은 고딕"/>
              </a:rPr>
              <a:t>2026-09-07</a:t>
            </a:r>
          </a:p>
          <a:p>
            <a:pPr algn="l">
              <a:spcBef>
                <a:spcPts val="500"/>
              </a:spcBef>
            </a:pPr>
            <a:r>
              <a:rPr sz="1200" b="0">
                <a:solidFill>
                  <a:srgbClr val="86B6EF"/>
                </a:solidFill>
                <a:latin typeface="맑은 고딕"/>
                <a:ea typeface="맑은 고딕"/>
                <a:cs typeface="맑은 고딕"/>
              </a:rPr>
              <a:t>타입마다 적용되는 파라미터가 다릅니다. 사용하는 타입의 쪽을 확인하십시오.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전체 지도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출사되는 8개 타입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레시피에서 그린 객체 중 아래 8종만 실제로 용접됩니다.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749614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23657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18855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823657" y="2514600"/>
            <a:ext cx="550035" cy="31840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373692" y="1856558"/>
            <a:ext cx="1311621" cy="65804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346190" y="2487004"/>
            <a:ext cx="55004" cy="551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657812" y="1828963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 Line / PolyLine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직선 · Line, PolyLine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27832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3428806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502849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98047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3502849" y="2217420"/>
            <a:ext cx="1311621" cy="61558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751005" y="2153738"/>
            <a:ext cx="126931" cy="127363"/>
          </a:xfrm>
          <a:prstGeom prst="ellipse">
            <a:avLst/>
          </a:prstGeom>
          <a:noFill/>
          <a:ln w="2794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786969" y="2189824"/>
            <a:ext cx="55003" cy="551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27832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2. Dot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점 · Dot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07024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6107998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182041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277239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6182041" y="2256486"/>
            <a:ext cx="808258" cy="57652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6990299" y="2256486"/>
            <a:ext cx="542298" cy="279341"/>
          </a:xfrm>
          <a:custGeom>
            <a:avLst/>
            <a:gdLst/>
            <a:ahLst/>
            <a:cxnLst/>
            <a:rect l="l" t="t" r="r" b="b"/>
            <a:pathLst>
              <a:path w="542298" h="279341">
                <a:moveTo>
                  <a:pt x="0" y="0"/>
                </a:moveTo>
                <a:lnTo>
                  <a:pt x="5293" y="13834"/>
                </a:lnTo>
                <a:lnTo>
                  <a:pt x="11063" y="27475"/>
                </a:lnTo>
                <a:lnTo>
                  <a:pt x="17304" y="40905"/>
                </a:lnTo>
                <a:lnTo>
                  <a:pt x="24009" y="54109"/>
                </a:lnTo>
                <a:lnTo>
                  <a:pt x="31169" y="67069"/>
                </a:lnTo>
                <a:lnTo>
                  <a:pt x="38775" y="79771"/>
                </a:lnTo>
                <a:lnTo>
                  <a:pt x="46819" y="92199"/>
                </a:lnTo>
                <a:lnTo>
                  <a:pt x="55289" y="104338"/>
                </a:lnTo>
                <a:lnTo>
                  <a:pt x="64177" y="116172"/>
                </a:lnTo>
                <a:lnTo>
                  <a:pt x="73471" y="127689"/>
                </a:lnTo>
                <a:lnTo>
                  <a:pt x="83160" y="138872"/>
                </a:lnTo>
                <a:lnTo>
                  <a:pt x="93232" y="149710"/>
                </a:lnTo>
                <a:lnTo>
                  <a:pt x="103675" y="160188"/>
                </a:lnTo>
                <a:lnTo>
                  <a:pt x="114476" y="170295"/>
                </a:lnTo>
                <a:lnTo>
                  <a:pt x="125622" y="180016"/>
                </a:lnTo>
                <a:lnTo>
                  <a:pt x="137099" y="189342"/>
                </a:lnTo>
                <a:lnTo>
                  <a:pt x="148893" y="198260"/>
                </a:lnTo>
                <a:lnTo>
                  <a:pt x="160991" y="206760"/>
                </a:lnTo>
                <a:lnTo>
                  <a:pt x="173377" y="214831"/>
                </a:lnTo>
                <a:lnTo>
                  <a:pt x="186036" y="222463"/>
                </a:lnTo>
                <a:lnTo>
                  <a:pt x="198952" y="229647"/>
                </a:lnTo>
                <a:lnTo>
                  <a:pt x="212111" y="236374"/>
                </a:lnTo>
                <a:lnTo>
                  <a:pt x="225496" y="242637"/>
                </a:lnTo>
                <a:lnTo>
                  <a:pt x="239090" y="248427"/>
                </a:lnTo>
                <a:lnTo>
                  <a:pt x="252878" y="253738"/>
                </a:lnTo>
                <a:lnTo>
                  <a:pt x="266841" y="258562"/>
                </a:lnTo>
                <a:lnTo>
                  <a:pt x="280964" y="262895"/>
                </a:lnTo>
                <a:lnTo>
                  <a:pt x="295229" y="266730"/>
                </a:lnTo>
                <a:lnTo>
                  <a:pt x="309619" y="270063"/>
                </a:lnTo>
                <a:lnTo>
                  <a:pt x="324116" y="272891"/>
                </a:lnTo>
                <a:lnTo>
                  <a:pt x="338703" y="275209"/>
                </a:lnTo>
                <a:lnTo>
                  <a:pt x="353361" y="277015"/>
                </a:lnTo>
                <a:lnTo>
                  <a:pt x="368073" y="278306"/>
                </a:lnTo>
                <a:lnTo>
                  <a:pt x="382821" y="279082"/>
                </a:lnTo>
                <a:lnTo>
                  <a:pt x="397588" y="279341"/>
                </a:lnTo>
                <a:lnTo>
                  <a:pt x="412354" y="279082"/>
                </a:lnTo>
                <a:lnTo>
                  <a:pt x="427102" y="278306"/>
                </a:lnTo>
                <a:lnTo>
                  <a:pt x="441814" y="277015"/>
                </a:lnTo>
                <a:lnTo>
                  <a:pt x="456472" y="275209"/>
                </a:lnTo>
                <a:lnTo>
                  <a:pt x="471059" y="272891"/>
                </a:lnTo>
                <a:lnTo>
                  <a:pt x="485556" y="270063"/>
                </a:lnTo>
                <a:lnTo>
                  <a:pt x="499946" y="266730"/>
                </a:lnTo>
                <a:lnTo>
                  <a:pt x="514211" y="262895"/>
                </a:lnTo>
                <a:lnTo>
                  <a:pt x="528334" y="258562"/>
                </a:lnTo>
                <a:lnTo>
                  <a:pt x="542298" y="253738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962797" y="2228891"/>
            <a:ext cx="55004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505095" y="2482628"/>
            <a:ext cx="55003" cy="55191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368847" y="2092179"/>
            <a:ext cx="38079" cy="38209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71533" y="1973307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중심점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07024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 Arc / Circle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원호 · 원 · Arc2P (2점), ArcCR (중심+반지름)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86216" y="132588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4" name="Connector 33"/>
          <p:cNvCxnSpPr/>
          <p:nvPr/>
        </p:nvCxnSpPr>
        <p:spPr>
          <a:xfrm>
            <a:off x="8787190" y="283300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8861233" y="275871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956431" y="27693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37" name="Connector 36"/>
          <p:cNvCxnSpPr/>
          <p:nvPr/>
        </p:nvCxnSpPr>
        <p:spPr>
          <a:xfrm flipV="1">
            <a:off x="8861233" y="2306072"/>
            <a:ext cx="797159" cy="52693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9658392" y="2306072"/>
            <a:ext cx="817373" cy="314599"/>
          </a:xfrm>
          <a:custGeom>
            <a:avLst/>
            <a:gdLst/>
            <a:ahLst/>
            <a:cxnLst/>
            <a:rect l="l" t="t" r="r" b="b"/>
            <a:pathLst>
              <a:path w="817373" h="314599">
                <a:moveTo>
                  <a:pt x="0" y="0"/>
                </a:moveTo>
                <a:lnTo>
                  <a:pt x="4070" y="14245"/>
                </a:lnTo>
                <a:lnTo>
                  <a:pt x="8634" y="28338"/>
                </a:lnTo>
                <a:lnTo>
                  <a:pt x="13685" y="42263"/>
                </a:lnTo>
                <a:lnTo>
                  <a:pt x="19218" y="56002"/>
                </a:lnTo>
                <a:lnTo>
                  <a:pt x="25224" y="69540"/>
                </a:lnTo>
                <a:lnTo>
                  <a:pt x="31698" y="82859"/>
                </a:lnTo>
                <a:lnTo>
                  <a:pt x="38632" y="95943"/>
                </a:lnTo>
                <a:lnTo>
                  <a:pt x="46016" y="108776"/>
                </a:lnTo>
                <a:lnTo>
                  <a:pt x="53842" y="121343"/>
                </a:lnTo>
                <a:lnTo>
                  <a:pt x="62100" y="133628"/>
                </a:lnTo>
                <a:lnTo>
                  <a:pt x="70781" y="145617"/>
                </a:lnTo>
                <a:lnTo>
                  <a:pt x="79873" y="157294"/>
                </a:lnTo>
                <a:lnTo>
                  <a:pt x="89366" y="168646"/>
                </a:lnTo>
                <a:lnTo>
                  <a:pt x="99248" y="179658"/>
                </a:lnTo>
                <a:lnTo>
                  <a:pt x="109507" y="190317"/>
                </a:lnTo>
                <a:lnTo>
                  <a:pt x="120131" y="200611"/>
                </a:lnTo>
                <a:lnTo>
                  <a:pt x="131106" y="210527"/>
                </a:lnTo>
                <a:lnTo>
                  <a:pt x="142419" y="220052"/>
                </a:lnTo>
                <a:lnTo>
                  <a:pt x="154056" y="229175"/>
                </a:lnTo>
                <a:lnTo>
                  <a:pt x="166004" y="237886"/>
                </a:lnTo>
                <a:lnTo>
                  <a:pt x="178248" y="246172"/>
                </a:lnTo>
                <a:lnTo>
                  <a:pt x="190772" y="254025"/>
                </a:lnTo>
                <a:lnTo>
                  <a:pt x="203562" y="261434"/>
                </a:lnTo>
                <a:lnTo>
                  <a:pt x="216601" y="268391"/>
                </a:lnTo>
                <a:lnTo>
                  <a:pt x="229875" y="274887"/>
                </a:lnTo>
                <a:lnTo>
                  <a:pt x="243367" y="280914"/>
                </a:lnTo>
                <a:lnTo>
                  <a:pt x="257060" y="286465"/>
                </a:lnTo>
                <a:lnTo>
                  <a:pt x="270937" y="291534"/>
                </a:lnTo>
                <a:lnTo>
                  <a:pt x="284983" y="296113"/>
                </a:lnTo>
                <a:lnTo>
                  <a:pt x="299179" y="300197"/>
                </a:lnTo>
                <a:lnTo>
                  <a:pt x="313509" y="303782"/>
                </a:lnTo>
                <a:lnTo>
                  <a:pt x="327955" y="306863"/>
                </a:lnTo>
                <a:lnTo>
                  <a:pt x="342499" y="309436"/>
                </a:lnTo>
                <a:lnTo>
                  <a:pt x="357123" y="311499"/>
                </a:lnTo>
                <a:lnTo>
                  <a:pt x="371811" y="313048"/>
                </a:lnTo>
                <a:lnTo>
                  <a:pt x="386543" y="314081"/>
                </a:lnTo>
                <a:lnTo>
                  <a:pt x="401302" y="314599"/>
                </a:lnTo>
                <a:lnTo>
                  <a:pt x="416071" y="314599"/>
                </a:lnTo>
                <a:lnTo>
                  <a:pt x="430830" y="314081"/>
                </a:lnTo>
                <a:lnTo>
                  <a:pt x="445562" y="313048"/>
                </a:lnTo>
                <a:lnTo>
                  <a:pt x="460250" y="311499"/>
                </a:lnTo>
                <a:lnTo>
                  <a:pt x="474875" y="309436"/>
                </a:lnTo>
                <a:lnTo>
                  <a:pt x="489419" y="306863"/>
                </a:lnTo>
                <a:lnTo>
                  <a:pt x="503864" y="303782"/>
                </a:lnTo>
                <a:lnTo>
                  <a:pt x="518194" y="300197"/>
                </a:lnTo>
                <a:lnTo>
                  <a:pt x="532390" y="296113"/>
                </a:lnTo>
                <a:lnTo>
                  <a:pt x="546436" y="291534"/>
                </a:lnTo>
                <a:lnTo>
                  <a:pt x="560313" y="286465"/>
                </a:lnTo>
                <a:lnTo>
                  <a:pt x="574006" y="280914"/>
                </a:lnTo>
                <a:lnTo>
                  <a:pt x="587498" y="274887"/>
                </a:lnTo>
                <a:lnTo>
                  <a:pt x="600772" y="268391"/>
                </a:lnTo>
                <a:lnTo>
                  <a:pt x="613811" y="261434"/>
                </a:lnTo>
                <a:lnTo>
                  <a:pt x="626601" y="254025"/>
                </a:lnTo>
                <a:lnTo>
                  <a:pt x="639125" y="246172"/>
                </a:lnTo>
                <a:lnTo>
                  <a:pt x="651369" y="237886"/>
                </a:lnTo>
                <a:lnTo>
                  <a:pt x="663317" y="229175"/>
                </a:lnTo>
                <a:lnTo>
                  <a:pt x="674954" y="220052"/>
                </a:lnTo>
                <a:lnTo>
                  <a:pt x="686268" y="210527"/>
                </a:lnTo>
                <a:lnTo>
                  <a:pt x="697243" y="200611"/>
                </a:lnTo>
                <a:lnTo>
                  <a:pt x="707866" y="190317"/>
                </a:lnTo>
                <a:lnTo>
                  <a:pt x="718125" y="179658"/>
                </a:lnTo>
                <a:lnTo>
                  <a:pt x="728007" y="168646"/>
                </a:lnTo>
                <a:lnTo>
                  <a:pt x="737500" y="157294"/>
                </a:lnTo>
                <a:lnTo>
                  <a:pt x="746592" y="145617"/>
                </a:lnTo>
                <a:lnTo>
                  <a:pt x="755273" y="133628"/>
                </a:lnTo>
                <a:lnTo>
                  <a:pt x="763531" y="121343"/>
                </a:lnTo>
                <a:lnTo>
                  <a:pt x="771357" y="108776"/>
                </a:lnTo>
                <a:lnTo>
                  <a:pt x="778741" y="95943"/>
                </a:lnTo>
                <a:lnTo>
                  <a:pt x="785675" y="82859"/>
                </a:lnTo>
                <a:lnTo>
                  <a:pt x="792149" y="69540"/>
                </a:lnTo>
                <a:lnTo>
                  <a:pt x="798156" y="56002"/>
                </a:lnTo>
                <a:lnTo>
                  <a:pt x="803688" y="42263"/>
                </a:lnTo>
                <a:lnTo>
                  <a:pt x="808739" y="28338"/>
                </a:lnTo>
                <a:lnTo>
                  <a:pt x="813303" y="14245"/>
                </a:lnTo>
                <a:lnTo>
                  <a:pt x="817373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630890" y="2278477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039577" y="2593140"/>
            <a:ext cx="55003" cy="55191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448264" y="2278477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734302" y="155937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지나갈 점 3개를 찍어 원호를 만듭니다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86216" y="314553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4. Arc3Point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3점 원호 · Arc3P123, Arc3P132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48640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5" name="Connector 44"/>
          <p:cNvCxnSpPr/>
          <p:nvPr/>
        </p:nvCxnSpPr>
        <p:spPr>
          <a:xfrm>
            <a:off x="749614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23657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18855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48" name="Connector 47"/>
          <p:cNvCxnSpPr/>
          <p:nvPr/>
        </p:nvCxnSpPr>
        <p:spPr>
          <a:xfrm flipV="1">
            <a:off x="823657" y="4506685"/>
            <a:ext cx="1332777" cy="65804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Freeform 48"/>
          <p:cNvSpPr/>
          <p:nvPr/>
        </p:nvSpPr>
        <p:spPr>
          <a:xfrm>
            <a:off x="1663945" y="4179467"/>
            <a:ext cx="809816" cy="733602"/>
          </a:xfrm>
          <a:custGeom>
            <a:avLst/>
            <a:gdLst/>
            <a:ahLst/>
            <a:cxnLst/>
            <a:rect l="l" t="t" r="r" b="b"/>
            <a:pathLst>
              <a:path w="809816" h="733602">
                <a:moveTo>
                  <a:pt x="492489" y="327218"/>
                </a:moveTo>
                <a:lnTo>
                  <a:pt x="494423" y="313628"/>
                </a:lnTo>
                <a:lnTo>
                  <a:pt x="494888" y="299635"/>
                </a:lnTo>
                <a:lnTo>
                  <a:pt x="493821" y="285401"/>
                </a:lnTo>
                <a:lnTo>
                  <a:pt x="491178" y="271098"/>
                </a:lnTo>
                <a:lnTo>
                  <a:pt x="486934" y="256903"/>
                </a:lnTo>
                <a:lnTo>
                  <a:pt x="481083" y="242998"/>
                </a:lnTo>
                <a:lnTo>
                  <a:pt x="473642" y="229568"/>
                </a:lnTo>
                <a:lnTo>
                  <a:pt x="464647" y="216794"/>
                </a:lnTo>
                <a:lnTo>
                  <a:pt x="454155" y="204860"/>
                </a:lnTo>
                <a:lnTo>
                  <a:pt x="442245" y="193940"/>
                </a:lnTo>
                <a:lnTo>
                  <a:pt x="429016" y="184203"/>
                </a:lnTo>
                <a:lnTo>
                  <a:pt x="414587" y="175807"/>
                </a:lnTo>
                <a:lnTo>
                  <a:pt x="399095" y="168898"/>
                </a:lnTo>
                <a:lnTo>
                  <a:pt x="382695" y="163609"/>
                </a:lnTo>
                <a:lnTo>
                  <a:pt x="365558" y="160054"/>
                </a:lnTo>
                <a:lnTo>
                  <a:pt x="347867" y="158331"/>
                </a:lnTo>
                <a:lnTo>
                  <a:pt x="329820" y="158517"/>
                </a:lnTo>
                <a:lnTo>
                  <a:pt x="311625" y="160665"/>
                </a:lnTo>
                <a:lnTo>
                  <a:pt x="293494" y="164811"/>
                </a:lnTo>
                <a:lnTo>
                  <a:pt x="275648" y="170961"/>
                </a:lnTo>
                <a:lnTo>
                  <a:pt x="258308" y="179100"/>
                </a:lnTo>
                <a:lnTo>
                  <a:pt x="241696" y="189188"/>
                </a:lnTo>
                <a:lnTo>
                  <a:pt x="226030" y="201160"/>
                </a:lnTo>
                <a:lnTo>
                  <a:pt x="211523" y="214925"/>
                </a:lnTo>
                <a:lnTo>
                  <a:pt x="198379" y="230369"/>
                </a:lnTo>
                <a:lnTo>
                  <a:pt x="186790" y="247355"/>
                </a:lnTo>
                <a:lnTo>
                  <a:pt x="176935" y="265722"/>
                </a:lnTo>
                <a:lnTo>
                  <a:pt x="168975" y="285291"/>
                </a:lnTo>
                <a:lnTo>
                  <a:pt x="163054" y="305862"/>
                </a:lnTo>
                <a:lnTo>
                  <a:pt x="159294" y="327218"/>
                </a:lnTo>
                <a:lnTo>
                  <a:pt x="157795" y="349129"/>
                </a:lnTo>
                <a:lnTo>
                  <a:pt x="158629" y="371352"/>
                </a:lnTo>
                <a:lnTo>
                  <a:pt x="161845" y="393634"/>
                </a:lnTo>
                <a:lnTo>
                  <a:pt x="167464" y="415715"/>
                </a:lnTo>
                <a:lnTo>
                  <a:pt x="175478" y="437334"/>
                </a:lnTo>
                <a:lnTo>
                  <a:pt x="185851" y="458227"/>
                </a:lnTo>
                <a:lnTo>
                  <a:pt x="198518" y="478133"/>
                </a:lnTo>
                <a:lnTo>
                  <a:pt x="213385" y="496798"/>
                </a:lnTo>
                <a:lnTo>
                  <a:pt x="230330" y="513976"/>
                </a:lnTo>
                <a:lnTo>
                  <a:pt x="249204" y="529434"/>
                </a:lnTo>
                <a:lnTo>
                  <a:pt x="269831" y="542954"/>
                </a:lnTo>
                <a:lnTo>
                  <a:pt x="292013" y="554336"/>
                </a:lnTo>
                <a:lnTo>
                  <a:pt x="315526" y="563401"/>
                </a:lnTo>
                <a:lnTo>
                  <a:pt x="340127" y="569993"/>
                </a:lnTo>
                <a:lnTo>
                  <a:pt x="365558" y="573984"/>
                </a:lnTo>
                <a:lnTo>
                  <a:pt x="391541" y="575271"/>
                </a:lnTo>
                <a:lnTo>
                  <a:pt x="417789" y="573782"/>
                </a:lnTo>
                <a:lnTo>
                  <a:pt x="444005" y="569477"/>
                </a:lnTo>
                <a:lnTo>
                  <a:pt x="469888" y="562346"/>
                </a:lnTo>
                <a:lnTo>
                  <a:pt x="495133" y="552413"/>
                </a:lnTo>
                <a:lnTo>
                  <a:pt x="519437" y="539736"/>
                </a:lnTo>
                <a:lnTo>
                  <a:pt x="542502" y="524404"/>
                </a:lnTo>
                <a:lnTo>
                  <a:pt x="564040" y="506540"/>
                </a:lnTo>
                <a:lnTo>
                  <a:pt x="583773" y="486300"/>
                </a:lnTo>
                <a:lnTo>
                  <a:pt x="601440" y="463868"/>
                </a:lnTo>
                <a:lnTo>
                  <a:pt x="616798" y="439458"/>
                </a:lnTo>
                <a:lnTo>
                  <a:pt x="629630" y="413312"/>
                </a:lnTo>
                <a:lnTo>
                  <a:pt x="639738" y="385695"/>
                </a:lnTo>
                <a:lnTo>
                  <a:pt x="646958" y="356895"/>
                </a:lnTo>
                <a:lnTo>
                  <a:pt x="651153" y="327218"/>
                </a:lnTo>
                <a:lnTo>
                  <a:pt x="652218" y="296987"/>
                </a:lnTo>
                <a:lnTo>
                  <a:pt x="650085" y="266534"/>
                </a:lnTo>
                <a:lnTo>
                  <a:pt x="644719" y="236204"/>
                </a:lnTo>
                <a:lnTo>
                  <a:pt x="636125" y="206344"/>
                </a:lnTo>
                <a:lnTo>
                  <a:pt x="624341" y="177302"/>
                </a:lnTo>
                <a:lnTo>
                  <a:pt x="609445" y="149421"/>
                </a:lnTo>
                <a:lnTo>
                  <a:pt x="591552" y="123040"/>
                </a:lnTo>
                <a:lnTo>
                  <a:pt x="570814" y="98483"/>
                </a:lnTo>
                <a:lnTo>
                  <a:pt x="547415" y="76061"/>
                </a:lnTo>
                <a:lnTo>
                  <a:pt x="521577" y="56065"/>
                </a:lnTo>
                <a:lnTo>
                  <a:pt x="493551" y="38763"/>
                </a:lnTo>
                <a:lnTo>
                  <a:pt x="463617" y="24395"/>
                </a:lnTo>
                <a:lnTo>
                  <a:pt x="432084" y="13174"/>
                </a:lnTo>
                <a:lnTo>
                  <a:pt x="399280" y="5278"/>
                </a:lnTo>
                <a:lnTo>
                  <a:pt x="365558" y="851"/>
                </a:lnTo>
                <a:lnTo>
                  <a:pt x="331282" y="0"/>
                </a:lnTo>
                <a:lnTo>
                  <a:pt x="296832" y="2792"/>
                </a:lnTo>
                <a:lnTo>
                  <a:pt x="262595" y="9254"/>
                </a:lnTo>
                <a:lnTo>
                  <a:pt x="228960" y="19371"/>
                </a:lnTo>
                <a:lnTo>
                  <a:pt x="196316" y="33086"/>
                </a:lnTo>
                <a:lnTo>
                  <a:pt x="165048" y="50302"/>
                </a:lnTo>
                <a:lnTo>
                  <a:pt x="135529" y="70877"/>
                </a:lnTo>
                <a:lnTo>
                  <a:pt x="108120" y="94632"/>
                </a:lnTo>
                <a:lnTo>
                  <a:pt x="83162" y="121348"/>
                </a:lnTo>
                <a:lnTo>
                  <a:pt x="60972" y="150768"/>
                </a:lnTo>
                <a:lnTo>
                  <a:pt x="41843" y="182601"/>
                </a:lnTo>
                <a:lnTo>
                  <a:pt x="26036" y="216526"/>
                </a:lnTo>
                <a:lnTo>
                  <a:pt x="13778" y="252191"/>
                </a:lnTo>
                <a:lnTo>
                  <a:pt x="5260" y="289221"/>
                </a:lnTo>
                <a:lnTo>
                  <a:pt x="631" y="327218"/>
                </a:lnTo>
                <a:lnTo>
                  <a:pt x="0" y="365771"/>
                </a:lnTo>
                <a:lnTo>
                  <a:pt x="3432" y="404452"/>
                </a:lnTo>
                <a:lnTo>
                  <a:pt x="10946" y="442830"/>
                </a:lnTo>
                <a:lnTo>
                  <a:pt x="22517" y="480469"/>
                </a:lnTo>
                <a:lnTo>
                  <a:pt x="38071" y="516936"/>
                </a:lnTo>
                <a:lnTo>
                  <a:pt x="57489" y="551804"/>
                </a:lnTo>
                <a:lnTo>
                  <a:pt x="80608" y="584661"/>
                </a:lnTo>
                <a:lnTo>
                  <a:pt x="107218" y="615109"/>
                </a:lnTo>
                <a:lnTo>
                  <a:pt x="137070" y="642774"/>
                </a:lnTo>
                <a:lnTo>
                  <a:pt x="169872" y="667308"/>
                </a:lnTo>
                <a:lnTo>
                  <a:pt x="205297" y="688393"/>
                </a:lnTo>
                <a:lnTo>
                  <a:pt x="242983" y="705747"/>
                </a:lnTo>
                <a:lnTo>
                  <a:pt x="282538" y="719125"/>
                </a:lnTo>
                <a:lnTo>
                  <a:pt x="323542" y="728325"/>
                </a:lnTo>
                <a:lnTo>
                  <a:pt x="365558" y="733187"/>
                </a:lnTo>
                <a:lnTo>
                  <a:pt x="408125" y="733602"/>
                </a:lnTo>
                <a:lnTo>
                  <a:pt x="450777" y="729507"/>
                </a:lnTo>
                <a:lnTo>
                  <a:pt x="493035" y="720888"/>
                </a:lnTo>
                <a:lnTo>
                  <a:pt x="534423" y="707785"/>
                </a:lnTo>
                <a:lnTo>
                  <a:pt x="574465" y="690287"/>
                </a:lnTo>
                <a:lnTo>
                  <a:pt x="612697" y="668534"/>
                </a:lnTo>
                <a:lnTo>
                  <a:pt x="648669" y="642715"/>
                </a:lnTo>
                <a:lnTo>
                  <a:pt x="681950" y="613068"/>
                </a:lnTo>
                <a:lnTo>
                  <a:pt x="712134" y="579877"/>
                </a:lnTo>
                <a:lnTo>
                  <a:pt x="738846" y="543470"/>
                </a:lnTo>
                <a:lnTo>
                  <a:pt x="761745" y="504212"/>
                </a:lnTo>
                <a:lnTo>
                  <a:pt x="780528" y="462509"/>
                </a:lnTo>
                <a:lnTo>
                  <a:pt x="794935" y="418796"/>
                </a:lnTo>
                <a:lnTo>
                  <a:pt x="804753" y="373537"/>
                </a:lnTo>
                <a:lnTo>
                  <a:pt x="809816" y="327218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128932" y="4479090"/>
            <a:ext cx="55003" cy="55191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48640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5. Spline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나선 · Spline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227832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3" name="Connector 52"/>
          <p:cNvCxnSpPr/>
          <p:nvPr/>
        </p:nvCxnSpPr>
        <p:spPr>
          <a:xfrm>
            <a:off x="3428806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502849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598047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56" name="Connector 55"/>
          <p:cNvCxnSpPr/>
          <p:nvPr/>
        </p:nvCxnSpPr>
        <p:spPr>
          <a:xfrm flipV="1">
            <a:off x="3502849" y="4782638"/>
            <a:ext cx="613500" cy="38208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4116349" y="4242628"/>
            <a:ext cx="1142380" cy="591796"/>
          </a:xfrm>
          <a:custGeom>
            <a:avLst/>
            <a:gdLst/>
            <a:ahLst/>
            <a:cxnLst/>
            <a:rect l="l" t="t" r="r" b="b"/>
            <a:pathLst>
              <a:path w="1142380" h="591796">
                <a:moveTo>
                  <a:pt x="0" y="540010"/>
                </a:moveTo>
                <a:lnTo>
                  <a:pt x="30270" y="548993"/>
                </a:lnTo>
                <a:lnTo>
                  <a:pt x="55453" y="558504"/>
                </a:lnTo>
                <a:lnTo>
                  <a:pt x="71831" y="568610"/>
                </a:lnTo>
                <a:lnTo>
                  <a:pt x="78031" y="578613"/>
                </a:lnTo>
                <a:lnTo>
                  <a:pt x="75329" y="587018"/>
                </a:lnTo>
                <a:lnTo>
                  <a:pt x="67198" y="591796"/>
                </a:lnTo>
                <a:lnTo>
                  <a:pt x="58240" y="590882"/>
                </a:lnTo>
                <a:lnTo>
                  <a:pt x="52827" y="582764"/>
                </a:lnTo>
                <a:lnTo>
                  <a:pt x="53834" y="566997"/>
                </a:lnTo>
                <a:lnTo>
                  <a:pt x="61859" y="544476"/>
                </a:lnTo>
                <a:lnTo>
                  <a:pt x="75134" y="517391"/>
                </a:lnTo>
                <a:lnTo>
                  <a:pt x="90162" y="488845"/>
                </a:lnTo>
                <a:lnTo>
                  <a:pt x="102871" y="462237"/>
                </a:lnTo>
                <a:lnTo>
                  <a:pt x="109951" y="440575"/>
                </a:lnTo>
                <a:lnTo>
                  <a:pt x="109946" y="425878"/>
                </a:lnTo>
                <a:lnTo>
                  <a:pt x="103804" y="418846"/>
                </a:lnTo>
                <a:lnTo>
                  <a:pt x="94676" y="418857"/>
                </a:lnTo>
                <a:lnTo>
                  <a:pt x="87051" y="424285"/>
                </a:lnTo>
                <a:lnTo>
                  <a:pt x="85450" y="433034"/>
                </a:lnTo>
                <a:lnTo>
                  <a:pt x="93086" y="443126"/>
                </a:lnTo>
                <a:lnTo>
                  <a:pt x="110868" y="453170"/>
                </a:lnTo>
                <a:lnTo>
                  <a:pt x="137050" y="462587"/>
                </a:lnTo>
                <a:lnTo>
                  <a:pt x="167647" y="471532"/>
                </a:lnTo>
                <a:lnTo>
                  <a:pt x="197484" y="480565"/>
                </a:lnTo>
                <a:lnTo>
                  <a:pt x="221590" y="490173"/>
                </a:lnTo>
                <a:lnTo>
                  <a:pt x="236536" y="500326"/>
                </a:lnTo>
                <a:lnTo>
                  <a:pt x="241326" y="510209"/>
                </a:lnTo>
                <a:lnTo>
                  <a:pt x="237596" y="518227"/>
                </a:lnTo>
                <a:lnTo>
                  <a:pt x="229055" y="522312"/>
                </a:lnTo>
                <a:lnTo>
                  <a:pt x="220359" y="520441"/>
                </a:lnTo>
                <a:lnTo>
                  <a:pt x="215734" y="511228"/>
                </a:lnTo>
                <a:lnTo>
                  <a:pt x="217765" y="494409"/>
                </a:lnTo>
                <a:lnTo>
                  <a:pt x="226698" y="471075"/>
                </a:lnTo>
                <a:lnTo>
                  <a:pt x="240465" y="443577"/>
                </a:lnTo>
                <a:lnTo>
                  <a:pt x="255408" y="415101"/>
                </a:lnTo>
                <a:lnTo>
                  <a:pt x="267483" y="389034"/>
                </a:lnTo>
                <a:lnTo>
                  <a:pt x="273585" y="368271"/>
                </a:lnTo>
                <a:lnTo>
                  <a:pt x="272589" y="354659"/>
                </a:lnTo>
                <a:lnTo>
                  <a:pt x="265784" y="348699"/>
                </a:lnTo>
                <a:lnTo>
                  <a:pt x="256581" y="349601"/>
                </a:lnTo>
                <a:lnTo>
                  <a:pt x="249556" y="355635"/>
                </a:lnTo>
                <a:lnTo>
                  <a:pt x="249123" y="364688"/>
                </a:lnTo>
                <a:lnTo>
                  <a:pt x="258215" y="374840"/>
                </a:lnTo>
                <a:lnTo>
                  <a:pt x="277363" y="384811"/>
                </a:lnTo>
                <a:lnTo>
                  <a:pt x="304462" y="394137"/>
                </a:lnTo>
                <a:lnTo>
                  <a:pt x="335278" y="403057"/>
                </a:lnTo>
                <a:lnTo>
                  <a:pt x="364578" y="412149"/>
                </a:lnTo>
                <a:lnTo>
                  <a:pt x="387535" y="421853"/>
                </a:lnTo>
                <a:lnTo>
                  <a:pt x="401028" y="432038"/>
                </a:lnTo>
                <a:lnTo>
                  <a:pt x="404444" y="441767"/>
                </a:lnTo>
                <a:lnTo>
                  <a:pt x="399763" y="449355"/>
                </a:lnTo>
                <a:lnTo>
                  <a:pt x="390910" y="452704"/>
                </a:lnTo>
                <a:lnTo>
                  <a:pt x="382563" y="449848"/>
                </a:lnTo>
                <a:lnTo>
                  <a:pt x="378781" y="439534"/>
                </a:lnTo>
                <a:lnTo>
                  <a:pt x="381841" y="421685"/>
                </a:lnTo>
                <a:lnTo>
                  <a:pt x="391639" y="397588"/>
                </a:lnTo>
                <a:lnTo>
                  <a:pt x="405822" y="369743"/>
                </a:lnTo>
                <a:lnTo>
                  <a:pt x="420594" y="341408"/>
                </a:lnTo>
                <a:lnTo>
                  <a:pt x="431969" y="315940"/>
                </a:lnTo>
                <a:lnTo>
                  <a:pt x="437071" y="296116"/>
                </a:lnTo>
                <a:lnTo>
                  <a:pt x="435110" y="283598"/>
                </a:lnTo>
                <a:lnTo>
                  <a:pt x="427714" y="278694"/>
                </a:lnTo>
                <a:lnTo>
                  <a:pt x="418530" y="280450"/>
                </a:lnTo>
                <a:lnTo>
                  <a:pt x="412197" y="287047"/>
                </a:lnTo>
                <a:lnTo>
                  <a:pt x="412995" y="296363"/>
                </a:lnTo>
                <a:lnTo>
                  <a:pt x="423553" y="306549"/>
                </a:lnTo>
                <a:lnTo>
                  <a:pt x="444025" y="316437"/>
                </a:lnTo>
                <a:lnTo>
                  <a:pt x="471951" y="325678"/>
                </a:lnTo>
                <a:lnTo>
                  <a:pt x="502877" y="334585"/>
                </a:lnTo>
                <a:lnTo>
                  <a:pt x="531539" y="343747"/>
                </a:lnTo>
                <a:lnTo>
                  <a:pt x="553283" y="353545"/>
                </a:lnTo>
                <a:lnTo>
                  <a:pt x="565311" y="363742"/>
                </a:lnTo>
                <a:lnTo>
                  <a:pt x="567393" y="373283"/>
                </a:lnTo>
                <a:lnTo>
                  <a:pt x="561843" y="380397"/>
                </a:lnTo>
                <a:lnTo>
                  <a:pt x="552776" y="382970"/>
                </a:lnTo>
                <a:lnTo>
                  <a:pt x="544864" y="379101"/>
                </a:lnTo>
                <a:lnTo>
                  <a:pt x="541972" y="367684"/>
                </a:lnTo>
                <a:lnTo>
                  <a:pt x="546058" y="348832"/>
                </a:lnTo>
                <a:lnTo>
                  <a:pt x="556672" y="324022"/>
                </a:lnTo>
                <a:lnTo>
                  <a:pt x="571190" y="295898"/>
                </a:lnTo>
                <a:lnTo>
                  <a:pt x="585709" y="267773"/>
                </a:lnTo>
                <a:lnTo>
                  <a:pt x="596323" y="242963"/>
                </a:lnTo>
                <a:lnTo>
                  <a:pt x="600409" y="224112"/>
                </a:lnTo>
                <a:lnTo>
                  <a:pt x="597517" y="212695"/>
                </a:lnTo>
                <a:lnTo>
                  <a:pt x="589605" y="208826"/>
                </a:lnTo>
                <a:lnTo>
                  <a:pt x="580537" y="211399"/>
                </a:lnTo>
                <a:lnTo>
                  <a:pt x="574988" y="218513"/>
                </a:lnTo>
                <a:lnTo>
                  <a:pt x="577070" y="228054"/>
                </a:lnTo>
                <a:lnTo>
                  <a:pt x="589098" y="238251"/>
                </a:lnTo>
                <a:lnTo>
                  <a:pt x="610842" y="248049"/>
                </a:lnTo>
                <a:lnTo>
                  <a:pt x="639503" y="257211"/>
                </a:lnTo>
                <a:lnTo>
                  <a:pt x="670429" y="266118"/>
                </a:lnTo>
                <a:lnTo>
                  <a:pt x="698356" y="275359"/>
                </a:lnTo>
                <a:lnTo>
                  <a:pt x="718828" y="285247"/>
                </a:lnTo>
                <a:lnTo>
                  <a:pt x="729386" y="295433"/>
                </a:lnTo>
                <a:lnTo>
                  <a:pt x="730183" y="304749"/>
                </a:lnTo>
                <a:lnTo>
                  <a:pt x="723851" y="311346"/>
                </a:lnTo>
                <a:lnTo>
                  <a:pt x="714667" y="313102"/>
                </a:lnTo>
                <a:lnTo>
                  <a:pt x="707270" y="308198"/>
                </a:lnTo>
                <a:lnTo>
                  <a:pt x="705309" y="295680"/>
                </a:lnTo>
                <a:lnTo>
                  <a:pt x="710412" y="275856"/>
                </a:lnTo>
                <a:lnTo>
                  <a:pt x="721787" y="250388"/>
                </a:lnTo>
                <a:lnTo>
                  <a:pt x="736559" y="222053"/>
                </a:lnTo>
                <a:lnTo>
                  <a:pt x="750742" y="194208"/>
                </a:lnTo>
                <a:lnTo>
                  <a:pt x="760540" y="170110"/>
                </a:lnTo>
                <a:lnTo>
                  <a:pt x="763600" y="152262"/>
                </a:lnTo>
                <a:lnTo>
                  <a:pt x="759817" y="141948"/>
                </a:lnTo>
                <a:lnTo>
                  <a:pt x="751471" y="139091"/>
                </a:lnTo>
                <a:lnTo>
                  <a:pt x="742618" y="142441"/>
                </a:lnTo>
                <a:lnTo>
                  <a:pt x="737937" y="150028"/>
                </a:lnTo>
                <a:lnTo>
                  <a:pt x="741353" y="159758"/>
                </a:lnTo>
                <a:lnTo>
                  <a:pt x="754846" y="169943"/>
                </a:lnTo>
                <a:lnTo>
                  <a:pt x="777803" y="179647"/>
                </a:lnTo>
                <a:lnTo>
                  <a:pt x="807103" y="188739"/>
                </a:lnTo>
                <a:lnTo>
                  <a:pt x="837919" y="197659"/>
                </a:lnTo>
                <a:lnTo>
                  <a:pt x="865017" y="206985"/>
                </a:lnTo>
                <a:lnTo>
                  <a:pt x="884166" y="216956"/>
                </a:lnTo>
                <a:lnTo>
                  <a:pt x="893258" y="227108"/>
                </a:lnTo>
                <a:lnTo>
                  <a:pt x="892825" y="236161"/>
                </a:lnTo>
                <a:lnTo>
                  <a:pt x="885800" y="242195"/>
                </a:lnTo>
                <a:lnTo>
                  <a:pt x="876596" y="243097"/>
                </a:lnTo>
                <a:lnTo>
                  <a:pt x="869791" y="237137"/>
                </a:lnTo>
                <a:lnTo>
                  <a:pt x="868795" y="223525"/>
                </a:lnTo>
                <a:lnTo>
                  <a:pt x="874898" y="202762"/>
                </a:lnTo>
                <a:lnTo>
                  <a:pt x="886973" y="176695"/>
                </a:lnTo>
                <a:lnTo>
                  <a:pt x="901915" y="148219"/>
                </a:lnTo>
                <a:lnTo>
                  <a:pt x="915683" y="120721"/>
                </a:lnTo>
                <a:lnTo>
                  <a:pt x="924616" y="97387"/>
                </a:lnTo>
                <a:lnTo>
                  <a:pt x="926647" y="80568"/>
                </a:lnTo>
                <a:lnTo>
                  <a:pt x="922022" y="71355"/>
                </a:lnTo>
                <a:lnTo>
                  <a:pt x="913326" y="69484"/>
                </a:lnTo>
                <a:lnTo>
                  <a:pt x="904785" y="73569"/>
                </a:lnTo>
                <a:lnTo>
                  <a:pt x="901054" y="81587"/>
                </a:lnTo>
                <a:lnTo>
                  <a:pt x="905845" y="91470"/>
                </a:lnTo>
                <a:lnTo>
                  <a:pt x="920791" y="101623"/>
                </a:lnTo>
                <a:lnTo>
                  <a:pt x="944897" y="111231"/>
                </a:lnTo>
                <a:lnTo>
                  <a:pt x="974734" y="120263"/>
                </a:lnTo>
                <a:lnTo>
                  <a:pt x="1005331" y="129209"/>
                </a:lnTo>
                <a:lnTo>
                  <a:pt x="1031513" y="138626"/>
                </a:lnTo>
                <a:lnTo>
                  <a:pt x="1049294" y="148670"/>
                </a:lnTo>
                <a:lnTo>
                  <a:pt x="1056931" y="158762"/>
                </a:lnTo>
                <a:lnTo>
                  <a:pt x="1055330" y="167511"/>
                </a:lnTo>
                <a:lnTo>
                  <a:pt x="1047704" y="172939"/>
                </a:lnTo>
                <a:lnTo>
                  <a:pt x="1038577" y="172950"/>
                </a:lnTo>
                <a:lnTo>
                  <a:pt x="1032435" y="165918"/>
                </a:lnTo>
                <a:lnTo>
                  <a:pt x="1032430" y="151221"/>
                </a:lnTo>
                <a:lnTo>
                  <a:pt x="1039509" y="129558"/>
                </a:lnTo>
                <a:lnTo>
                  <a:pt x="1052219" y="102951"/>
                </a:lnTo>
                <a:lnTo>
                  <a:pt x="1067247" y="74404"/>
                </a:lnTo>
                <a:lnTo>
                  <a:pt x="1080522" y="47319"/>
                </a:lnTo>
                <a:lnTo>
                  <a:pt x="1088547" y="24799"/>
                </a:lnTo>
                <a:lnTo>
                  <a:pt x="1089554" y="9032"/>
                </a:lnTo>
                <a:lnTo>
                  <a:pt x="1084141" y="914"/>
                </a:lnTo>
                <a:lnTo>
                  <a:pt x="1075183" y="0"/>
                </a:lnTo>
                <a:lnTo>
                  <a:pt x="1067051" y="4778"/>
                </a:lnTo>
                <a:lnTo>
                  <a:pt x="1064349" y="13183"/>
                </a:lnTo>
                <a:lnTo>
                  <a:pt x="1070550" y="23185"/>
                </a:lnTo>
                <a:lnTo>
                  <a:pt x="1086928" y="33291"/>
                </a:lnTo>
                <a:lnTo>
                  <a:pt x="1112110" y="42803"/>
                </a:lnTo>
                <a:lnTo>
                  <a:pt x="1142380" y="51786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 flipV="1">
            <a:off x="4116349" y="4294414"/>
            <a:ext cx="1142380" cy="488224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4088848" y="4755043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231228" y="4266819"/>
            <a:ext cx="55003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227832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6. SnowMan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스노우맨 · SnowMan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907024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3" name="Connector 62"/>
          <p:cNvCxnSpPr/>
          <p:nvPr/>
        </p:nvCxnSpPr>
        <p:spPr>
          <a:xfrm>
            <a:off x="6107998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6182041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277239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66" name="Connector 65"/>
          <p:cNvCxnSpPr/>
          <p:nvPr/>
        </p:nvCxnSpPr>
        <p:spPr>
          <a:xfrm flipV="1">
            <a:off x="6182041" y="5005523"/>
            <a:ext cx="507724" cy="1592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6689765" y="4092756"/>
            <a:ext cx="1332777" cy="912767"/>
          </a:xfrm>
          <a:custGeom>
            <a:avLst/>
            <a:gdLst/>
            <a:ahLst/>
            <a:cxnLst/>
            <a:rect l="l" t="t" r="r" b="b"/>
            <a:pathLst>
              <a:path w="1332777" h="912767">
                <a:moveTo>
                  <a:pt x="0" y="912767"/>
                </a:moveTo>
                <a:lnTo>
                  <a:pt x="190397" y="545841"/>
                </a:lnTo>
                <a:lnTo>
                  <a:pt x="380794" y="730820"/>
                </a:lnTo>
                <a:lnTo>
                  <a:pt x="571190" y="363894"/>
                </a:lnTo>
                <a:lnTo>
                  <a:pt x="761587" y="548873"/>
                </a:lnTo>
                <a:lnTo>
                  <a:pt x="951984" y="181947"/>
                </a:lnTo>
                <a:lnTo>
                  <a:pt x="1142380" y="366926"/>
                </a:lnTo>
                <a:lnTo>
                  <a:pt x="1332777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662264" y="4977928"/>
            <a:ext cx="55003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995040" y="4065161"/>
            <a:ext cx="55004" cy="5519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907024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7. ZigZag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지그재그 · ZigZag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586216" y="3657600"/>
            <a:ext cx="2496312" cy="178308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2" name="Connector 71"/>
          <p:cNvCxnSpPr/>
          <p:nvPr/>
        </p:nvCxnSpPr>
        <p:spPr>
          <a:xfrm>
            <a:off x="8787190" y="5164727"/>
            <a:ext cx="148086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8861233" y="5090432"/>
            <a:ext cx="0" cy="14859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956431" y="510104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75" name="Connector 74"/>
          <p:cNvCxnSpPr/>
          <p:nvPr/>
        </p:nvCxnSpPr>
        <p:spPr>
          <a:xfrm flipV="1">
            <a:off x="8861233" y="4931228"/>
            <a:ext cx="444259" cy="23349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9305492" y="4655275"/>
            <a:ext cx="698121" cy="27595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10003613" y="4655275"/>
            <a:ext cx="655811" cy="14859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H="1" flipV="1">
            <a:off x="9914423" y="4367568"/>
            <a:ext cx="745001" cy="43629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reeform 78"/>
          <p:cNvSpPr/>
          <p:nvPr/>
        </p:nvSpPr>
        <p:spPr>
          <a:xfrm>
            <a:off x="9914423" y="4321105"/>
            <a:ext cx="529271" cy="228035"/>
          </a:xfrm>
          <a:custGeom>
            <a:avLst/>
            <a:gdLst/>
            <a:ahLst/>
            <a:cxnLst/>
            <a:rect l="l" t="t" r="r" b="b"/>
            <a:pathLst>
              <a:path w="529271" h="228035">
                <a:moveTo>
                  <a:pt x="0" y="46463"/>
                </a:moveTo>
                <a:lnTo>
                  <a:pt x="3440" y="55455"/>
                </a:lnTo>
                <a:lnTo>
                  <a:pt x="7191" y="64322"/>
                </a:lnTo>
                <a:lnTo>
                  <a:pt x="11247" y="73051"/>
                </a:lnTo>
                <a:lnTo>
                  <a:pt x="15606" y="81634"/>
                </a:lnTo>
                <a:lnTo>
                  <a:pt x="20259" y="90058"/>
                </a:lnTo>
                <a:lnTo>
                  <a:pt x="25203" y="98314"/>
                </a:lnTo>
                <a:lnTo>
                  <a:pt x="30432" y="106393"/>
                </a:lnTo>
                <a:lnTo>
                  <a:pt x="35938" y="114283"/>
                </a:lnTo>
                <a:lnTo>
                  <a:pt x="41715" y="121975"/>
                </a:lnTo>
                <a:lnTo>
                  <a:pt x="47756" y="129461"/>
                </a:lnTo>
                <a:lnTo>
                  <a:pt x="54054" y="136730"/>
                </a:lnTo>
                <a:lnTo>
                  <a:pt x="60601" y="143775"/>
                </a:lnTo>
                <a:lnTo>
                  <a:pt x="67388" y="150586"/>
                </a:lnTo>
                <a:lnTo>
                  <a:pt x="74409" y="157155"/>
                </a:lnTo>
                <a:lnTo>
                  <a:pt x="81654" y="163474"/>
                </a:lnTo>
                <a:lnTo>
                  <a:pt x="89114" y="169535"/>
                </a:lnTo>
                <a:lnTo>
                  <a:pt x="96780" y="175332"/>
                </a:lnTo>
                <a:lnTo>
                  <a:pt x="104644" y="180857"/>
                </a:lnTo>
                <a:lnTo>
                  <a:pt x="112694" y="186103"/>
                </a:lnTo>
                <a:lnTo>
                  <a:pt x="120923" y="191064"/>
                </a:lnTo>
                <a:lnTo>
                  <a:pt x="129319" y="195734"/>
                </a:lnTo>
                <a:lnTo>
                  <a:pt x="137872" y="200106"/>
                </a:lnTo>
                <a:lnTo>
                  <a:pt x="146572" y="204177"/>
                </a:lnTo>
                <a:lnTo>
                  <a:pt x="155408" y="207941"/>
                </a:lnTo>
                <a:lnTo>
                  <a:pt x="164370" y="211393"/>
                </a:lnTo>
                <a:lnTo>
                  <a:pt x="173446" y="214528"/>
                </a:lnTo>
                <a:lnTo>
                  <a:pt x="182626" y="217345"/>
                </a:lnTo>
                <a:lnTo>
                  <a:pt x="191899" y="219838"/>
                </a:lnTo>
                <a:lnTo>
                  <a:pt x="201252" y="222004"/>
                </a:lnTo>
                <a:lnTo>
                  <a:pt x="210675" y="223842"/>
                </a:lnTo>
                <a:lnTo>
                  <a:pt x="220156" y="225349"/>
                </a:lnTo>
                <a:lnTo>
                  <a:pt x="229684" y="226523"/>
                </a:lnTo>
                <a:lnTo>
                  <a:pt x="239247" y="227362"/>
                </a:lnTo>
                <a:lnTo>
                  <a:pt x="248834" y="227866"/>
                </a:lnTo>
                <a:lnTo>
                  <a:pt x="258431" y="228035"/>
                </a:lnTo>
                <a:lnTo>
                  <a:pt x="268029" y="227866"/>
                </a:lnTo>
                <a:lnTo>
                  <a:pt x="277616" y="227362"/>
                </a:lnTo>
                <a:lnTo>
                  <a:pt x="287179" y="226523"/>
                </a:lnTo>
                <a:lnTo>
                  <a:pt x="296707" y="225349"/>
                </a:lnTo>
                <a:lnTo>
                  <a:pt x="306188" y="223842"/>
                </a:lnTo>
                <a:lnTo>
                  <a:pt x="315611" y="222004"/>
                </a:lnTo>
                <a:lnTo>
                  <a:pt x="324964" y="219838"/>
                </a:lnTo>
                <a:lnTo>
                  <a:pt x="334237" y="217345"/>
                </a:lnTo>
                <a:lnTo>
                  <a:pt x="343417" y="214528"/>
                </a:lnTo>
                <a:lnTo>
                  <a:pt x="352493" y="211393"/>
                </a:lnTo>
                <a:lnTo>
                  <a:pt x="361455" y="207941"/>
                </a:lnTo>
                <a:lnTo>
                  <a:pt x="370291" y="204177"/>
                </a:lnTo>
                <a:lnTo>
                  <a:pt x="378991" y="200106"/>
                </a:lnTo>
                <a:lnTo>
                  <a:pt x="387544" y="195734"/>
                </a:lnTo>
                <a:lnTo>
                  <a:pt x="395940" y="191064"/>
                </a:lnTo>
                <a:lnTo>
                  <a:pt x="404169" y="186103"/>
                </a:lnTo>
                <a:lnTo>
                  <a:pt x="412219" y="180857"/>
                </a:lnTo>
                <a:lnTo>
                  <a:pt x="420083" y="175332"/>
                </a:lnTo>
                <a:lnTo>
                  <a:pt x="427749" y="169535"/>
                </a:lnTo>
                <a:lnTo>
                  <a:pt x="435209" y="163474"/>
                </a:lnTo>
                <a:lnTo>
                  <a:pt x="442454" y="157155"/>
                </a:lnTo>
                <a:lnTo>
                  <a:pt x="449475" y="150586"/>
                </a:lnTo>
                <a:lnTo>
                  <a:pt x="456262" y="143775"/>
                </a:lnTo>
                <a:lnTo>
                  <a:pt x="462809" y="136730"/>
                </a:lnTo>
                <a:lnTo>
                  <a:pt x="469107" y="129461"/>
                </a:lnTo>
                <a:lnTo>
                  <a:pt x="475148" y="121975"/>
                </a:lnTo>
                <a:lnTo>
                  <a:pt x="480925" y="114283"/>
                </a:lnTo>
                <a:lnTo>
                  <a:pt x="486431" y="106393"/>
                </a:lnTo>
                <a:lnTo>
                  <a:pt x="491659" y="98314"/>
                </a:lnTo>
                <a:lnTo>
                  <a:pt x="496604" y="90058"/>
                </a:lnTo>
                <a:lnTo>
                  <a:pt x="501257" y="81634"/>
                </a:lnTo>
                <a:lnTo>
                  <a:pt x="505616" y="73051"/>
                </a:lnTo>
                <a:lnTo>
                  <a:pt x="509672" y="64322"/>
                </a:lnTo>
                <a:lnTo>
                  <a:pt x="513423" y="55455"/>
                </a:lnTo>
                <a:lnTo>
                  <a:pt x="516863" y="46463"/>
                </a:lnTo>
                <a:lnTo>
                  <a:pt x="519989" y="37356"/>
                </a:lnTo>
                <a:lnTo>
                  <a:pt x="522795" y="28145"/>
                </a:lnTo>
                <a:lnTo>
                  <a:pt x="525280" y="18841"/>
                </a:lnTo>
                <a:lnTo>
                  <a:pt x="527439" y="9455"/>
                </a:lnTo>
                <a:lnTo>
                  <a:pt x="52927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277990" y="4903633"/>
            <a:ext cx="55004" cy="5519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734302" y="389109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여러 객체를 하나로 묶은 것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586216" y="5477256"/>
            <a:ext cx="249631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8. Group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묶음 · 여러 객체 선택 후 그룹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548640" y="5989320"/>
            <a:ext cx="347472" cy="0"/>
          </a:xfrm>
          <a:prstGeom prst="line">
            <a:avLst/>
          </a:prstGeom>
          <a:ln w="25400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96926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용접 (레이저 켜짐 - 정상)</a:t>
            </a:r>
          </a:p>
        </p:txBody>
      </p:sp>
      <p:cxnSp>
        <p:nvCxnSpPr>
          <p:cNvPr id="85" name="Connector 84"/>
          <p:cNvCxnSpPr/>
          <p:nvPr/>
        </p:nvCxnSpPr>
        <p:spPr>
          <a:xfrm>
            <a:off x="4114800" y="5989320"/>
            <a:ext cx="347472" cy="0"/>
          </a:xfrm>
          <a:prstGeom prst="line">
            <a:avLst/>
          </a:prstGeom>
          <a:ln w="17780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53542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이동 (레이저 꺼짐 - 정상)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7680960" y="5989320"/>
            <a:ext cx="347472" cy="0"/>
          </a:xfrm>
          <a:prstGeom prst="line">
            <a:avLst/>
          </a:prstGeom>
          <a:ln w="34925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8101584" y="5897880"/>
            <a:ext cx="29260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켜진 채 이동)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48640" y="6291072"/>
            <a:ext cx="11247120" cy="45720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68680" y="6373368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Ellipse(타원) · Rectangle(사각형) 툴로 그린 객체는 용접되지 않습니다. 사용하지 마십시오.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한눈에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타입별 파라미터 적용표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값을 바꿔도 효과가 없는 조합이 있습니다. 먼저 여기서 확인하십시오.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25880"/>
          <a:ext cx="11247120" cy="4187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097280"/>
                <a:gridCol w="1005840"/>
                <a:gridCol w="1097280"/>
                <a:gridCol w="1005840"/>
                <a:gridCol w="1554480"/>
                <a:gridCol w="329184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타입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비고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1. Line / PolyLine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가장 자유롭게 조합 가능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2. Dot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Spot Shot Time 으로만 조정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3. Arc / Circle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 확인 필수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4. Arc3Point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동일한 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5. Spline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무시됨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와블을 켜도 꺼집니다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6. SnowMan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A78D6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A78D6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속성이 우선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7. ZigZag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그룹은 Line 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8. Group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 ID 조건으로 통일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623560"/>
            <a:ext cx="11247120" cy="91440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779008"/>
            <a:ext cx="106984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빨간 '주의' 두 칸(Arc · Arc3Point 의 Ramping)이 이번에 현장에서 문제가 된 부분입니다. 9쪽을 확인하십시오.</a:t>
            </a:r>
          </a:p>
          <a:p>
            <a:pPr algn="l">
              <a:spcBef>
                <a:spcPts val="300"/>
              </a:spcBef>
            </a:pPr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'미적용' 은 값을 바꿔도 결과가 달라지지 않는다는 뜻입니다. 조정 시간을 낭비하지 마십시오.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Line, PolyLine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 Line / PolyLine  (직선)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시작점에서 끝점까지 직선으로 용접합니다. 가장 많이 쓰는 형상입니다.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200400"/>
            <a:ext cx="846208" cy="4898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817951" y="2188028"/>
            <a:ext cx="2017879" cy="101237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775640" y="3157945"/>
            <a:ext cx="84621" cy="84909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93520" y="2145574"/>
            <a:ext cx="84620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선 길이를 넘으면 설비가 걸러줍니다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좌우로 흔들어 비드 폭을 넓힙니다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직선에 스노우맨 궤적을 입힙니다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직선에 지그재그 궤적을 입힙니다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형상을 여러 번 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 전용이라 직선에는 영향 없음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2063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364625" y="5051515"/>
            <a:ext cx="1297208" cy="65129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337426" y="5675495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634634" y="5024203"/>
            <a:ext cx="54399" cy="54624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4016385" y="5621396"/>
            <a:ext cx="162151" cy="81412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4178536" y="5539984"/>
            <a:ext cx="162151" cy="81412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4340687" y="5458573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4502838" y="5377161"/>
            <a:ext cx="162151" cy="81412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664989" y="5295750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4827140" y="5214338"/>
            <a:ext cx="162151" cy="81412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4989291" y="5132927"/>
            <a:ext cx="162151" cy="8141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5151442" y="5051515"/>
            <a:ext cx="162151" cy="81412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사용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2 / End 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1" name="Connector 4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6124155" y="5702808"/>
            <a:ext cx="543990" cy="31514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668145" y="5051515"/>
            <a:ext cx="1297208" cy="65129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6672131" y="4984152"/>
            <a:ext cx="1330650" cy="782852"/>
          </a:xfrm>
          <a:custGeom>
            <a:avLst/>
            <a:gdLst/>
            <a:ahLst/>
            <a:cxnLst/>
            <a:rect l="l" t="t" r="r" b="b"/>
            <a:pathLst>
              <a:path w="1330650" h="782852">
                <a:moveTo>
                  <a:pt x="33442" y="699864"/>
                </a:moveTo>
                <a:lnTo>
                  <a:pt x="55590" y="737837"/>
                </a:lnTo>
                <a:lnTo>
                  <a:pt x="62569" y="768956"/>
                </a:lnTo>
                <a:lnTo>
                  <a:pt x="54713" y="782852"/>
                </a:lnTo>
                <a:lnTo>
                  <a:pt x="36725" y="774229"/>
                </a:lnTo>
                <a:lnTo>
                  <a:pt x="16296" y="744428"/>
                </a:lnTo>
                <a:lnTo>
                  <a:pt x="1838" y="701034"/>
                </a:lnTo>
                <a:lnTo>
                  <a:pt x="0" y="655634"/>
                </a:lnTo>
                <a:lnTo>
                  <a:pt x="13713" y="620411"/>
                </a:lnTo>
                <a:lnTo>
                  <a:pt x="41326" y="604545"/>
                </a:lnTo>
                <a:lnTo>
                  <a:pt x="77090" y="611512"/>
                </a:lnTo>
                <a:lnTo>
                  <a:pt x="112854" y="638060"/>
                </a:lnTo>
                <a:lnTo>
                  <a:pt x="140467" y="675164"/>
                </a:lnTo>
                <a:lnTo>
                  <a:pt x="154180" y="710690"/>
                </a:lnTo>
                <a:lnTo>
                  <a:pt x="152342" y="732968"/>
                </a:lnTo>
                <a:lnTo>
                  <a:pt x="137883" y="734232"/>
                </a:lnTo>
                <a:lnTo>
                  <a:pt x="117455" y="712910"/>
                </a:lnTo>
                <a:lnTo>
                  <a:pt x="99467" y="674087"/>
                </a:lnTo>
                <a:lnTo>
                  <a:pt x="91610" y="628004"/>
                </a:lnTo>
                <a:lnTo>
                  <a:pt x="98589" y="587044"/>
                </a:lnTo>
                <a:lnTo>
                  <a:pt x="120738" y="562078"/>
                </a:lnTo>
                <a:lnTo>
                  <a:pt x="153916" y="559266"/>
                </a:lnTo>
                <a:lnTo>
                  <a:pt x="190737" y="578235"/>
                </a:lnTo>
                <a:lnTo>
                  <a:pt x="222737" y="612196"/>
                </a:lnTo>
                <a:lnTo>
                  <a:pt x="242875" y="649940"/>
                </a:lnTo>
                <a:lnTo>
                  <a:pt x="247605" y="679144"/>
                </a:lnTo>
                <a:lnTo>
                  <a:pt x="237922" y="690000"/>
                </a:lnTo>
                <a:lnTo>
                  <a:pt x="219071" y="678110"/>
                </a:lnTo>
                <a:lnTo>
                  <a:pt x="198996" y="645778"/>
                </a:lnTo>
                <a:lnTo>
                  <a:pt x="186002" y="601334"/>
                </a:lnTo>
                <a:lnTo>
                  <a:pt x="186310" y="556676"/>
                </a:lnTo>
                <a:lnTo>
                  <a:pt x="202217" y="523766"/>
                </a:lnTo>
                <a:lnTo>
                  <a:pt x="231426" y="511103"/>
                </a:lnTo>
                <a:lnTo>
                  <a:pt x="267716" y="521221"/>
                </a:lnTo>
                <a:lnTo>
                  <a:pt x="302783" y="549937"/>
                </a:lnTo>
                <a:lnTo>
                  <a:pt x="328680" y="587589"/>
                </a:lnTo>
                <a:lnTo>
                  <a:pt x="340165" y="621880"/>
                </a:lnTo>
                <a:lnTo>
                  <a:pt x="336242" y="641504"/>
                </a:lnTo>
                <a:lnTo>
                  <a:pt x="320458" y="639478"/>
                </a:lnTo>
                <a:lnTo>
                  <a:pt x="299852" y="615199"/>
                </a:lnTo>
                <a:lnTo>
                  <a:pt x="282889" y="574624"/>
                </a:lnTo>
                <a:lnTo>
                  <a:pt x="276956" y="528510"/>
                </a:lnTo>
                <a:lnTo>
                  <a:pt x="286191" y="489249"/>
                </a:lnTo>
                <a:lnTo>
                  <a:pt x="310263" y="467212"/>
                </a:lnTo>
                <a:lnTo>
                  <a:pt x="344466" y="467695"/>
                </a:lnTo>
                <a:lnTo>
                  <a:pt x="381110" y="489354"/>
                </a:lnTo>
                <a:lnTo>
                  <a:pt x="411783" y="524607"/>
                </a:lnTo>
                <a:lnTo>
                  <a:pt x="429837" y="561865"/>
                </a:lnTo>
                <a:lnTo>
                  <a:pt x="432338" y="588948"/>
                </a:lnTo>
                <a:lnTo>
                  <a:pt x="420940" y="596673"/>
                </a:lnTo>
                <a:lnTo>
                  <a:pt x="401392" y="581564"/>
                </a:lnTo>
                <a:lnTo>
                  <a:pt x="381843" y="546875"/>
                </a:lnTo>
                <a:lnTo>
                  <a:pt x="370445" y="501630"/>
                </a:lnTo>
                <a:lnTo>
                  <a:pt x="372947" y="457963"/>
                </a:lnTo>
                <a:lnTo>
                  <a:pt x="391000" y="427544"/>
                </a:lnTo>
                <a:lnTo>
                  <a:pt x="421674" y="418139"/>
                </a:lnTo>
                <a:lnTo>
                  <a:pt x="458317" y="431319"/>
                </a:lnTo>
                <a:lnTo>
                  <a:pt x="492520" y="462002"/>
                </a:lnTo>
                <a:lnTo>
                  <a:pt x="516592" y="499943"/>
                </a:lnTo>
                <a:lnTo>
                  <a:pt x="525828" y="532762"/>
                </a:lnTo>
                <a:lnTo>
                  <a:pt x="519895" y="549587"/>
                </a:lnTo>
                <a:lnTo>
                  <a:pt x="502931" y="544258"/>
                </a:lnTo>
                <a:lnTo>
                  <a:pt x="482326" y="517147"/>
                </a:lnTo>
                <a:lnTo>
                  <a:pt x="466541" y="475045"/>
                </a:lnTo>
                <a:lnTo>
                  <a:pt x="462618" y="429160"/>
                </a:lnTo>
                <a:lnTo>
                  <a:pt x="474103" y="391815"/>
                </a:lnTo>
                <a:lnTo>
                  <a:pt x="500001" y="372818"/>
                </a:lnTo>
                <a:lnTo>
                  <a:pt x="535067" y="376566"/>
                </a:lnTo>
                <a:lnTo>
                  <a:pt x="571358" y="400757"/>
                </a:lnTo>
                <a:lnTo>
                  <a:pt x="600566" y="437061"/>
                </a:lnTo>
                <a:lnTo>
                  <a:pt x="616474" y="473578"/>
                </a:lnTo>
                <a:lnTo>
                  <a:pt x="616781" y="498347"/>
                </a:lnTo>
                <a:lnTo>
                  <a:pt x="603788" y="502868"/>
                </a:lnTo>
                <a:lnTo>
                  <a:pt x="583713" y="484609"/>
                </a:lnTo>
                <a:lnTo>
                  <a:pt x="564861" y="447751"/>
                </a:lnTo>
                <a:lnTo>
                  <a:pt x="555179" y="401959"/>
                </a:lnTo>
                <a:lnTo>
                  <a:pt x="559909" y="359527"/>
                </a:lnTo>
                <a:lnTo>
                  <a:pt x="580047" y="331762"/>
                </a:lnTo>
                <a:lnTo>
                  <a:pt x="612047" y="325646"/>
                </a:lnTo>
                <a:lnTo>
                  <a:pt x="648867" y="341784"/>
                </a:lnTo>
                <a:lnTo>
                  <a:pt x="682046" y="374218"/>
                </a:lnTo>
                <a:lnTo>
                  <a:pt x="704194" y="412190"/>
                </a:lnTo>
                <a:lnTo>
                  <a:pt x="711174" y="443310"/>
                </a:lnTo>
                <a:lnTo>
                  <a:pt x="703317" y="457206"/>
                </a:lnTo>
                <a:lnTo>
                  <a:pt x="685329" y="448583"/>
                </a:lnTo>
                <a:lnTo>
                  <a:pt x="664900" y="418782"/>
                </a:lnTo>
                <a:lnTo>
                  <a:pt x="650442" y="375387"/>
                </a:lnTo>
                <a:lnTo>
                  <a:pt x="648604" y="329988"/>
                </a:lnTo>
                <a:lnTo>
                  <a:pt x="662317" y="294765"/>
                </a:lnTo>
                <a:lnTo>
                  <a:pt x="689930" y="278899"/>
                </a:lnTo>
                <a:lnTo>
                  <a:pt x="725694" y="285866"/>
                </a:lnTo>
                <a:lnTo>
                  <a:pt x="761458" y="312414"/>
                </a:lnTo>
                <a:lnTo>
                  <a:pt x="789071" y="349518"/>
                </a:lnTo>
                <a:lnTo>
                  <a:pt x="802784" y="385044"/>
                </a:lnTo>
                <a:lnTo>
                  <a:pt x="800946" y="407322"/>
                </a:lnTo>
                <a:lnTo>
                  <a:pt x="786487" y="408586"/>
                </a:lnTo>
                <a:lnTo>
                  <a:pt x="766059" y="387264"/>
                </a:lnTo>
                <a:lnTo>
                  <a:pt x="748071" y="348440"/>
                </a:lnTo>
                <a:lnTo>
                  <a:pt x="740214" y="302358"/>
                </a:lnTo>
                <a:lnTo>
                  <a:pt x="747194" y="261398"/>
                </a:lnTo>
                <a:lnTo>
                  <a:pt x="769342" y="236432"/>
                </a:lnTo>
                <a:lnTo>
                  <a:pt x="802520" y="233620"/>
                </a:lnTo>
                <a:lnTo>
                  <a:pt x="839341" y="252589"/>
                </a:lnTo>
                <a:lnTo>
                  <a:pt x="871341" y="286550"/>
                </a:lnTo>
                <a:lnTo>
                  <a:pt x="891479" y="324294"/>
                </a:lnTo>
                <a:lnTo>
                  <a:pt x="896209" y="353498"/>
                </a:lnTo>
                <a:lnTo>
                  <a:pt x="886527" y="364354"/>
                </a:lnTo>
                <a:lnTo>
                  <a:pt x="867675" y="352464"/>
                </a:lnTo>
                <a:lnTo>
                  <a:pt x="847600" y="320132"/>
                </a:lnTo>
                <a:lnTo>
                  <a:pt x="834606" y="275688"/>
                </a:lnTo>
                <a:lnTo>
                  <a:pt x="834914" y="231029"/>
                </a:lnTo>
                <a:lnTo>
                  <a:pt x="850822" y="198119"/>
                </a:lnTo>
                <a:lnTo>
                  <a:pt x="880030" y="185457"/>
                </a:lnTo>
                <a:lnTo>
                  <a:pt x="916320" y="195575"/>
                </a:lnTo>
                <a:lnTo>
                  <a:pt x="951387" y="224291"/>
                </a:lnTo>
                <a:lnTo>
                  <a:pt x="977284" y="261943"/>
                </a:lnTo>
                <a:lnTo>
                  <a:pt x="988769" y="296234"/>
                </a:lnTo>
                <a:lnTo>
                  <a:pt x="984847" y="315858"/>
                </a:lnTo>
                <a:lnTo>
                  <a:pt x="969062" y="313832"/>
                </a:lnTo>
                <a:lnTo>
                  <a:pt x="948456" y="289553"/>
                </a:lnTo>
                <a:lnTo>
                  <a:pt x="931493" y="248978"/>
                </a:lnTo>
                <a:lnTo>
                  <a:pt x="925560" y="202864"/>
                </a:lnTo>
                <a:lnTo>
                  <a:pt x="934795" y="163603"/>
                </a:lnTo>
                <a:lnTo>
                  <a:pt x="958867" y="141566"/>
                </a:lnTo>
                <a:lnTo>
                  <a:pt x="993070" y="142048"/>
                </a:lnTo>
                <a:lnTo>
                  <a:pt x="1029714" y="163708"/>
                </a:lnTo>
                <a:lnTo>
                  <a:pt x="1060388" y="198961"/>
                </a:lnTo>
                <a:lnTo>
                  <a:pt x="1078441" y="236219"/>
                </a:lnTo>
                <a:lnTo>
                  <a:pt x="1080942" y="263302"/>
                </a:lnTo>
                <a:lnTo>
                  <a:pt x="1069545" y="271027"/>
                </a:lnTo>
                <a:lnTo>
                  <a:pt x="1049996" y="255918"/>
                </a:lnTo>
                <a:lnTo>
                  <a:pt x="1030447" y="221229"/>
                </a:lnTo>
                <a:lnTo>
                  <a:pt x="1019049" y="175984"/>
                </a:lnTo>
                <a:lnTo>
                  <a:pt x="1021551" y="132316"/>
                </a:lnTo>
                <a:lnTo>
                  <a:pt x="1039604" y="101898"/>
                </a:lnTo>
                <a:lnTo>
                  <a:pt x="1070278" y="92493"/>
                </a:lnTo>
                <a:lnTo>
                  <a:pt x="1106921" y="105673"/>
                </a:lnTo>
                <a:lnTo>
                  <a:pt x="1141124" y="136356"/>
                </a:lnTo>
                <a:lnTo>
                  <a:pt x="1165196" y="174297"/>
                </a:lnTo>
                <a:lnTo>
                  <a:pt x="1174432" y="207116"/>
                </a:lnTo>
                <a:lnTo>
                  <a:pt x="1168499" y="223940"/>
                </a:lnTo>
                <a:lnTo>
                  <a:pt x="1151535" y="218612"/>
                </a:lnTo>
                <a:lnTo>
                  <a:pt x="1130930" y="191501"/>
                </a:lnTo>
                <a:lnTo>
                  <a:pt x="1115145" y="149399"/>
                </a:lnTo>
                <a:lnTo>
                  <a:pt x="1111223" y="103514"/>
                </a:lnTo>
                <a:lnTo>
                  <a:pt x="1122708" y="66169"/>
                </a:lnTo>
                <a:lnTo>
                  <a:pt x="1148605" y="47171"/>
                </a:lnTo>
                <a:lnTo>
                  <a:pt x="1183671" y="50920"/>
                </a:lnTo>
                <a:lnTo>
                  <a:pt x="1219962" y="75111"/>
                </a:lnTo>
                <a:lnTo>
                  <a:pt x="1249170" y="111414"/>
                </a:lnTo>
                <a:lnTo>
                  <a:pt x="1265078" y="147932"/>
                </a:lnTo>
                <a:lnTo>
                  <a:pt x="1265385" y="172700"/>
                </a:lnTo>
                <a:lnTo>
                  <a:pt x="1252392" y="177221"/>
                </a:lnTo>
                <a:lnTo>
                  <a:pt x="1232317" y="158963"/>
                </a:lnTo>
                <a:lnTo>
                  <a:pt x="1213465" y="122105"/>
                </a:lnTo>
                <a:lnTo>
                  <a:pt x="1203783" y="76312"/>
                </a:lnTo>
                <a:lnTo>
                  <a:pt x="1208513" y="33881"/>
                </a:lnTo>
                <a:lnTo>
                  <a:pt x="1228651" y="6115"/>
                </a:lnTo>
                <a:lnTo>
                  <a:pt x="1260651" y="0"/>
                </a:lnTo>
                <a:lnTo>
                  <a:pt x="1297471" y="16138"/>
                </a:lnTo>
                <a:lnTo>
                  <a:pt x="1330650" y="48572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와블 사용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Transversal 1.0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안전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직선의 램핑은 거리 합이 선 길이를 넘으면 설비가 알아서 램핑을 적용하지 않습니다. 원호와 달리 별도로 검산하지 않아도 됩니다.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Dot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2. Dot  (점)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한 지점에 정지한 채로 정해진 시간만큼 발광합니다. 점 용접에 사용합니다.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743200"/>
            <a:ext cx="2017880" cy="9470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891983" y="2645228"/>
            <a:ext cx="195279" cy="195943"/>
          </a:xfrm>
          <a:prstGeom prst="ellipse">
            <a:avLst/>
          </a:prstGeom>
          <a:noFill/>
          <a:ln w="2794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47312" y="2700745"/>
            <a:ext cx="84621" cy="8490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Spot Shot Time (msec)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발광 시간 - 이 값이 점의 크기를 정합니다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Power(%)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자리에 여러 번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이동이 없으므로 램핑 개념이 없습니다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흔들 경로가 없습니다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이동하지 않으므로 무관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82063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086459" y="5377161"/>
            <a:ext cx="62768" cy="6302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짧게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Spot Shot Time 작게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347239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4717296" y="5356152"/>
            <a:ext cx="104614" cy="105047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1" name="Connector 3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6124155" y="5408676"/>
            <a:ext cx="1297208" cy="6092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7337672" y="5324638"/>
            <a:ext cx="167382" cy="16807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길게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과입열 · 관통 주의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참고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Dot 은 램핑 · 와블 파라미터를 아무리 바꿔도 결과가 달라지지 않습니다. Spot Shot Time 과 Laser Power 만 조정하십시오.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화면 툴 : Arc2P (2점), ArcCR (중심+반지름)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 Arc / Circle  (원호 · 원)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중심점을 기준으로 정해진 각도만큼 돌면서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803302"/>
            <a:ext cx="1243474" cy="886955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215217" y="2803302"/>
            <a:ext cx="834304" cy="429755"/>
          </a:xfrm>
          <a:custGeom>
            <a:avLst/>
            <a:gdLst/>
            <a:ahLst/>
            <a:cxnLst/>
            <a:rect l="l" t="t" r="r" b="b"/>
            <a:pathLst>
              <a:path w="834304" h="429755">
                <a:moveTo>
                  <a:pt x="0" y="0"/>
                </a:moveTo>
                <a:lnTo>
                  <a:pt x="8143" y="21283"/>
                </a:lnTo>
                <a:lnTo>
                  <a:pt x="17020" y="42269"/>
                </a:lnTo>
                <a:lnTo>
                  <a:pt x="26622" y="62931"/>
                </a:lnTo>
                <a:lnTo>
                  <a:pt x="36937" y="83244"/>
                </a:lnTo>
                <a:lnTo>
                  <a:pt x="47952" y="103183"/>
                </a:lnTo>
                <a:lnTo>
                  <a:pt x="59654" y="122725"/>
                </a:lnTo>
                <a:lnTo>
                  <a:pt x="72029" y="141845"/>
                </a:lnTo>
                <a:lnTo>
                  <a:pt x="85061" y="160520"/>
                </a:lnTo>
                <a:lnTo>
                  <a:pt x="98734" y="178727"/>
                </a:lnTo>
                <a:lnTo>
                  <a:pt x="113033" y="196444"/>
                </a:lnTo>
                <a:lnTo>
                  <a:pt x="127939" y="213650"/>
                </a:lnTo>
                <a:lnTo>
                  <a:pt x="143434" y="230323"/>
                </a:lnTo>
                <a:lnTo>
                  <a:pt x="159500" y="246443"/>
                </a:lnTo>
                <a:lnTo>
                  <a:pt x="176117" y="261992"/>
                </a:lnTo>
                <a:lnTo>
                  <a:pt x="193264" y="276948"/>
                </a:lnTo>
                <a:lnTo>
                  <a:pt x="210922" y="291295"/>
                </a:lnTo>
                <a:lnTo>
                  <a:pt x="229067" y="305015"/>
                </a:lnTo>
                <a:lnTo>
                  <a:pt x="247679" y="318092"/>
                </a:lnTo>
                <a:lnTo>
                  <a:pt x="266734" y="330508"/>
                </a:lnTo>
                <a:lnTo>
                  <a:pt x="286209" y="342250"/>
                </a:lnTo>
                <a:lnTo>
                  <a:pt x="306081" y="353303"/>
                </a:lnTo>
                <a:lnTo>
                  <a:pt x="326325" y="363653"/>
                </a:lnTo>
                <a:lnTo>
                  <a:pt x="346917" y="373287"/>
                </a:lnTo>
                <a:lnTo>
                  <a:pt x="367831" y="382195"/>
                </a:lnTo>
                <a:lnTo>
                  <a:pt x="389043" y="390365"/>
                </a:lnTo>
                <a:lnTo>
                  <a:pt x="410525" y="397788"/>
                </a:lnTo>
                <a:lnTo>
                  <a:pt x="432253" y="404453"/>
                </a:lnTo>
                <a:lnTo>
                  <a:pt x="454199" y="410354"/>
                </a:lnTo>
                <a:lnTo>
                  <a:pt x="476338" y="415482"/>
                </a:lnTo>
                <a:lnTo>
                  <a:pt x="498641" y="419832"/>
                </a:lnTo>
                <a:lnTo>
                  <a:pt x="521082" y="423398"/>
                </a:lnTo>
                <a:lnTo>
                  <a:pt x="543633" y="426177"/>
                </a:lnTo>
                <a:lnTo>
                  <a:pt x="566267" y="428164"/>
                </a:lnTo>
                <a:lnTo>
                  <a:pt x="588956" y="429357"/>
                </a:lnTo>
                <a:lnTo>
                  <a:pt x="611673" y="429755"/>
                </a:lnTo>
                <a:lnTo>
                  <a:pt x="634390" y="429357"/>
                </a:lnTo>
                <a:lnTo>
                  <a:pt x="657080" y="428164"/>
                </a:lnTo>
                <a:lnTo>
                  <a:pt x="679714" y="426177"/>
                </a:lnTo>
                <a:lnTo>
                  <a:pt x="702265" y="423398"/>
                </a:lnTo>
                <a:lnTo>
                  <a:pt x="724706" y="419832"/>
                </a:lnTo>
                <a:lnTo>
                  <a:pt x="747009" y="415482"/>
                </a:lnTo>
                <a:lnTo>
                  <a:pt x="769147" y="410354"/>
                </a:lnTo>
                <a:lnTo>
                  <a:pt x="791094" y="404453"/>
                </a:lnTo>
                <a:lnTo>
                  <a:pt x="812821" y="397788"/>
                </a:lnTo>
                <a:lnTo>
                  <a:pt x="834304" y="39036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72907" y="2760848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007211" y="3151213"/>
            <a:ext cx="84620" cy="84909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97599" y="2550522"/>
            <a:ext cx="58583" cy="58783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47885" y="23676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중심점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이면 안 됩니다 - 9쪽 참조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합이 Length[mm] 의 절반 이하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원호에도 그대로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켜면 Wobbel 대신 스노우맨 궤적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같은 원호를 여러 번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 전용입니다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82063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1620011" y="5447341"/>
            <a:ext cx="536338" cy="276476"/>
          </a:xfrm>
          <a:custGeom>
            <a:avLst/>
            <a:gdLst/>
            <a:ahLst/>
            <a:cxnLst/>
            <a:rect l="l" t="t" r="r" b="b"/>
            <a:pathLst>
              <a:path w="536338" h="276476">
                <a:moveTo>
                  <a:pt x="0" y="0"/>
                </a:moveTo>
                <a:lnTo>
                  <a:pt x="5234" y="13693"/>
                </a:lnTo>
                <a:lnTo>
                  <a:pt x="10941" y="27193"/>
                </a:lnTo>
                <a:lnTo>
                  <a:pt x="17114" y="40486"/>
                </a:lnTo>
                <a:lnTo>
                  <a:pt x="23745" y="53554"/>
                </a:lnTo>
                <a:lnTo>
                  <a:pt x="30826" y="66382"/>
                </a:lnTo>
                <a:lnTo>
                  <a:pt x="38349" y="78953"/>
                </a:lnTo>
                <a:lnTo>
                  <a:pt x="46304" y="91254"/>
                </a:lnTo>
                <a:lnTo>
                  <a:pt x="54682" y="103268"/>
                </a:lnTo>
                <a:lnTo>
                  <a:pt x="63472" y="114981"/>
                </a:lnTo>
                <a:lnTo>
                  <a:pt x="72664" y="126379"/>
                </a:lnTo>
                <a:lnTo>
                  <a:pt x="82246" y="137448"/>
                </a:lnTo>
                <a:lnTo>
                  <a:pt x="92208" y="148175"/>
                </a:lnTo>
                <a:lnTo>
                  <a:pt x="102536" y="158546"/>
                </a:lnTo>
                <a:lnTo>
                  <a:pt x="113218" y="168548"/>
                </a:lnTo>
                <a:lnTo>
                  <a:pt x="124241" y="178170"/>
                </a:lnTo>
                <a:lnTo>
                  <a:pt x="135592" y="187400"/>
                </a:lnTo>
                <a:lnTo>
                  <a:pt x="147257" y="196227"/>
                </a:lnTo>
                <a:lnTo>
                  <a:pt x="159222" y="204639"/>
                </a:lnTo>
                <a:lnTo>
                  <a:pt x="171471" y="212627"/>
                </a:lnTo>
                <a:lnTo>
                  <a:pt x="183991" y="220181"/>
                </a:lnTo>
                <a:lnTo>
                  <a:pt x="196766" y="227292"/>
                </a:lnTo>
                <a:lnTo>
                  <a:pt x="209780" y="233950"/>
                </a:lnTo>
                <a:lnTo>
                  <a:pt x="223018" y="240149"/>
                </a:lnTo>
                <a:lnTo>
                  <a:pt x="236463" y="245879"/>
                </a:lnTo>
                <a:lnTo>
                  <a:pt x="250099" y="251135"/>
                </a:lnTo>
                <a:lnTo>
                  <a:pt x="263909" y="255910"/>
                </a:lnTo>
                <a:lnTo>
                  <a:pt x="277877" y="260199"/>
                </a:lnTo>
                <a:lnTo>
                  <a:pt x="291985" y="263995"/>
                </a:lnTo>
                <a:lnTo>
                  <a:pt x="306217" y="267294"/>
                </a:lnTo>
                <a:lnTo>
                  <a:pt x="320555" y="270092"/>
                </a:lnTo>
                <a:lnTo>
                  <a:pt x="334981" y="272387"/>
                </a:lnTo>
                <a:lnTo>
                  <a:pt x="349478" y="274174"/>
                </a:lnTo>
                <a:lnTo>
                  <a:pt x="364028" y="275452"/>
                </a:lnTo>
                <a:lnTo>
                  <a:pt x="378614" y="276220"/>
                </a:lnTo>
                <a:lnTo>
                  <a:pt x="393218" y="276476"/>
                </a:lnTo>
                <a:lnTo>
                  <a:pt x="407822" y="276220"/>
                </a:lnTo>
                <a:lnTo>
                  <a:pt x="422408" y="275452"/>
                </a:lnTo>
                <a:lnTo>
                  <a:pt x="436959" y="274174"/>
                </a:lnTo>
                <a:lnTo>
                  <a:pt x="451456" y="272387"/>
                </a:lnTo>
                <a:lnTo>
                  <a:pt x="465882" y="270092"/>
                </a:lnTo>
                <a:lnTo>
                  <a:pt x="480220" y="267294"/>
                </a:lnTo>
                <a:lnTo>
                  <a:pt x="494452" y="263995"/>
                </a:lnTo>
                <a:lnTo>
                  <a:pt x="508560" y="260199"/>
                </a:lnTo>
                <a:lnTo>
                  <a:pt x="522528" y="255910"/>
                </a:lnTo>
                <a:lnTo>
                  <a:pt x="536338" y="25113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271771" y="5447341"/>
            <a:ext cx="27230" cy="59999"/>
          </a:xfrm>
          <a:custGeom>
            <a:avLst/>
            <a:gdLst/>
            <a:ahLst/>
            <a:cxnLst/>
            <a:rect l="l" t="t" r="r" b="b"/>
            <a:pathLst>
              <a:path w="27230" h="59999">
                <a:moveTo>
                  <a:pt x="0" y="0"/>
                </a:moveTo>
                <a:lnTo>
                  <a:pt x="1907" y="5156"/>
                </a:lnTo>
                <a:lnTo>
                  <a:pt x="3881" y="10287"/>
                </a:lnTo>
                <a:lnTo>
                  <a:pt x="5922" y="15391"/>
                </a:lnTo>
                <a:lnTo>
                  <a:pt x="8029" y="20468"/>
                </a:lnTo>
                <a:lnTo>
                  <a:pt x="10202" y="25517"/>
                </a:lnTo>
                <a:lnTo>
                  <a:pt x="12441" y="30537"/>
                </a:lnTo>
                <a:lnTo>
                  <a:pt x="14745" y="35527"/>
                </a:lnTo>
                <a:lnTo>
                  <a:pt x="17114" y="40486"/>
                </a:lnTo>
                <a:lnTo>
                  <a:pt x="19548" y="45414"/>
                </a:lnTo>
                <a:lnTo>
                  <a:pt x="22045" y="50309"/>
                </a:lnTo>
                <a:lnTo>
                  <a:pt x="24606" y="55171"/>
                </a:lnTo>
                <a:lnTo>
                  <a:pt x="27230" y="59999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4299001" y="5507340"/>
            <a:ext cx="36242" cy="54982"/>
          </a:xfrm>
          <a:custGeom>
            <a:avLst/>
            <a:gdLst/>
            <a:ahLst/>
            <a:cxnLst/>
            <a:rect l="l" t="t" r="r" b="b"/>
            <a:pathLst>
              <a:path w="36242" h="54982">
                <a:moveTo>
                  <a:pt x="0" y="0"/>
                </a:moveTo>
                <a:lnTo>
                  <a:pt x="2687" y="4793"/>
                </a:lnTo>
                <a:lnTo>
                  <a:pt x="5436" y="9550"/>
                </a:lnTo>
                <a:lnTo>
                  <a:pt x="8247" y="14271"/>
                </a:lnTo>
                <a:lnTo>
                  <a:pt x="11119" y="18954"/>
                </a:lnTo>
                <a:lnTo>
                  <a:pt x="14052" y="23600"/>
                </a:lnTo>
                <a:lnTo>
                  <a:pt x="17045" y="28206"/>
                </a:lnTo>
                <a:lnTo>
                  <a:pt x="20098" y="32773"/>
                </a:lnTo>
                <a:lnTo>
                  <a:pt x="23211" y="37299"/>
                </a:lnTo>
                <a:lnTo>
                  <a:pt x="26382" y="41783"/>
                </a:lnTo>
                <a:lnTo>
                  <a:pt x="29611" y="46226"/>
                </a:lnTo>
                <a:lnTo>
                  <a:pt x="32898" y="50626"/>
                </a:lnTo>
                <a:lnTo>
                  <a:pt x="36242" y="54982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4335243" y="5562322"/>
            <a:ext cx="44361" cy="48613"/>
          </a:xfrm>
          <a:custGeom>
            <a:avLst/>
            <a:gdLst/>
            <a:ahLst/>
            <a:cxnLst/>
            <a:rect l="l" t="t" r="r" b="b"/>
            <a:pathLst>
              <a:path w="44361" h="48613">
                <a:moveTo>
                  <a:pt x="0" y="0"/>
                </a:moveTo>
                <a:lnTo>
                  <a:pt x="3400" y="4312"/>
                </a:lnTo>
                <a:lnTo>
                  <a:pt x="6857" y="8579"/>
                </a:lnTo>
                <a:lnTo>
                  <a:pt x="10368" y="12800"/>
                </a:lnTo>
                <a:lnTo>
                  <a:pt x="13935" y="16975"/>
                </a:lnTo>
                <a:lnTo>
                  <a:pt x="17555" y="21102"/>
                </a:lnTo>
                <a:lnTo>
                  <a:pt x="21230" y="25182"/>
                </a:lnTo>
                <a:lnTo>
                  <a:pt x="24956" y="29212"/>
                </a:lnTo>
                <a:lnTo>
                  <a:pt x="28736" y="33194"/>
                </a:lnTo>
                <a:lnTo>
                  <a:pt x="32566" y="37125"/>
                </a:lnTo>
                <a:lnTo>
                  <a:pt x="36448" y="41006"/>
                </a:lnTo>
                <a:lnTo>
                  <a:pt x="40380" y="44835"/>
                </a:lnTo>
                <a:lnTo>
                  <a:pt x="44361" y="4861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4379604" y="5610935"/>
            <a:ext cx="51389" cy="41045"/>
          </a:xfrm>
          <a:custGeom>
            <a:avLst/>
            <a:gdLst/>
            <a:ahLst/>
            <a:cxnLst/>
            <a:rect l="l" t="t" r="r" b="b"/>
            <a:pathLst>
              <a:path w="51389" h="41045">
                <a:moveTo>
                  <a:pt x="0" y="0"/>
                </a:moveTo>
                <a:lnTo>
                  <a:pt x="4031" y="3725"/>
                </a:lnTo>
                <a:lnTo>
                  <a:pt x="8109" y="7396"/>
                </a:lnTo>
                <a:lnTo>
                  <a:pt x="12235" y="11014"/>
                </a:lnTo>
                <a:lnTo>
                  <a:pt x="16408" y="14576"/>
                </a:lnTo>
                <a:lnTo>
                  <a:pt x="20627" y="18084"/>
                </a:lnTo>
                <a:lnTo>
                  <a:pt x="24891" y="21536"/>
                </a:lnTo>
                <a:lnTo>
                  <a:pt x="29200" y="24932"/>
                </a:lnTo>
                <a:lnTo>
                  <a:pt x="33553" y="28271"/>
                </a:lnTo>
                <a:lnTo>
                  <a:pt x="37949" y="31552"/>
                </a:lnTo>
                <a:lnTo>
                  <a:pt x="42388" y="34775"/>
                </a:lnTo>
                <a:lnTo>
                  <a:pt x="46868" y="37940"/>
                </a:lnTo>
                <a:lnTo>
                  <a:pt x="51389" y="410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4430993" y="5651980"/>
            <a:ext cx="57150" cy="32469"/>
          </a:xfrm>
          <a:custGeom>
            <a:avLst/>
            <a:gdLst/>
            <a:ahLst/>
            <a:cxnLst/>
            <a:rect l="l" t="t" r="r" b="b"/>
            <a:pathLst>
              <a:path w="57150" h="32469">
                <a:moveTo>
                  <a:pt x="0" y="0"/>
                </a:moveTo>
                <a:lnTo>
                  <a:pt x="4561" y="3046"/>
                </a:lnTo>
                <a:lnTo>
                  <a:pt x="9161" y="6032"/>
                </a:lnTo>
                <a:lnTo>
                  <a:pt x="13800" y="8957"/>
                </a:lnTo>
                <a:lnTo>
                  <a:pt x="18476" y="11820"/>
                </a:lnTo>
                <a:lnTo>
                  <a:pt x="23190" y="14622"/>
                </a:lnTo>
                <a:lnTo>
                  <a:pt x="27940" y="17362"/>
                </a:lnTo>
                <a:lnTo>
                  <a:pt x="32725" y="20039"/>
                </a:lnTo>
                <a:lnTo>
                  <a:pt x="37544" y="22653"/>
                </a:lnTo>
                <a:lnTo>
                  <a:pt x="42397" y="25203"/>
                </a:lnTo>
                <a:lnTo>
                  <a:pt x="47283" y="27690"/>
                </a:lnTo>
                <a:lnTo>
                  <a:pt x="52201" y="30111"/>
                </a:lnTo>
                <a:lnTo>
                  <a:pt x="57150" y="32469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4488143" y="5684449"/>
            <a:ext cx="61505" cy="23091"/>
          </a:xfrm>
          <a:custGeom>
            <a:avLst/>
            <a:gdLst/>
            <a:ahLst/>
            <a:cxnLst/>
            <a:rect l="l" t="t" r="r" b="b"/>
            <a:pathLst>
              <a:path w="61505" h="23091">
                <a:moveTo>
                  <a:pt x="0" y="0"/>
                </a:moveTo>
                <a:lnTo>
                  <a:pt x="4979" y="2291"/>
                </a:lnTo>
                <a:lnTo>
                  <a:pt x="9988" y="4518"/>
                </a:lnTo>
                <a:lnTo>
                  <a:pt x="15025" y="6678"/>
                </a:lnTo>
                <a:lnTo>
                  <a:pt x="20091" y="8771"/>
                </a:lnTo>
                <a:lnTo>
                  <a:pt x="25183" y="10798"/>
                </a:lnTo>
                <a:lnTo>
                  <a:pt x="30301" y="12758"/>
                </a:lnTo>
                <a:lnTo>
                  <a:pt x="35444" y="14651"/>
                </a:lnTo>
                <a:lnTo>
                  <a:pt x="40611" y="16475"/>
                </a:lnTo>
                <a:lnTo>
                  <a:pt x="45802" y="18232"/>
                </a:lnTo>
                <a:lnTo>
                  <a:pt x="51015" y="19920"/>
                </a:lnTo>
                <a:lnTo>
                  <a:pt x="56249" y="21540"/>
                </a:lnTo>
                <a:lnTo>
                  <a:pt x="61505" y="2309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4549648" y="5707540"/>
            <a:ext cx="64345" cy="13145"/>
          </a:xfrm>
          <a:custGeom>
            <a:avLst/>
            <a:gdLst/>
            <a:ahLst/>
            <a:cxnLst/>
            <a:rect l="l" t="t" r="r" b="b"/>
            <a:pathLst>
              <a:path w="64345" h="13145">
                <a:moveTo>
                  <a:pt x="0" y="0"/>
                </a:moveTo>
                <a:lnTo>
                  <a:pt x="5275" y="1481"/>
                </a:lnTo>
                <a:lnTo>
                  <a:pt x="10569" y="2893"/>
                </a:lnTo>
                <a:lnTo>
                  <a:pt x="15881" y="4235"/>
                </a:lnTo>
                <a:lnTo>
                  <a:pt x="21210" y="5508"/>
                </a:lnTo>
                <a:lnTo>
                  <a:pt x="26555" y="6710"/>
                </a:lnTo>
                <a:lnTo>
                  <a:pt x="31915" y="7842"/>
                </a:lnTo>
                <a:lnTo>
                  <a:pt x="37290" y="8903"/>
                </a:lnTo>
                <a:lnTo>
                  <a:pt x="42678" y="9893"/>
                </a:lnTo>
                <a:lnTo>
                  <a:pt x="48078" y="10813"/>
                </a:lnTo>
                <a:lnTo>
                  <a:pt x="53490" y="11662"/>
                </a:lnTo>
                <a:lnTo>
                  <a:pt x="58912" y="12439"/>
                </a:lnTo>
                <a:lnTo>
                  <a:pt x="64345" y="131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4613993" y="5720685"/>
            <a:ext cx="65600" cy="3128"/>
          </a:xfrm>
          <a:custGeom>
            <a:avLst/>
            <a:gdLst/>
            <a:ahLst/>
            <a:cxnLst/>
            <a:rect l="l" t="t" r="r" b="b"/>
            <a:pathLst>
              <a:path w="65600" h="3128">
                <a:moveTo>
                  <a:pt x="0" y="0"/>
                </a:moveTo>
                <a:lnTo>
                  <a:pt x="5441" y="634"/>
                </a:lnTo>
                <a:lnTo>
                  <a:pt x="10889" y="1197"/>
                </a:lnTo>
                <a:lnTo>
                  <a:pt x="16345" y="1689"/>
                </a:lnTo>
                <a:lnTo>
                  <a:pt x="21806" y="2108"/>
                </a:lnTo>
                <a:lnTo>
                  <a:pt x="27273" y="2456"/>
                </a:lnTo>
                <a:lnTo>
                  <a:pt x="32744" y="2732"/>
                </a:lnTo>
                <a:lnTo>
                  <a:pt x="38217" y="2936"/>
                </a:lnTo>
                <a:lnTo>
                  <a:pt x="43693" y="3068"/>
                </a:lnTo>
                <a:lnTo>
                  <a:pt x="49170" y="3128"/>
                </a:lnTo>
                <a:lnTo>
                  <a:pt x="54648" y="3116"/>
                </a:lnTo>
                <a:lnTo>
                  <a:pt x="60125" y="3032"/>
                </a:lnTo>
                <a:lnTo>
                  <a:pt x="65600" y="287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4679593" y="5716097"/>
            <a:ext cx="65241" cy="7464"/>
          </a:xfrm>
          <a:custGeom>
            <a:avLst/>
            <a:gdLst/>
            <a:ahLst/>
            <a:cxnLst/>
            <a:rect l="l" t="t" r="r" b="b"/>
            <a:pathLst>
              <a:path w="65241" h="7464">
                <a:moveTo>
                  <a:pt x="0" y="7464"/>
                </a:moveTo>
                <a:lnTo>
                  <a:pt x="5473" y="7236"/>
                </a:lnTo>
                <a:lnTo>
                  <a:pt x="10942" y="6936"/>
                </a:lnTo>
                <a:lnTo>
                  <a:pt x="16407" y="6564"/>
                </a:lnTo>
                <a:lnTo>
                  <a:pt x="21867" y="6121"/>
                </a:lnTo>
                <a:lnTo>
                  <a:pt x="27320" y="5606"/>
                </a:lnTo>
                <a:lnTo>
                  <a:pt x="32767" y="5019"/>
                </a:lnTo>
                <a:lnTo>
                  <a:pt x="38205" y="4360"/>
                </a:lnTo>
                <a:lnTo>
                  <a:pt x="43634" y="3631"/>
                </a:lnTo>
                <a:lnTo>
                  <a:pt x="49053" y="2830"/>
                </a:lnTo>
                <a:lnTo>
                  <a:pt x="54461" y="1957"/>
                </a:lnTo>
                <a:lnTo>
                  <a:pt x="59858" y="1014"/>
                </a:lnTo>
                <a:lnTo>
                  <a:pt x="65241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4744834" y="5698476"/>
            <a:ext cx="63275" cy="17621"/>
          </a:xfrm>
          <a:custGeom>
            <a:avLst/>
            <a:gdLst/>
            <a:ahLst/>
            <a:cxnLst/>
            <a:rect l="l" t="t" r="r" b="b"/>
            <a:pathLst>
              <a:path w="63275" h="17621">
                <a:moveTo>
                  <a:pt x="0" y="17621"/>
                </a:moveTo>
                <a:lnTo>
                  <a:pt x="5370" y="16536"/>
                </a:lnTo>
                <a:lnTo>
                  <a:pt x="10725" y="15381"/>
                </a:lnTo>
                <a:lnTo>
                  <a:pt x="16065" y="14155"/>
                </a:lnTo>
                <a:lnTo>
                  <a:pt x="21389" y="12860"/>
                </a:lnTo>
                <a:lnTo>
                  <a:pt x="26695" y="11494"/>
                </a:lnTo>
                <a:lnTo>
                  <a:pt x="31982" y="10059"/>
                </a:lnTo>
                <a:lnTo>
                  <a:pt x="37251" y="8554"/>
                </a:lnTo>
                <a:lnTo>
                  <a:pt x="42500" y="6981"/>
                </a:lnTo>
                <a:lnTo>
                  <a:pt x="47727" y="5338"/>
                </a:lnTo>
                <a:lnTo>
                  <a:pt x="52933" y="3627"/>
                </a:lnTo>
                <a:lnTo>
                  <a:pt x="58116" y="1848"/>
                </a:lnTo>
                <a:lnTo>
                  <a:pt x="63275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정상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2+2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3" name="Connector 4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124155" y="5447341"/>
            <a:ext cx="799376" cy="57060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6124155" y="5698476"/>
            <a:ext cx="1335714" cy="31947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6923531" y="5447341"/>
            <a:ext cx="536338" cy="276476"/>
          </a:xfrm>
          <a:custGeom>
            <a:avLst/>
            <a:gdLst/>
            <a:ahLst/>
            <a:cxnLst/>
            <a:rect l="l" t="t" r="r" b="b"/>
            <a:pathLst>
              <a:path w="536338" h="276476">
                <a:moveTo>
                  <a:pt x="0" y="0"/>
                </a:moveTo>
                <a:lnTo>
                  <a:pt x="5234" y="13693"/>
                </a:lnTo>
                <a:lnTo>
                  <a:pt x="10941" y="27193"/>
                </a:lnTo>
                <a:lnTo>
                  <a:pt x="17114" y="40486"/>
                </a:lnTo>
                <a:lnTo>
                  <a:pt x="23745" y="53554"/>
                </a:lnTo>
                <a:lnTo>
                  <a:pt x="30826" y="66382"/>
                </a:lnTo>
                <a:lnTo>
                  <a:pt x="38349" y="78953"/>
                </a:lnTo>
                <a:lnTo>
                  <a:pt x="46304" y="91254"/>
                </a:lnTo>
                <a:lnTo>
                  <a:pt x="54682" y="103268"/>
                </a:lnTo>
                <a:lnTo>
                  <a:pt x="63472" y="114981"/>
                </a:lnTo>
                <a:lnTo>
                  <a:pt x="72664" y="126379"/>
                </a:lnTo>
                <a:lnTo>
                  <a:pt x="82246" y="137448"/>
                </a:lnTo>
                <a:lnTo>
                  <a:pt x="92208" y="148175"/>
                </a:lnTo>
                <a:lnTo>
                  <a:pt x="102536" y="158546"/>
                </a:lnTo>
                <a:lnTo>
                  <a:pt x="113218" y="168548"/>
                </a:lnTo>
                <a:lnTo>
                  <a:pt x="124241" y="178170"/>
                </a:lnTo>
                <a:lnTo>
                  <a:pt x="135592" y="187400"/>
                </a:lnTo>
                <a:lnTo>
                  <a:pt x="147257" y="196227"/>
                </a:lnTo>
                <a:lnTo>
                  <a:pt x="159222" y="204639"/>
                </a:lnTo>
                <a:lnTo>
                  <a:pt x="171471" y="212627"/>
                </a:lnTo>
                <a:lnTo>
                  <a:pt x="183991" y="220181"/>
                </a:lnTo>
                <a:lnTo>
                  <a:pt x="196766" y="227292"/>
                </a:lnTo>
                <a:lnTo>
                  <a:pt x="209780" y="233950"/>
                </a:lnTo>
                <a:lnTo>
                  <a:pt x="223018" y="240149"/>
                </a:lnTo>
                <a:lnTo>
                  <a:pt x="236463" y="245879"/>
                </a:lnTo>
                <a:lnTo>
                  <a:pt x="250099" y="251135"/>
                </a:lnTo>
                <a:lnTo>
                  <a:pt x="263909" y="255910"/>
                </a:lnTo>
                <a:lnTo>
                  <a:pt x="277877" y="260199"/>
                </a:lnTo>
                <a:lnTo>
                  <a:pt x="291985" y="263995"/>
                </a:lnTo>
                <a:lnTo>
                  <a:pt x="306217" y="267294"/>
                </a:lnTo>
                <a:lnTo>
                  <a:pt x="320555" y="270092"/>
                </a:lnTo>
                <a:lnTo>
                  <a:pt x="334981" y="272387"/>
                </a:lnTo>
                <a:lnTo>
                  <a:pt x="349478" y="274174"/>
                </a:lnTo>
                <a:lnTo>
                  <a:pt x="364028" y="275452"/>
                </a:lnTo>
                <a:lnTo>
                  <a:pt x="378614" y="276220"/>
                </a:lnTo>
                <a:lnTo>
                  <a:pt x="393218" y="276476"/>
                </a:lnTo>
                <a:lnTo>
                  <a:pt x="407822" y="276220"/>
                </a:lnTo>
                <a:lnTo>
                  <a:pt x="422408" y="275452"/>
                </a:lnTo>
                <a:lnTo>
                  <a:pt x="436959" y="274174"/>
                </a:lnTo>
                <a:lnTo>
                  <a:pt x="451456" y="272387"/>
                </a:lnTo>
                <a:lnTo>
                  <a:pt x="465882" y="270092"/>
                </a:lnTo>
                <a:lnTo>
                  <a:pt x="480220" y="267294"/>
                </a:lnTo>
                <a:lnTo>
                  <a:pt x="494452" y="263995"/>
                </a:lnTo>
                <a:lnTo>
                  <a:pt x="508560" y="260199"/>
                </a:lnTo>
                <a:lnTo>
                  <a:pt x="522528" y="255910"/>
                </a:lnTo>
                <a:lnTo>
                  <a:pt x="536338" y="251135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/ 거리 입력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주의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 Ramping Interval 이 0 인 상태에서 Start/End Distance 를 넣으면 레이저가 켜진 채 원점(0,0)까지 이동합니다. 9쪽을 반드시 확인하십시오.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화면 툴 : Arc3P123, Arc3P132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4. Arc3Point  (3점 원호)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지나갈 점 3개를 찍으면 그 점들을 지나는 원호를 만들어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879588"/>
            <a:ext cx="1226398" cy="81066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198141" y="2879588"/>
            <a:ext cx="1257498" cy="483998"/>
          </a:xfrm>
          <a:custGeom>
            <a:avLst/>
            <a:gdLst/>
            <a:ahLst/>
            <a:cxnLst/>
            <a:rect l="l" t="t" r="r" b="b"/>
            <a:pathLst>
              <a:path w="1257498" h="483998">
                <a:moveTo>
                  <a:pt x="0" y="0"/>
                </a:moveTo>
                <a:lnTo>
                  <a:pt x="6263" y="21915"/>
                </a:lnTo>
                <a:lnTo>
                  <a:pt x="13284" y="43597"/>
                </a:lnTo>
                <a:lnTo>
                  <a:pt x="21055" y="65020"/>
                </a:lnTo>
                <a:lnTo>
                  <a:pt x="29566" y="86158"/>
                </a:lnTo>
                <a:lnTo>
                  <a:pt x="38807" y="106984"/>
                </a:lnTo>
                <a:lnTo>
                  <a:pt x="48768" y="127475"/>
                </a:lnTo>
                <a:lnTo>
                  <a:pt x="59434" y="147604"/>
                </a:lnTo>
                <a:lnTo>
                  <a:pt x="70794" y="167348"/>
                </a:lnTo>
                <a:lnTo>
                  <a:pt x="82835" y="186681"/>
                </a:lnTo>
                <a:lnTo>
                  <a:pt x="95540" y="205582"/>
                </a:lnTo>
                <a:lnTo>
                  <a:pt x="108894" y="224026"/>
                </a:lnTo>
                <a:lnTo>
                  <a:pt x="122883" y="241990"/>
                </a:lnTo>
                <a:lnTo>
                  <a:pt x="137487" y="259455"/>
                </a:lnTo>
                <a:lnTo>
                  <a:pt x="152690" y="276397"/>
                </a:lnTo>
                <a:lnTo>
                  <a:pt x="168473" y="292796"/>
                </a:lnTo>
                <a:lnTo>
                  <a:pt x="184817" y="308633"/>
                </a:lnTo>
                <a:lnTo>
                  <a:pt x="201702" y="323888"/>
                </a:lnTo>
                <a:lnTo>
                  <a:pt x="219107" y="338542"/>
                </a:lnTo>
                <a:lnTo>
                  <a:pt x="237011" y="352577"/>
                </a:lnTo>
                <a:lnTo>
                  <a:pt x="255392" y="365978"/>
                </a:lnTo>
                <a:lnTo>
                  <a:pt x="274228" y="378726"/>
                </a:lnTo>
                <a:lnTo>
                  <a:pt x="293496" y="390807"/>
                </a:lnTo>
                <a:lnTo>
                  <a:pt x="313173" y="402206"/>
                </a:lnTo>
                <a:lnTo>
                  <a:pt x="333234" y="412909"/>
                </a:lnTo>
                <a:lnTo>
                  <a:pt x="353655" y="422903"/>
                </a:lnTo>
                <a:lnTo>
                  <a:pt x="374411" y="432176"/>
                </a:lnTo>
                <a:lnTo>
                  <a:pt x="395477" y="440716"/>
                </a:lnTo>
                <a:lnTo>
                  <a:pt x="416828" y="448513"/>
                </a:lnTo>
                <a:lnTo>
                  <a:pt x="438436" y="455558"/>
                </a:lnTo>
                <a:lnTo>
                  <a:pt x="460277" y="461842"/>
                </a:lnTo>
                <a:lnTo>
                  <a:pt x="482322" y="467357"/>
                </a:lnTo>
                <a:lnTo>
                  <a:pt x="504546" y="472097"/>
                </a:lnTo>
                <a:lnTo>
                  <a:pt x="526922" y="476056"/>
                </a:lnTo>
                <a:lnTo>
                  <a:pt x="549421" y="479229"/>
                </a:lnTo>
                <a:lnTo>
                  <a:pt x="572017" y="481612"/>
                </a:lnTo>
                <a:lnTo>
                  <a:pt x="594682" y="483202"/>
                </a:lnTo>
                <a:lnTo>
                  <a:pt x="617389" y="483998"/>
                </a:lnTo>
                <a:lnTo>
                  <a:pt x="640110" y="483998"/>
                </a:lnTo>
                <a:lnTo>
                  <a:pt x="662816" y="483202"/>
                </a:lnTo>
                <a:lnTo>
                  <a:pt x="685482" y="481612"/>
                </a:lnTo>
                <a:lnTo>
                  <a:pt x="708078" y="479229"/>
                </a:lnTo>
                <a:lnTo>
                  <a:pt x="730577" y="476056"/>
                </a:lnTo>
                <a:lnTo>
                  <a:pt x="752952" y="472097"/>
                </a:lnTo>
                <a:lnTo>
                  <a:pt x="775176" y="467357"/>
                </a:lnTo>
                <a:lnTo>
                  <a:pt x="797222" y="461842"/>
                </a:lnTo>
                <a:lnTo>
                  <a:pt x="819063" y="455558"/>
                </a:lnTo>
                <a:lnTo>
                  <a:pt x="840671" y="448513"/>
                </a:lnTo>
                <a:lnTo>
                  <a:pt x="862021" y="440716"/>
                </a:lnTo>
                <a:lnTo>
                  <a:pt x="883087" y="432176"/>
                </a:lnTo>
                <a:lnTo>
                  <a:pt x="903844" y="422903"/>
                </a:lnTo>
                <a:lnTo>
                  <a:pt x="924265" y="412909"/>
                </a:lnTo>
                <a:lnTo>
                  <a:pt x="944326" y="402206"/>
                </a:lnTo>
                <a:lnTo>
                  <a:pt x="964002" y="390807"/>
                </a:lnTo>
                <a:lnTo>
                  <a:pt x="983271" y="378726"/>
                </a:lnTo>
                <a:lnTo>
                  <a:pt x="1002107" y="365978"/>
                </a:lnTo>
                <a:lnTo>
                  <a:pt x="1020488" y="352577"/>
                </a:lnTo>
                <a:lnTo>
                  <a:pt x="1038392" y="338542"/>
                </a:lnTo>
                <a:lnTo>
                  <a:pt x="1055797" y="323888"/>
                </a:lnTo>
                <a:lnTo>
                  <a:pt x="1072682" y="308633"/>
                </a:lnTo>
                <a:lnTo>
                  <a:pt x="1089026" y="292796"/>
                </a:lnTo>
                <a:lnTo>
                  <a:pt x="1104809" y="276397"/>
                </a:lnTo>
                <a:lnTo>
                  <a:pt x="1120012" y="259455"/>
                </a:lnTo>
                <a:lnTo>
                  <a:pt x="1134616" y="241990"/>
                </a:lnTo>
                <a:lnTo>
                  <a:pt x="1148604" y="224026"/>
                </a:lnTo>
                <a:lnTo>
                  <a:pt x="1161959" y="205582"/>
                </a:lnTo>
                <a:lnTo>
                  <a:pt x="1174664" y="186681"/>
                </a:lnTo>
                <a:lnTo>
                  <a:pt x="1186704" y="167348"/>
                </a:lnTo>
                <a:lnTo>
                  <a:pt x="1198065" y="147604"/>
                </a:lnTo>
                <a:lnTo>
                  <a:pt x="1208731" y="127475"/>
                </a:lnTo>
                <a:lnTo>
                  <a:pt x="1218691" y="106984"/>
                </a:lnTo>
                <a:lnTo>
                  <a:pt x="1227932" y="86158"/>
                </a:lnTo>
                <a:lnTo>
                  <a:pt x="1236444" y="65020"/>
                </a:lnTo>
                <a:lnTo>
                  <a:pt x="1244215" y="43597"/>
                </a:lnTo>
                <a:lnTo>
                  <a:pt x="1251236" y="21915"/>
                </a:lnTo>
                <a:lnTo>
                  <a:pt x="1257498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55831" y="283713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784580" y="3321231"/>
            <a:ext cx="84621" cy="84909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413329" y="2837134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6465" y="173082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지나갈 점 3개를 찍어 원호를 만듭니다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Interval(mm)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동일하게 0 이면 안 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(Start/End Distance)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주의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와 동일한 주의사항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(Use Wobbel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(Use SnowMan)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(Use Zigzag)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 전용입니다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82063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>
          <a:xfrm>
            <a:off x="1609034" y="5496419"/>
            <a:ext cx="808391" cy="311372"/>
          </a:xfrm>
          <a:custGeom>
            <a:avLst/>
            <a:gdLst/>
            <a:ahLst/>
            <a:cxnLst/>
            <a:rect l="l" t="t" r="r" b="b"/>
            <a:pathLst>
              <a:path w="808391" h="311372">
                <a:moveTo>
                  <a:pt x="0" y="0"/>
                </a:moveTo>
                <a:lnTo>
                  <a:pt x="4026" y="14098"/>
                </a:lnTo>
                <a:lnTo>
                  <a:pt x="8539" y="28047"/>
                </a:lnTo>
                <a:lnTo>
                  <a:pt x="13535" y="41829"/>
                </a:lnTo>
                <a:lnTo>
                  <a:pt x="19006" y="55428"/>
                </a:lnTo>
                <a:lnTo>
                  <a:pt x="24947" y="68826"/>
                </a:lnTo>
                <a:lnTo>
                  <a:pt x="31350" y="82009"/>
                </a:lnTo>
                <a:lnTo>
                  <a:pt x="38207" y="94959"/>
                </a:lnTo>
                <a:lnTo>
                  <a:pt x="45510" y="107660"/>
                </a:lnTo>
                <a:lnTo>
                  <a:pt x="53250" y="120098"/>
                </a:lnTo>
                <a:lnTo>
                  <a:pt x="61418" y="132257"/>
                </a:lnTo>
                <a:lnTo>
                  <a:pt x="70003" y="144123"/>
                </a:lnTo>
                <a:lnTo>
                  <a:pt x="78995" y="155680"/>
                </a:lnTo>
                <a:lnTo>
                  <a:pt x="88384" y="166916"/>
                </a:lnTo>
                <a:lnTo>
                  <a:pt x="98157" y="177815"/>
                </a:lnTo>
                <a:lnTo>
                  <a:pt x="108304" y="188365"/>
                </a:lnTo>
                <a:lnTo>
                  <a:pt x="118810" y="198554"/>
                </a:lnTo>
                <a:lnTo>
                  <a:pt x="129665" y="208367"/>
                </a:lnTo>
                <a:lnTo>
                  <a:pt x="140854" y="217795"/>
                </a:lnTo>
                <a:lnTo>
                  <a:pt x="152363" y="226825"/>
                </a:lnTo>
                <a:lnTo>
                  <a:pt x="164180" y="235445"/>
                </a:lnTo>
                <a:lnTo>
                  <a:pt x="176289" y="243647"/>
                </a:lnTo>
                <a:lnTo>
                  <a:pt x="188675" y="251419"/>
                </a:lnTo>
                <a:lnTo>
                  <a:pt x="201325" y="258752"/>
                </a:lnTo>
                <a:lnTo>
                  <a:pt x="214221" y="265638"/>
                </a:lnTo>
                <a:lnTo>
                  <a:pt x="227349" y="272067"/>
                </a:lnTo>
                <a:lnTo>
                  <a:pt x="240692" y="278033"/>
                </a:lnTo>
                <a:lnTo>
                  <a:pt x="254235" y="283527"/>
                </a:lnTo>
                <a:lnTo>
                  <a:pt x="267960" y="288543"/>
                </a:lnTo>
                <a:lnTo>
                  <a:pt x="281851" y="293075"/>
                </a:lnTo>
                <a:lnTo>
                  <a:pt x="295891" y="297118"/>
                </a:lnTo>
                <a:lnTo>
                  <a:pt x="310064" y="300666"/>
                </a:lnTo>
                <a:lnTo>
                  <a:pt x="324350" y="303716"/>
                </a:lnTo>
                <a:lnTo>
                  <a:pt x="338735" y="306262"/>
                </a:lnTo>
                <a:lnTo>
                  <a:pt x="353199" y="308304"/>
                </a:lnTo>
                <a:lnTo>
                  <a:pt x="367725" y="309837"/>
                </a:lnTo>
                <a:lnTo>
                  <a:pt x="382295" y="310860"/>
                </a:lnTo>
                <a:lnTo>
                  <a:pt x="396892" y="311372"/>
                </a:lnTo>
                <a:lnTo>
                  <a:pt x="411498" y="311372"/>
                </a:lnTo>
                <a:lnTo>
                  <a:pt x="426096" y="310860"/>
                </a:lnTo>
                <a:lnTo>
                  <a:pt x="440666" y="309837"/>
                </a:lnTo>
                <a:lnTo>
                  <a:pt x="455192" y="308304"/>
                </a:lnTo>
                <a:lnTo>
                  <a:pt x="469656" y="306262"/>
                </a:lnTo>
                <a:lnTo>
                  <a:pt x="484040" y="303716"/>
                </a:lnTo>
                <a:lnTo>
                  <a:pt x="498327" y="300666"/>
                </a:lnTo>
                <a:lnTo>
                  <a:pt x="512499" y="297118"/>
                </a:lnTo>
                <a:lnTo>
                  <a:pt x="526540" y="293075"/>
                </a:lnTo>
                <a:lnTo>
                  <a:pt x="540431" y="288543"/>
                </a:lnTo>
                <a:lnTo>
                  <a:pt x="554156" y="283527"/>
                </a:lnTo>
                <a:lnTo>
                  <a:pt x="567698" y="278033"/>
                </a:lnTo>
                <a:lnTo>
                  <a:pt x="581042" y="272067"/>
                </a:lnTo>
                <a:lnTo>
                  <a:pt x="594170" y="265638"/>
                </a:lnTo>
                <a:lnTo>
                  <a:pt x="607066" y="258752"/>
                </a:lnTo>
                <a:lnTo>
                  <a:pt x="619715" y="251419"/>
                </a:lnTo>
                <a:lnTo>
                  <a:pt x="632102" y="243647"/>
                </a:lnTo>
                <a:lnTo>
                  <a:pt x="644211" y="235445"/>
                </a:lnTo>
                <a:lnTo>
                  <a:pt x="656027" y="226825"/>
                </a:lnTo>
                <a:lnTo>
                  <a:pt x="667537" y="217795"/>
                </a:lnTo>
                <a:lnTo>
                  <a:pt x="678726" y="208367"/>
                </a:lnTo>
                <a:lnTo>
                  <a:pt x="689580" y="198554"/>
                </a:lnTo>
                <a:lnTo>
                  <a:pt x="700087" y="188365"/>
                </a:lnTo>
                <a:lnTo>
                  <a:pt x="710233" y="177815"/>
                </a:lnTo>
                <a:lnTo>
                  <a:pt x="720007" y="166916"/>
                </a:lnTo>
                <a:lnTo>
                  <a:pt x="729395" y="155680"/>
                </a:lnTo>
                <a:lnTo>
                  <a:pt x="738388" y="144123"/>
                </a:lnTo>
                <a:lnTo>
                  <a:pt x="746973" y="132257"/>
                </a:lnTo>
                <a:lnTo>
                  <a:pt x="755141" y="120098"/>
                </a:lnTo>
                <a:lnTo>
                  <a:pt x="762881" y="107660"/>
                </a:lnTo>
                <a:lnTo>
                  <a:pt x="770184" y="94959"/>
                </a:lnTo>
                <a:lnTo>
                  <a:pt x="777041" y="82009"/>
                </a:lnTo>
                <a:lnTo>
                  <a:pt x="783444" y="68826"/>
                </a:lnTo>
                <a:lnTo>
                  <a:pt x="789384" y="55428"/>
                </a:lnTo>
                <a:lnTo>
                  <a:pt x="794856" y="41829"/>
                </a:lnTo>
                <a:lnTo>
                  <a:pt x="799852" y="28047"/>
                </a:lnTo>
                <a:lnTo>
                  <a:pt x="804365" y="14098"/>
                </a:lnTo>
                <a:lnTo>
                  <a:pt x="80839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없음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0 / End 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260794" y="5496419"/>
            <a:ext cx="41803" cy="101341"/>
          </a:xfrm>
          <a:custGeom>
            <a:avLst/>
            <a:gdLst/>
            <a:ahLst/>
            <a:cxnLst/>
            <a:rect l="l" t="t" r="r" b="b"/>
            <a:pathLst>
              <a:path w="41803" h="101341">
                <a:moveTo>
                  <a:pt x="0" y="0"/>
                </a:moveTo>
                <a:lnTo>
                  <a:pt x="2458" y="8828"/>
                </a:lnTo>
                <a:lnTo>
                  <a:pt x="5108" y="17600"/>
                </a:lnTo>
                <a:lnTo>
                  <a:pt x="7948" y="26312"/>
                </a:lnTo>
                <a:lnTo>
                  <a:pt x="10977" y="34960"/>
                </a:lnTo>
                <a:lnTo>
                  <a:pt x="14193" y="43539"/>
                </a:lnTo>
                <a:lnTo>
                  <a:pt x="17594" y="52046"/>
                </a:lnTo>
                <a:lnTo>
                  <a:pt x="21179" y="60477"/>
                </a:lnTo>
                <a:lnTo>
                  <a:pt x="24947" y="68826"/>
                </a:lnTo>
                <a:lnTo>
                  <a:pt x="28895" y="77092"/>
                </a:lnTo>
                <a:lnTo>
                  <a:pt x="33022" y="85269"/>
                </a:lnTo>
                <a:lnTo>
                  <a:pt x="37325" y="93353"/>
                </a:lnTo>
                <a:lnTo>
                  <a:pt x="41803" y="101341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4302597" y="5597760"/>
            <a:ext cx="66501" cy="87024"/>
          </a:xfrm>
          <a:custGeom>
            <a:avLst/>
            <a:gdLst/>
            <a:ahLst/>
            <a:cxnLst/>
            <a:rect l="l" t="t" r="r" b="b"/>
            <a:pathLst>
              <a:path w="66501" h="87024">
                <a:moveTo>
                  <a:pt x="0" y="0"/>
                </a:moveTo>
                <a:lnTo>
                  <a:pt x="4651" y="7889"/>
                </a:lnTo>
                <a:lnTo>
                  <a:pt x="9472" y="15673"/>
                </a:lnTo>
                <a:lnTo>
                  <a:pt x="14460" y="23350"/>
                </a:lnTo>
                <a:lnTo>
                  <a:pt x="19615" y="30916"/>
                </a:lnTo>
                <a:lnTo>
                  <a:pt x="24932" y="38368"/>
                </a:lnTo>
                <a:lnTo>
                  <a:pt x="30410" y="45701"/>
                </a:lnTo>
                <a:lnTo>
                  <a:pt x="36046" y="52912"/>
                </a:lnTo>
                <a:lnTo>
                  <a:pt x="41838" y="59998"/>
                </a:lnTo>
                <a:lnTo>
                  <a:pt x="47782" y="66956"/>
                </a:lnTo>
                <a:lnTo>
                  <a:pt x="53876" y="73781"/>
                </a:lnTo>
                <a:lnTo>
                  <a:pt x="60116" y="80472"/>
                </a:lnTo>
                <a:lnTo>
                  <a:pt x="66501" y="8702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4369098" y="5684784"/>
            <a:ext cx="86664" cy="66776"/>
          </a:xfrm>
          <a:custGeom>
            <a:avLst/>
            <a:gdLst/>
            <a:ahLst/>
            <a:cxnLst/>
            <a:rect l="l" t="t" r="r" b="b"/>
            <a:pathLst>
              <a:path w="86664" h="66776">
                <a:moveTo>
                  <a:pt x="0" y="0"/>
                </a:moveTo>
                <a:lnTo>
                  <a:pt x="6525" y="6411"/>
                </a:lnTo>
                <a:lnTo>
                  <a:pt x="13188" y="12678"/>
                </a:lnTo>
                <a:lnTo>
                  <a:pt x="19985" y="18797"/>
                </a:lnTo>
                <a:lnTo>
                  <a:pt x="26914" y="24765"/>
                </a:lnTo>
                <a:lnTo>
                  <a:pt x="33971" y="30581"/>
                </a:lnTo>
                <a:lnTo>
                  <a:pt x="41153" y="36240"/>
                </a:lnTo>
                <a:lnTo>
                  <a:pt x="48455" y="41741"/>
                </a:lnTo>
                <a:lnTo>
                  <a:pt x="55876" y="47080"/>
                </a:lnTo>
                <a:lnTo>
                  <a:pt x="63411" y="52256"/>
                </a:lnTo>
                <a:lnTo>
                  <a:pt x="71056" y="57266"/>
                </a:lnTo>
                <a:lnTo>
                  <a:pt x="78808" y="62106"/>
                </a:lnTo>
                <a:lnTo>
                  <a:pt x="86664" y="6677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4455762" y="5751560"/>
            <a:ext cx="100923" cy="41977"/>
          </a:xfrm>
          <a:custGeom>
            <a:avLst/>
            <a:gdLst/>
            <a:ahLst/>
            <a:cxnLst/>
            <a:rect l="l" t="t" r="r" b="b"/>
            <a:pathLst>
              <a:path w="100923" h="41977">
                <a:moveTo>
                  <a:pt x="0" y="0"/>
                </a:moveTo>
                <a:lnTo>
                  <a:pt x="7956" y="4497"/>
                </a:lnTo>
                <a:lnTo>
                  <a:pt x="16007" y="8818"/>
                </a:lnTo>
                <a:lnTo>
                  <a:pt x="24150" y="12962"/>
                </a:lnTo>
                <a:lnTo>
                  <a:pt x="32381" y="16926"/>
                </a:lnTo>
                <a:lnTo>
                  <a:pt x="40696" y="20709"/>
                </a:lnTo>
                <a:lnTo>
                  <a:pt x="49092" y="24310"/>
                </a:lnTo>
                <a:lnTo>
                  <a:pt x="57564" y="27725"/>
                </a:lnTo>
                <a:lnTo>
                  <a:pt x="66108" y="30954"/>
                </a:lnTo>
                <a:lnTo>
                  <a:pt x="74720" y="33995"/>
                </a:lnTo>
                <a:lnTo>
                  <a:pt x="83396" y="36847"/>
                </a:lnTo>
                <a:lnTo>
                  <a:pt x="92132" y="39508"/>
                </a:lnTo>
                <a:lnTo>
                  <a:pt x="100923" y="4197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4556685" y="5793537"/>
            <a:ext cx="108304" cy="14318"/>
          </a:xfrm>
          <a:custGeom>
            <a:avLst/>
            <a:gdLst/>
            <a:ahLst/>
            <a:cxnLst/>
            <a:rect l="l" t="t" r="r" b="b"/>
            <a:pathLst>
              <a:path w="108304" h="14318">
                <a:moveTo>
                  <a:pt x="0" y="0"/>
                </a:moveTo>
                <a:lnTo>
                  <a:pt x="8844" y="2276"/>
                </a:lnTo>
                <a:lnTo>
                  <a:pt x="17734" y="4357"/>
                </a:lnTo>
                <a:lnTo>
                  <a:pt x="26668" y="6244"/>
                </a:lnTo>
                <a:lnTo>
                  <a:pt x="35641" y="7934"/>
                </a:lnTo>
                <a:lnTo>
                  <a:pt x="44648" y="9427"/>
                </a:lnTo>
                <a:lnTo>
                  <a:pt x="53685" y="10723"/>
                </a:lnTo>
                <a:lnTo>
                  <a:pt x="62749" y="11820"/>
                </a:lnTo>
                <a:lnTo>
                  <a:pt x="71834" y="12719"/>
                </a:lnTo>
                <a:lnTo>
                  <a:pt x="80936" y="13418"/>
                </a:lnTo>
                <a:lnTo>
                  <a:pt x="90052" y="13918"/>
                </a:lnTo>
                <a:lnTo>
                  <a:pt x="99176" y="14218"/>
                </a:lnTo>
                <a:lnTo>
                  <a:pt x="108304" y="1431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4664989" y="5793537"/>
            <a:ext cx="108304" cy="14318"/>
          </a:xfrm>
          <a:custGeom>
            <a:avLst/>
            <a:gdLst/>
            <a:ahLst/>
            <a:cxnLst/>
            <a:rect l="l" t="t" r="r" b="b"/>
            <a:pathLst>
              <a:path w="108304" h="14318">
                <a:moveTo>
                  <a:pt x="0" y="14318"/>
                </a:moveTo>
                <a:lnTo>
                  <a:pt x="9129" y="14218"/>
                </a:lnTo>
                <a:lnTo>
                  <a:pt x="18253" y="13918"/>
                </a:lnTo>
                <a:lnTo>
                  <a:pt x="27369" y="13418"/>
                </a:lnTo>
                <a:lnTo>
                  <a:pt x="36471" y="12719"/>
                </a:lnTo>
                <a:lnTo>
                  <a:pt x="45556" y="11820"/>
                </a:lnTo>
                <a:lnTo>
                  <a:pt x="54620" y="10723"/>
                </a:lnTo>
                <a:lnTo>
                  <a:pt x="63657" y="9427"/>
                </a:lnTo>
                <a:lnTo>
                  <a:pt x="72664" y="7934"/>
                </a:lnTo>
                <a:lnTo>
                  <a:pt x="81637" y="6244"/>
                </a:lnTo>
                <a:lnTo>
                  <a:pt x="90570" y="4357"/>
                </a:lnTo>
                <a:lnTo>
                  <a:pt x="99461" y="2276"/>
                </a:lnTo>
                <a:lnTo>
                  <a:pt x="108304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4773293" y="5751560"/>
            <a:ext cx="100923" cy="41977"/>
          </a:xfrm>
          <a:custGeom>
            <a:avLst/>
            <a:gdLst/>
            <a:ahLst/>
            <a:cxnLst/>
            <a:rect l="l" t="t" r="r" b="b"/>
            <a:pathLst>
              <a:path w="100923" h="41977">
                <a:moveTo>
                  <a:pt x="0" y="41977"/>
                </a:moveTo>
                <a:lnTo>
                  <a:pt x="8792" y="39508"/>
                </a:lnTo>
                <a:lnTo>
                  <a:pt x="17528" y="36847"/>
                </a:lnTo>
                <a:lnTo>
                  <a:pt x="26204" y="33995"/>
                </a:lnTo>
                <a:lnTo>
                  <a:pt x="34816" y="30954"/>
                </a:lnTo>
                <a:lnTo>
                  <a:pt x="43360" y="27725"/>
                </a:lnTo>
                <a:lnTo>
                  <a:pt x="51832" y="24310"/>
                </a:lnTo>
                <a:lnTo>
                  <a:pt x="60227" y="20709"/>
                </a:lnTo>
                <a:lnTo>
                  <a:pt x="68543" y="16926"/>
                </a:lnTo>
                <a:lnTo>
                  <a:pt x="76774" y="12962"/>
                </a:lnTo>
                <a:lnTo>
                  <a:pt x="84917" y="8818"/>
                </a:lnTo>
                <a:lnTo>
                  <a:pt x="92968" y="4497"/>
                </a:lnTo>
                <a:lnTo>
                  <a:pt x="100923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4874216" y="5684784"/>
            <a:ext cx="86665" cy="66776"/>
          </a:xfrm>
          <a:custGeom>
            <a:avLst/>
            <a:gdLst/>
            <a:ahLst/>
            <a:cxnLst/>
            <a:rect l="l" t="t" r="r" b="b"/>
            <a:pathLst>
              <a:path w="86665" h="66776">
                <a:moveTo>
                  <a:pt x="0" y="66776"/>
                </a:moveTo>
                <a:lnTo>
                  <a:pt x="7856" y="62106"/>
                </a:lnTo>
                <a:lnTo>
                  <a:pt x="15609" y="57266"/>
                </a:lnTo>
                <a:lnTo>
                  <a:pt x="23254" y="52256"/>
                </a:lnTo>
                <a:lnTo>
                  <a:pt x="30789" y="47080"/>
                </a:lnTo>
                <a:lnTo>
                  <a:pt x="38209" y="41741"/>
                </a:lnTo>
                <a:lnTo>
                  <a:pt x="45512" y="36240"/>
                </a:lnTo>
                <a:lnTo>
                  <a:pt x="52694" y="30581"/>
                </a:lnTo>
                <a:lnTo>
                  <a:pt x="59751" y="24765"/>
                </a:lnTo>
                <a:lnTo>
                  <a:pt x="66679" y="18797"/>
                </a:lnTo>
                <a:lnTo>
                  <a:pt x="73477" y="12678"/>
                </a:lnTo>
                <a:lnTo>
                  <a:pt x="80140" y="6411"/>
                </a:lnTo>
                <a:lnTo>
                  <a:pt x="86665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4960881" y="5597760"/>
            <a:ext cx="66500" cy="87024"/>
          </a:xfrm>
          <a:custGeom>
            <a:avLst/>
            <a:gdLst/>
            <a:ahLst/>
            <a:cxnLst/>
            <a:rect l="l" t="t" r="r" b="b"/>
            <a:pathLst>
              <a:path w="66500" h="87024">
                <a:moveTo>
                  <a:pt x="0" y="87024"/>
                </a:moveTo>
                <a:lnTo>
                  <a:pt x="6385" y="80472"/>
                </a:lnTo>
                <a:lnTo>
                  <a:pt x="12625" y="73781"/>
                </a:lnTo>
                <a:lnTo>
                  <a:pt x="18719" y="66956"/>
                </a:lnTo>
                <a:lnTo>
                  <a:pt x="24663" y="59998"/>
                </a:lnTo>
                <a:lnTo>
                  <a:pt x="30454" y="52912"/>
                </a:lnTo>
                <a:lnTo>
                  <a:pt x="36090" y="45701"/>
                </a:lnTo>
                <a:lnTo>
                  <a:pt x="41568" y="38368"/>
                </a:lnTo>
                <a:lnTo>
                  <a:pt x="46886" y="30916"/>
                </a:lnTo>
                <a:lnTo>
                  <a:pt x="52040" y="23350"/>
                </a:lnTo>
                <a:lnTo>
                  <a:pt x="57029" y="15673"/>
                </a:lnTo>
                <a:lnTo>
                  <a:pt x="61850" y="7889"/>
                </a:lnTo>
                <a:lnTo>
                  <a:pt x="66500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5027381" y="5496419"/>
            <a:ext cx="41804" cy="101341"/>
          </a:xfrm>
          <a:custGeom>
            <a:avLst/>
            <a:gdLst/>
            <a:ahLst/>
            <a:cxnLst/>
            <a:rect l="l" t="t" r="r" b="b"/>
            <a:pathLst>
              <a:path w="41804" h="101341">
                <a:moveTo>
                  <a:pt x="0" y="101341"/>
                </a:moveTo>
                <a:lnTo>
                  <a:pt x="4478" y="93353"/>
                </a:lnTo>
                <a:lnTo>
                  <a:pt x="8782" y="85269"/>
                </a:lnTo>
                <a:lnTo>
                  <a:pt x="12909" y="77092"/>
                </a:lnTo>
                <a:lnTo>
                  <a:pt x="16857" y="68826"/>
                </a:lnTo>
                <a:lnTo>
                  <a:pt x="20624" y="60477"/>
                </a:lnTo>
                <a:lnTo>
                  <a:pt x="24210" y="52046"/>
                </a:lnTo>
                <a:lnTo>
                  <a:pt x="27611" y="43539"/>
                </a:lnTo>
                <a:lnTo>
                  <a:pt x="30827" y="34960"/>
                </a:lnTo>
                <a:lnTo>
                  <a:pt x="33855" y="26312"/>
                </a:lnTo>
                <a:lnTo>
                  <a:pt x="36695" y="17600"/>
                </a:lnTo>
                <a:lnTo>
                  <a:pt x="39345" y="8828"/>
                </a:lnTo>
                <a:lnTo>
                  <a:pt x="41804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정상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/ 거리 확인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3" name="Connector 4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124155" y="5496419"/>
            <a:ext cx="788399" cy="52153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6124155" y="5496419"/>
            <a:ext cx="1596790" cy="52153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6912554" y="5496419"/>
            <a:ext cx="808391" cy="311372"/>
          </a:xfrm>
          <a:custGeom>
            <a:avLst/>
            <a:gdLst/>
            <a:ahLst/>
            <a:cxnLst/>
            <a:rect l="l" t="t" r="r" b="b"/>
            <a:pathLst>
              <a:path w="808391" h="311372">
                <a:moveTo>
                  <a:pt x="0" y="0"/>
                </a:moveTo>
                <a:lnTo>
                  <a:pt x="4026" y="14098"/>
                </a:lnTo>
                <a:lnTo>
                  <a:pt x="8539" y="28047"/>
                </a:lnTo>
                <a:lnTo>
                  <a:pt x="13535" y="41829"/>
                </a:lnTo>
                <a:lnTo>
                  <a:pt x="19006" y="55428"/>
                </a:lnTo>
                <a:lnTo>
                  <a:pt x="24947" y="68826"/>
                </a:lnTo>
                <a:lnTo>
                  <a:pt x="31350" y="82009"/>
                </a:lnTo>
                <a:lnTo>
                  <a:pt x="38207" y="94959"/>
                </a:lnTo>
                <a:lnTo>
                  <a:pt x="45510" y="107660"/>
                </a:lnTo>
                <a:lnTo>
                  <a:pt x="53250" y="120098"/>
                </a:lnTo>
                <a:lnTo>
                  <a:pt x="61418" y="132257"/>
                </a:lnTo>
                <a:lnTo>
                  <a:pt x="70003" y="144123"/>
                </a:lnTo>
                <a:lnTo>
                  <a:pt x="78995" y="155680"/>
                </a:lnTo>
                <a:lnTo>
                  <a:pt x="88384" y="166916"/>
                </a:lnTo>
                <a:lnTo>
                  <a:pt x="98157" y="177815"/>
                </a:lnTo>
                <a:lnTo>
                  <a:pt x="108304" y="188365"/>
                </a:lnTo>
                <a:lnTo>
                  <a:pt x="118810" y="198554"/>
                </a:lnTo>
                <a:lnTo>
                  <a:pt x="129665" y="208367"/>
                </a:lnTo>
                <a:lnTo>
                  <a:pt x="140854" y="217795"/>
                </a:lnTo>
                <a:lnTo>
                  <a:pt x="152363" y="226825"/>
                </a:lnTo>
                <a:lnTo>
                  <a:pt x="164180" y="235445"/>
                </a:lnTo>
                <a:lnTo>
                  <a:pt x="176289" y="243647"/>
                </a:lnTo>
                <a:lnTo>
                  <a:pt x="188675" y="251419"/>
                </a:lnTo>
                <a:lnTo>
                  <a:pt x="201325" y="258752"/>
                </a:lnTo>
                <a:lnTo>
                  <a:pt x="214221" y="265638"/>
                </a:lnTo>
                <a:lnTo>
                  <a:pt x="227349" y="272067"/>
                </a:lnTo>
                <a:lnTo>
                  <a:pt x="240692" y="278033"/>
                </a:lnTo>
                <a:lnTo>
                  <a:pt x="254235" y="283527"/>
                </a:lnTo>
                <a:lnTo>
                  <a:pt x="267960" y="288543"/>
                </a:lnTo>
                <a:lnTo>
                  <a:pt x="281851" y="293075"/>
                </a:lnTo>
                <a:lnTo>
                  <a:pt x="295891" y="297118"/>
                </a:lnTo>
                <a:lnTo>
                  <a:pt x="310064" y="300666"/>
                </a:lnTo>
                <a:lnTo>
                  <a:pt x="324350" y="303716"/>
                </a:lnTo>
                <a:lnTo>
                  <a:pt x="338735" y="306262"/>
                </a:lnTo>
                <a:lnTo>
                  <a:pt x="353199" y="308304"/>
                </a:lnTo>
                <a:lnTo>
                  <a:pt x="367725" y="309837"/>
                </a:lnTo>
                <a:lnTo>
                  <a:pt x="382295" y="310860"/>
                </a:lnTo>
                <a:lnTo>
                  <a:pt x="396892" y="311372"/>
                </a:lnTo>
                <a:lnTo>
                  <a:pt x="411498" y="311372"/>
                </a:lnTo>
                <a:lnTo>
                  <a:pt x="426096" y="310860"/>
                </a:lnTo>
                <a:lnTo>
                  <a:pt x="440666" y="309837"/>
                </a:lnTo>
                <a:lnTo>
                  <a:pt x="455192" y="308304"/>
                </a:lnTo>
                <a:lnTo>
                  <a:pt x="469656" y="306262"/>
                </a:lnTo>
                <a:lnTo>
                  <a:pt x="484040" y="303716"/>
                </a:lnTo>
                <a:lnTo>
                  <a:pt x="498327" y="300666"/>
                </a:lnTo>
                <a:lnTo>
                  <a:pt x="512499" y="297118"/>
                </a:lnTo>
                <a:lnTo>
                  <a:pt x="526540" y="293075"/>
                </a:lnTo>
                <a:lnTo>
                  <a:pt x="540431" y="288543"/>
                </a:lnTo>
                <a:lnTo>
                  <a:pt x="554156" y="283527"/>
                </a:lnTo>
                <a:lnTo>
                  <a:pt x="567698" y="278033"/>
                </a:lnTo>
                <a:lnTo>
                  <a:pt x="581042" y="272067"/>
                </a:lnTo>
                <a:lnTo>
                  <a:pt x="594170" y="265638"/>
                </a:lnTo>
                <a:lnTo>
                  <a:pt x="607066" y="258752"/>
                </a:lnTo>
                <a:lnTo>
                  <a:pt x="619715" y="251419"/>
                </a:lnTo>
                <a:lnTo>
                  <a:pt x="632102" y="243647"/>
                </a:lnTo>
                <a:lnTo>
                  <a:pt x="644211" y="235445"/>
                </a:lnTo>
                <a:lnTo>
                  <a:pt x="656027" y="226825"/>
                </a:lnTo>
                <a:lnTo>
                  <a:pt x="667537" y="217795"/>
                </a:lnTo>
                <a:lnTo>
                  <a:pt x="678726" y="208367"/>
                </a:lnTo>
                <a:lnTo>
                  <a:pt x="689580" y="198554"/>
                </a:lnTo>
                <a:lnTo>
                  <a:pt x="700087" y="188365"/>
                </a:lnTo>
                <a:lnTo>
                  <a:pt x="710233" y="177815"/>
                </a:lnTo>
                <a:lnTo>
                  <a:pt x="720007" y="166916"/>
                </a:lnTo>
                <a:lnTo>
                  <a:pt x="729395" y="155680"/>
                </a:lnTo>
                <a:lnTo>
                  <a:pt x="738388" y="144123"/>
                </a:lnTo>
                <a:lnTo>
                  <a:pt x="746973" y="132257"/>
                </a:lnTo>
                <a:lnTo>
                  <a:pt x="755141" y="120098"/>
                </a:lnTo>
                <a:lnTo>
                  <a:pt x="762881" y="107660"/>
                </a:lnTo>
                <a:lnTo>
                  <a:pt x="770184" y="94959"/>
                </a:lnTo>
                <a:lnTo>
                  <a:pt x="777041" y="82009"/>
                </a:lnTo>
                <a:lnTo>
                  <a:pt x="783444" y="68826"/>
                </a:lnTo>
                <a:lnTo>
                  <a:pt x="789384" y="55428"/>
                </a:lnTo>
                <a:lnTo>
                  <a:pt x="794856" y="41829"/>
                </a:lnTo>
                <a:lnTo>
                  <a:pt x="799852" y="28047"/>
                </a:lnTo>
                <a:lnTo>
                  <a:pt x="804365" y="14098"/>
                </a:lnTo>
                <a:lnTo>
                  <a:pt x="80839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077079" y="5970678"/>
            <a:ext cx="94152" cy="94542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Interval 이 0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/ 거리 입력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222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주의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3점 원호는 Arc 와 똑같은 주의사항이 적용됩니다. Arc 만 확인하고 3점 원호를 빠뜨리면 같은 현상이 발생합니다.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Spline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5. Spline  (나선)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바깥에서 안쪽으로(또는 반대로) 소용돌이 모양을 그리며 용접합니다.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2677885"/>
            <a:ext cx="2050426" cy="101237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264494" y="2174472"/>
            <a:ext cx="1245872" cy="1128619"/>
          </a:xfrm>
          <a:custGeom>
            <a:avLst/>
            <a:gdLst/>
            <a:ahLst/>
            <a:cxnLst/>
            <a:rect l="l" t="t" r="r" b="b"/>
            <a:pathLst>
              <a:path w="1245872" h="1128619">
                <a:moveTo>
                  <a:pt x="757675" y="503413"/>
                </a:moveTo>
                <a:lnTo>
                  <a:pt x="760651" y="482505"/>
                </a:lnTo>
                <a:lnTo>
                  <a:pt x="761366" y="460977"/>
                </a:lnTo>
                <a:lnTo>
                  <a:pt x="759725" y="439079"/>
                </a:lnTo>
                <a:lnTo>
                  <a:pt x="755659" y="417075"/>
                </a:lnTo>
                <a:lnTo>
                  <a:pt x="749129" y="395236"/>
                </a:lnTo>
                <a:lnTo>
                  <a:pt x="740128" y="373844"/>
                </a:lnTo>
                <a:lnTo>
                  <a:pt x="728680" y="353181"/>
                </a:lnTo>
                <a:lnTo>
                  <a:pt x="714841" y="333530"/>
                </a:lnTo>
                <a:lnTo>
                  <a:pt x="698700" y="315169"/>
                </a:lnTo>
                <a:lnTo>
                  <a:pt x="680377" y="298369"/>
                </a:lnTo>
                <a:lnTo>
                  <a:pt x="660025" y="283389"/>
                </a:lnTo>
                <a:lnTo>
                  <a:pt x="637827" y="270472"/>
                </a:lnTo>
                <a:lnTo>
                  <a:pt x="613993" y="259844"/>
                </a:lnTo>
                <a:lnTo>
                  <a:pt x="588762" y="251707"/>
                </a:lnTo>
                <a:lnTo>
                  <a:pt x="562396" y="246238"/>
                </a:lnTo>
                <a:lnTo>
                  <a:pt x="535180" y="243587"/>
                </a:lnTo>
                <a:lnTo>
                  <a:pt x="507416" y="243872"/>
                </a:lnTo>
                <a:lnTo>
                  <a:pt x="479423" y="247178"/>
                </a:lnTo>
                <a:lnTo>
                  <a:pt x="451530" y="253555"/>
                </a:lnTo>
                <a:lnTo>
                  <a:pt x="424074" y="263017"/>
                </a:lnTo>
                <a:lnTo>
                  <a:pt x="397397" y="275539"/>
                </a:lnTo>
                <a:lnTo>
                  <a:pt x="371840" y="291060"/>
                </a:lnTo>
                <a:lnTo>
                  <a:pt x="347739" y="309478"/>
                </a:lnTo>
                <a:lnTo>
                  <a:pt x="325421" y="330655"/>
                </a:lnTo>
                <a:lnTo>
                  <a:pt x="305199" y="354415"/>
                </a:lnTo>
                <a:lnTo>
                  <a:pt x="287369" y="380547"/>
                </a:lnTo>
                <a:lnTo>
                  <a:pt x="272207" y="408804"/>
                </a:lnTo>
                <a:lnTo>
                  <a:pt x="259962" y="438910"/>
                </a:lnTo>
                <a:lnTo>
                  <a:pt x="250853" y="470557"/>
                </a:lnTo>
                <a:lnTo>
                  <a:pt x="245069" y="503413"/>
                </a:lnTo>
                <a:lnTo>
                  <a:pt x="242761" y="537123"/>
                </a:lnTo>
                <a:lnTo>
                  <a:pt x="244044" y="571311"/>
                </a:lnTo>
                <a:lnTo>
                  <a:pt x="248992" y="605591"/>
                </a:lnTo>
                <a:lnTo>
                  <a:pt x="257637" y="639562"/>
                </a:lnTo>
                <a:lnTo>
                  <a:pt x="269966" y="672822"/>
                </a:lnTo>
                <a:lnTo>
                  <a:pt x="285925" y="704965"/>
                </a:lnTo>
                <a:lnTo>
                  <a:pt x="305412" y="735590"/>
                </a:lnTo>
                <a:lnTo>
                  <a:pt x="328285" y="764305"/>
                </a:lnTo>
                <a:lnTo>
                  <a:pt x="354354" y="790733"/>
                </a:lnTo>
                <a:lnTo>
                  <a:pt x="383391" y="814514"/>
                </a:lnTo>
                <a:lnTo>
                  <a:pt x="415125" y="835314"/>
                </a:lnTo>
                <a:lnTo>
                  <a:pt x="449251" y="852825"/>
                </a:lnTo>
                <a:lnTo>
                  <a:pt x="485424" y="866771"/>
                </a:lnTo>
                <a:lnTo>
                  <a:pt x="523273" y="876913"/>
                </a:lnTo>
                <a:lnTo>
                  <a:pt x="562396" y="883053"/>
                </a:lnTo>
                <a:lnTo>
                  <a:pt x="602370" y="885033"/>
                </a:lnTo>
                <a:lnTo>
                  <a:pt x="642752" y="882742"/>
                </a:lnTo>
                <a:lnTo>
                  <a:pt x="683085" y="876119"/>
                </a:lnTo>
                <a:lnTo>
                  <a:pt x="722905" y="865148"/>
                </a:lnTo>
                <a:lnTo>
                  <a:pt x="761743" y="849867"/>
                </a:lnTo>
                <a:lnTo>
                  <a:pt x="799134" y="830363"/>
                </a:lnTo>
                <a:lnTo>
                  <a:pt x="834619" y="806776"/>
                </a:lnTo>
                <a:lnTo>
                  <a:pt x="867754" y="779293"/>
                </a:lnTo>
                <a:lnTo>
                  <a:pt x="898112" y="748154"/>
                </a:lnTo>
                <a:lnTo>
                  <a:pt x="925292" y="713644"/>
                </a:lnTo>
                <a:lnTo>
                  <a:pt x="948921" y="676090"/>
                </a:lnTo>
                <a:lnTo>
                  <a:pt x="968661" y="635866"/>
                </a:lnTo>
                <a:lnTo>
                  <a:pt x="984213" y="593378"/>
                </a:lnTo>
                <a:lnTo>
                  <a:pt x="995320" y="549070"/>
                </a:lnTo>
                <a:lnTo>
                  <a:pt x="1001773" y="503413"/>
                </a:lnTo>
                <a:lnTo>
                  <a:pt x="1003412" y="456903"/>
                </a:lnTo>
                <a:lnTo>
                  <a:pt x="1000131" y="410053"/>
                </a:lnTo>
                <a:lnTo>
                  <a:pt x="991876" y="363392"/>
                </a:lnTo>
                <a:lnTo>
                  <a:pt x="978653" y="317453"/>
                </a:lnTo>
                <a:lnTo>
                  <a:pt x="960524" y="272772"/>
                </a:lnTo>
                <a:lnTo>
                  <a:pt x="937608" y="229879"/>
                </a:lnTo>
                <a:lnTo>
                  <a:pt x="910080" y="189292"/>
                </a:lnTo>
                <a:lnTo>
                  <a:pt x="878175" y="151513"/>
                </a:lnTo>
                <a:lnTo>
                  <a:pt x="842177" y="117018"/>
                </a:lnTo>
                <a:lnTo>
                  <a:pt x="802426" y="86255"/>
                </a:lnTo>
                <a:lnTo>
                  <a:pt x="759309" y="59636"/>
                </a:lnTo>
                <a:lnTo>
                  <a:pt x="713257" y="37531"/>
                </a:lnTo>
                <a:lnTo>
                  <a:pt x="664744" y="20268"/>
                </a:lnTo>
                <a:lnTo>
                  <a:pt x="614277" y="8120"/>
                </a:lnTo>
                <a:lnTo>
                  <a:pt x="562396" y="1310"/>
                </a:lnTo>
                <a:lnTo>
                  <a:pt x="509665" y="0"/>
                </a:lnTo>
                <a:lnTo>
                  <a:pt x="456665" y="4296"/>
                </a:lnTo>
                <a:lnTo>
                  <a:pt x="403992" y="14237"/>
                </a:lnTo>
                <a:lnTo>
                  <a:pt x="352246" y="29802"/>
                </a:lnTo>
                <a:lnTo>
                  <a:pt x="302025" y="50903"/>
                </a:lnTo>
                <a:lnTo>
                  <a:pt x="253920" y="77388"/>
                </a:lnTo>
                <a:lnTo>
                  <a:pt x="208507" y="109042"/>
                </a:lnTo>
                <a:lnTo>
                  <a:pt x="166339" y="145588"/>
                </a:lnTo>
                <a:lnTo>
                  <a:pt x="127941" y="186689"/>
                </a:lnTo>
                <a:lnTo>
                  <a:pt x="93803" y="231951"/>
                </a:lnTo>
                <a:lnTo>
                  <a:pt x="64374" y="280925"/>
                </a:lnTo>
                <a:lnTo>
                  <a:pt x="40056" y="333117"/>
                </a:lnTo>
                <a:lnTo>
                  <a:pt x="21198" y="387987"/>
                </a:lnTo>
                <a:lnTo>
                  <a:pt x="8092" y="444955"/>
                </a:lnTo>
                <a:lnTo>
                  <a:pt x="970" y="503413"/>
                </a:lnTo>
                <a:lnTo>
                  <a:pt x="0" y="562725"/>
                </a:lnTo>
                <a:lnTo>
                  <a:pt x="5280" y="622235"/>
                </a:lnTo>
                <a:lnTo>
                  <a:pt x="16841" y="681278"/>
                </a:lnTo>
                <a:lnTo>
                  <a:pt x="34642" y="739184"/>
                </a:lnTo>
                <a:lnTo>
                  <a:pt x="58571" y="795286"/>
                </a:lnTo>
                <a:lnTo>
                  <a:pt x="88445" y="848930"/>
                </a:lnTo>
                <a:lnTo>
                  <a:pt x="124012" y="899479"/>
                </a:lnTo>
                <a:lnTo>
                  <a:pt x="164951" y="946322"/>
                </a:lnTo>
                <a:lnTo>
                  <a:pt x="210877" y="988884"/>
                </a:lnTo>
                <a:lnTo>
                  <a:pt x="261342" y="1026629"/>
                </a:lnTo>
                <a:lnTo>
                  <a:pt x="315842" y="1059067"/>
                </a:lnTo>
                <a:lnTo>
                  <a:pt x="373820" y="1085765"/>
                </a:lnTo>
                <a:lnTo>
                  <a:pt x="434673" y="1106347"/>
                </a:lnTo>
                <a:lnTo>
                  <a:pt x="497758" y="1120500"/>
                </a:lnTo>
                <a:lnTo>
                  <a:pt x="562396" y="1127981"/>
                </a:lnTo>
                <a:lnTo>
                  <a:pt x="627885" y="1128619"/>
                </a:lnTo>
                <a:lnTo>
                  <a:pt x="693503" y="1122319"/>
                </a:lnTo>
                <a:lnTo>
                  <a:pt x="758516" y="1109060"/>
                </a:lnTo>
                <a:lnTo>
                  <a:pt x="822189" y="1088901"/>
                </a:lnTo>
                <a:lnTo>
                  <a:pt x="883792" y="1061981"/>
                </a:lnTo>
                <a:lnTo>
                  <a:pt x="942611" y="1028514"/>
                </a:lnTo>
                <a:lnTo>
                  <a:pt x="997953" y="988793"/>
                </a:lnTo>
                <a:lnTo>
                  <a:pt x="1049154" y="943183"/>
                </a:lnTo>
                <a:lnTo>
                  <a:pt x="1095591" y="892120"/>
                </a:lnTo>
                <a:lnTo>
                  <a:pt x="1136687" y="836108"/>
                </a:lnTo>
                <a:lnTo>
                  <a:pt x="1171916" y="775712"/>
                </a:lnTo>
                <a:lnTo>
                  <a:pt x="1200812" y="711553"/>
                </a:lnTo>
                <a:lnTo>
                  <a:pt x="1222977" y="644302"/>
                </a:lnTo>
                <a:lnTo>
                  <a:pt x="1238081" y="574672"/>
                </a:lnTo>
                <a:lnTo>
                  <a:pt x="1245872" y="503413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79859" y="2635431"/>
            <a:ext cx="84620" cy="84909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754880" y="1371600"/>
          <a:ext cx="7040880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나선에는 램핑이 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무시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켜도 설비가 강제로 끕니다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적용되지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형상(감는 수 · 방향)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속성에서 조정합니다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82063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1753648" y="4947052"/>
            <a:ext cx="648789" cy="745278"/>
          </a:xfrm>
          <a:custGeom>
            <a:avLst/>
            <a:gdLst/>
            <a:ahLst/>
            <a:cxnLst/>
            <a:rect l="l" t="t" r="r" b="b"/>
            <a:pathLst>
              <a:path w="648789" h="745278">
                <a:moveTo>
                  <a:pt x="385118" y="419605"/>
                </a:moveTo>
                <a:lnTo>
                  <a:pt x="387174" y="412698"/>
                </a:lnTo>
                <a:lnTo>
                  <a:pt x="388848" y="405569"/>
                </a:lnTo>
                <a:lnTo>
                  <a:pt x="390120" y="398240"/>
                </a:lnTo>
                <a:lnTo>
                  <a:pt x="390976" y="390734"/>
                </a:lnTo>
                <a:lnTo>
                  <a:pt x="391398" y="383075"/>
                </a:lnTo>
                <a:lnTo>
                  <a:pt x="391375" y="375288"/>
                </a:lnTo>
                <a:lnTo>
                  <a:pt x="390892" y="367400"/>
                </a:lnTo>
                <a:lnTo>
                  <a:pt x="389940" y="359437"/>
                </a:lnTo>
                <a:lnTo>
                  <a:pt x="388509" y="351430"/>
                </a:lnTo>
                <a:lnTo>
                  <a:pt x="386592" y="343405"/>
                </a:lnTo>
                <a:lnTo>
                  <a:pt x="384182" y="335393"/>
                </a:lnTo>
                <a:lnTo>
                  <a:pt x="381277" y="327425"/>
                </a:lnTo>
                <a:lnTo>
                  <a:pt x="377873" y="319530"/>
                </a:lnTo>
                <a:lnTo>
                  <a:pt x="373971" y="311740"/>
                </a:lnTo>
                <a:lnTo>
                  <a:pt x="369572" y="304086"/>
                </a:lnTo>
                <a:lnTo>
                  <a:pt x="364680" y="296600"/>
                </a:lnTo>
                <a:lnTo>
                  <a:pt x="359299" y="289313"/>
                </a:lnTo>
                <a:lnTo>
                  <a:pt x="353439" y="282255"/>
                </a:lnTo>
                <a:lnTo>
                  <a:pt x="347107" y="275459"/>
                </a:lnTo>
                <a:lnTo>
                  <a:pt x="340315" y="268955"/>
                </a:lnTo>
                <a:lnTo>
                  <a:pt x="333076" y="262773"/>
                </a:lnTo>
                <a:lnTo>
                  <a:pt x="325406" y="256942"/>
                </a:lnTo>
                <a:lnTo>
                  <a:pt x="317322" y="251492"/>
                </a:lnTo>
                <a:lnTo>
                  <a:pt x="308841" y="246450"/>
                </a:lnTo>
                <a:lnTo>
                  <a:pt x="299987" y="241844"/>
                </a:lnTo>
                <a:lnTo>
                  <a:pt x="290779" y="237700"/>
                </a:lnTo>
                <a:lnTo>
                  <a:pt x="281243" y="234041"/>
                </a:lnTo>
                <a:lnTo>
                  <a:pt x="271405" y="230893"/>
                </a:lnTo>
                <a:lnTo>
                  <a:pt x="261292" y="228276"/>
                </a:lnTo>
                <a:lnTo>
                  <a:pt x="250932" y="226213"/>
                </a:lnTo>
                <a:lnTo>
                  <a:pt x="240356" y="224721"/>
                </a:lnTo>
                <a:lnTo>
                  <a:pt x="229596" y="223817"/>
                </a:lnTo>
                <a:lnTo>
                  <a:pt x="218684" y="223519"/>
                </a:lnTo>
                <a:lnTo>
                  <a:pt x="207655" y="223839"/>
                </a:lnTo>
                <a:lnTo>
                  <a:pt x="196543" y="224788"/>
                </a:lnTo>
                <a:lnTo>
                  <a:pt x="185384" y="226378"/>
                </a:lnTo>
                <a:lnTo>
                  <a:pt x="174215" y="228615"/>
                </a:lnTo>
                <a:lnTo>
                  <a:pt x="163074" y="231505"/>
                </a:lnTo>
                <a:lnTo>
                  <a:pt x="151998" y="235052"/>
                </a:lnTo>
                <a:lnTo>
                  <a:pt x="141026" y="239256"/>
                </a:lnTo>
                <a:lnTo>
                  <a:pt x="130195" y="244117"/>
                </a:lnTo>
                <a:lnTo>
                  <a:pt x="119547" y="249630"/>
                </a:lnTo>
                <a:lnTo>
                  <a:pt x="109118" y="255791"/>
                </a:lnTo>
                <a:lnTo>
                  <a:pt x="98948" y="262592"/>
                </a:lnTo>
                <a:lnTo>
                  <a:pt x="89076" y="270021"/>
                </a:lnTo>
                <a:lnTo>
                  <a:pt x="79539" y="278067"/>
                </a:lnTo>
                <a:lnTo>
                  <a:pt x="70376" y="286713"/>
                </a:lnTo>
                <a:lnTo>
                  <a:pt x="61622" y="295944"/>
                </a:lnTo>
                <a:lnTo>
                  <a:pt x="53316" y="305739"/>
                </a:lnTo>
                <a:lnTo>
                  <a:pt x="45491" y="316077"/>
                </a:lnTo>
                <a:lnTo>
                  <a:pt x="38182" y="326933"/>
                </a:lnTo>
                <a:lnTo>
                  <a:pt x="31423" y="338282"/>
                </a:lnTo>
                <a:lnTo>
                  <a:pt x="25244" y="350095"/>
                </a:lnTo>
                <a:lnTo>
                  <a:pt x="19677" y="362341"/>
                </a:lnTo>
                <a:lnTo>
                  <a:pt x="14749" y="374990"/>
                </a:lnTo>
                <a:lnTo>
                  <a:pt x="10489" y="388006"/>
                </a:lnTo>
                <a:lnTo>
                  <a:pt x="6920" y="401355"/>
                </a:lnTo>
                <a:lnTo>
                  <a:pt x="4067" y="414998"/>
                </a:lnTo>
                <a:lnTo>
                  <a:pt x="1950" y="428897"/>
                </a:lnTo>
                <a:lnTo>
                  <a:pt x="589" y="443011"/>
                </a:lnTo>
                <a:lnTo>
                  <a:pt x="0" y="457299"/>
                </a:lnTo>
                <a:lnTo>
                  <a:pt x="199" y="471717"/>
                </a:lnTo>
                <a:lnTo>
                  <a:pt x="1198" y="486221"/>
                </a:lnTo>
                <a:lnTo>
                  <a:pt x="3005" y="500767"/>
                </a:lnTo>
                <a:lnTo>
                  <a:pt x="5629" y="515309"/>
                </a:lnTo>
                <a:lnTo>
                  <a:pt x="9075" y="529801"/>
                </a:lnTo>
                <a:lnTo>
                  <a:pt x="13343" y="544194"/>
                </a:lnTo>
                <a:lnTo>
                  <a:pt x="18435" y="558443"/>
                </a:lnTo>
                <a:lnTo>
                  <a:pt x="24345" y="572500"/>
                </a:lnTo>
                <a:lnTo>
                  <a:pt x="31069" y="586317"/>
                </a:lnTo>
                <a:lnTo>
                  <a:pt x="38597" y="599846"/>
                </a:lnTo>
                <a:lnTo>
                  <a:pt x="46919" y="613041"/>
                </a:lnTo>
                <a:lnTo>
                  <a:pt x="56019" y="625854"/>
                </a:lnTo>
                <a:lnTo>
                  <a:pt x="65880" y="638240"/>
                </a:lnTo>
                <a:lnTo>
                  <a:pt x="76484" y="650153"/>
                </a:lnTo>
                <a:lnTo>
                  <a:pt x="87807" y="661549"/>
                </a:lnTo>
                <a:lnTo>
                  <a:pt x="99825" y="672383"/>
                </a:lnTo>
                <a:lnTo>
                  <a:pt x="112510" y="682615"/>
                </a:lnTo>
                <a:lnTo>
                  <a:pt x="125832" y="692202"/>
                </a:lnTo>
                <a:lnTo>
                  <a:pt x="139758" y="701106"/>
                </a:lnTo>
                <a:lnTo>
                  <a:pt x="154254" y="709290"/>
                </a:lnTo>
                <a:lnTo>
                  <a:pt x="169282" y="716716"/>
                </a:lnTo>
                <a:lnTo>
                  <a:pt x="184802" y="723351"/>
                </a:lnTo>
                <a:lnTo>
                  <a:pt x="200773" y="729164"/>
                </a:lnTo>
                <a:lnTo>
                  <a:pt x="217153" y="734125"/>
                </a:lnTo>
                <a:lnTo>
                  <a:pt x="233894" y="738206"/>
                </a:lnTo>
                <a:lnTo>
                  <a:pt x="250950" y="741382"/>
                </a:lnTo>
                <a:lnTo>
                  <a:pt x="268273" y="743633"/>
                </a:lnTo>
                <a:lnTo>
                  <a:pt x="285811" y="744937"/>
                </a:lnTo>
                <a:lnTo>
                  <a:pt x="303515" y="745278"/>
                </a:lnTo>
                <a:lnTo>
                  <a:pt x="321330" y="744642"/>
                </a:lnTo>
                <a:lnTo>
                  <a:pt x="339203" y="743018"/>
                </a:lnTo>
                <a:lnTo>
                  <a:pt x="357079" y="740399"/>
                </a:lnTo>
                <a:lnTo>
                  <a:pt x="374903" y="736778"/>
                </a:lnTo>
                <a:lnTo>
                  <a:pt x="392620" y="732154"/>
                </a:lnTo>
                <a:lnTo>
                  <a:pt x="410173" y="726529"/>
                </a:lnTo>
                <a:lnTo>
                  <a:pt x="427506" y="719907"/>
                </a:lnTo>
                <a:lnTo>
                  <a:pt x="444562" y="712296"/>
                </a:lnTo>
                <a:lnTo>
                  <a:pt x="461286" y="703705"/>
                </a:lnTo>
                <a:lnTo>
                  <a:pt x="477621" y="694151"/>
                </a:lnTo>
                <a:lnTo>
                  <a:pt x="493512" y="683649"/>
                </a:lnTo>
                <a:lnTo>
                  <a:pt x="508906" y="672220"/>
                </a:lnTo>
                <a:lnTo>
                  <a:pt x="523748" y="659888"/>
                </a:lnTo>
                <a:lnTo>
                  <a:pt x="537986" y="646680"/>
                </a:lnTo>
                <a:lnTo>
                  <a:pt x="551569" y="632625"/>
                </a:lnTo>
                <a:lnTo>
                  <a:pt x="564447" y="617757"/>
                </a:lnTo>
                <a:lnTo>
                  <a:pt x="576572" y="602110"/>
                </a:lnTo>
                <a:lnTo>
                  <a:pt x="587898" y="585724"/>
                </a:lnTo>
                <a:lnTo>
                  <a:pt x="598381" y="568640"/>
                </a:lnTo>
                <a:lnTo>
                  <a:pt x="607978" y="550902"/>
                </a:lnTo>
                <a:lnTo>
                  <a:pt x="616650" y="532556"/>
                </a:lnTo>
                <a:lnTo>
                  <a:pt x="624358" y="513652"/>
                </a:lnTo>
                <a:lnTo>
                  <a:pt x="631069" y="494240"/>
                </a:lnTo>
                <a:lnTo>
                  <a:pt x="636750" y="474374"/>
                </a:lnTo>
                <a:lnTo>
                  <a:pt x="641372" y="454109"/>
                </a:lnTo>
                <a:lnTo>
                  <a:pt x="644909" y="433503"/>
                </a:lnTo>
                <a:lnTo>
                  <a:pt x="647336" y="412614"/>
                </a:lnTo>
                <a:lnTo>
                  <a:pt x="648635" y="391503"/>
                </a:lnTo>
                <a:lnTo>
                  <a:pt x="648789" y="370233"/>
                </a:lnTo>
                <a:lnTo>
                  <a:pt x="647783" y="348864"/>
                </a:lnTo>
                <a:lnTo>
                  <a:pt x="645609" y="327463"/>
                </a:lnTo>
                <a:lnTo>
                  <a:pt x="642260" y="306093"/>
                </a:lnTo>
                <a:lnTo>
                  <a:pt x="637733" y="284820"/>
                </a:lnTo>
                <a:lnTo>
                  <a:pt x="632028" y="263709"/>
                </a:lnTo>
                <a:lnTo>
                  <a:pt x="625150" y="242826"/>
                </a:lnTo>
                <a:lnTo>
                  <a:pt x="617108" y="222238"/>
                </a:lnTo>
                <a:lnTo>
                  <a:pt x="607913" y="202010"/>
                </a:lnTo>
                <a:lnTo>
                  <a:pt x="597580" y="182207"/>
                </a:lnTo>
                <a:lnTo>
                  <a:pt x="586129" y="162893"/>
                </a:lnTo>
                <a:lnTo>
                  <a:pt x="573582" y="144134"/>
                </a:lnTo>
                <a:lnTo>
                  <a:pt x="559966" y="125990"/>
                </a:lnTo>
                <a:lnTo>
                  <a:pt x="545310" y="108525"/>
                </a:lnTo>
                <a:lnTo>
                  <a:pt x="529648" y="91797"/>
                </a:lnTo>
                <a:lnTo>
                  <a:pt x="513018" y="75865"/>
                </a:lnTo>
                <a:lnTo>
                  <a:pt x="495458" y="60786"/>
                </a:lnTo>
                <a:lnTo>
                  <a:pt x="477013" y="46614"/>
                </a:lnTo>
                <a:lnTo>
                  <a:pt x="457729" y="33400"/>
                </a:lnTo>
                <a:lnTo>
                  <a:pt x="437656" y="21196"/>
                </a:lnTo>
                <a:lnTo>
                  <a:pt x="416847" y="10048"/>
                </a:lnTo>
                <a:lnTo>
                  <a:pt x="395356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111566" y="5339344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적게 감기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속성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347239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303293" y="5042838"/>
            <a:ext cx="801073" cy="726344"/>
          </a:xfrm>
          <a:custGeom>
            <a:avLst/>
            <a:gdLst/>
            <a:ahLst/>
            <a:cxnLst/>
            <a:rect l="l" t="t" r="r" b="b"/>
            <a:pathLst>
              <a:path w="801073" h="726344">
                <a:moveTo>
                  <a:pt x="487233" y="323819"/>
                </a:moveTo>
                <a:lnTo>
                  <a:pt x="488960" y="312317"/>
                </a:lnTo>
                <a:lnTo>
                  <a:pt x="489627" y="300507"/>
                </a:lnTo>
                <a:lnTo>
                  <a:pt x="489191" y="288486"/>
                </a:lnTo>
                <a:lnTo>
                  <a:pt x="487623" y="276362"/>
                </a:lnTo>
                <a:lnTo>
                  <a:pt x="484899" y="264241"/>
                </a:lnTo>
                <a:lnTo>
                  <a:pt x="481009" y="252237"/>
                </a:lnTo>
                <a:lnTo>
                  <a:pt x="475952" y="240463"/>
                </a:lnTo>
                <a:lnTo>
                  <a:pt x="469740" y="229033"/>
                </a:lnTo>
                <a:lnTo>
                  <a:pt x="462392" y="218062"/>
                </a:lnTo>
                <a:lnTo>
                  <a:pt x="453944" y="207665"/>
                </a:lnTo>
                <a:lnTo>
                  <a:pt x="444438" y="197950"/>
                </a:lnTo>
                <a:lnTo>
                  <a:pt x="433931" y="189027"/>
                </a:lnTo>
                <a:lnTo>
                  <a:pt x="422489" y="180998"/>
                </a:lnTo>
                <a:lnTo>
                  <a:pt x="410187" y="173960"/>
                </a:lnTo>
                <a:lnTo>
                  <a:pt x="397113" y="168004"/>
                </a:lnTo>
                <a:lnTo>
                  <a:pt x="383362" y="163213"/>
                </a:lnTo>
                <a:lnTo>
                  <a:pt x="369038" y="159660"/>
                </a:lnTo>
                <a:lnTo>
                  <a:pt x="354254" y="157412"/>
                </a:lnTo>
                <a:lnTo>
                  <a:pt x="339128" y="156521"/>
                </a:lnTo>
                <a:lnTo>
                  <a:pt x="323785" y="157031"/>
                </a:lnTo>
                <a:lnTo>
                  <a:pt x="308356" y="158974"/>
                </a:lnTo>
                <a:lnTo>
                  <a:pt x="292974" y="162369"/>
                </a:lnTo>
                <a:lnTo>
                  <a:pt x="277776" y="167223"/>
                </a:lnTo>
                <a:lnTo>
                  <a:pt x="262900" y="173528"/>
                </a:lnTo>
                <a:lnTo>
                  <a:pt x="248484" y="181266"/>
                </a:lnTo>
                <a:lnTo>
                  <a:pt x="234665" y="190403"/>
                </a:lnTo>
                <a:lnTo>
                  <a:pt x="221578" y="200893"/>
                </a:lnTo>
                <a:lnTo>
                  <a:pt x="209355" y="212677"/>
                </a:lnTo>
                <a:lnTo>
                  <a:pt x="198122" y="225683"/>
                </a:lnTo>
                <a:lnTo>
                  <a:pt x="188000" y="239824"/>
                </a:lnTo>
                <a:lnTo>
                  <a:pt x="179103" y="255006"/>
                </a:lnTo>
                <a:lnTo>
                  <a:pt x="171534" y="271120"/>
                </a:lnTo>
                <a:lnTo>
                  <a:pt x="165390" y="288047"/>
                </a:lnTo>
                <a:lnTo>
                  <a:pt x="160754" y="305659"/>
                </a:lnTo>
                <a:lnTo>
                  <a:pt x="157700" y="323819"/>
                </a:lnTo>
                <a:lnTo>
                  <a:pt x="156288" y="342382"/>
                </a:lnTo>
                <a:lnTo>
                  <a:pt x="156567" y="361198"/>
                </a:lnTo>
                <a:lnTo>
                  <a:pt x="158569" y="380111"/>
                </a:lnTo>
                <a:lnTo>
                  <a:pt x="162313" y="398959"/>
                </a:lnTo>
                <a:lnTo>
                  <a:pt x="167803" y="417580"/>
                </a:lnTo>
                <a:lnTo>
                  <a:pt x="175029" y="435809"/>
                </a:lnTo>
                <a:lnTo>
                  <a:pt x="183965" y="453483"/>
                </a:lnTo>
                <a:lnTo>
                  <a:pt x="194567" y="470440"/>
                </a:lnTo>
                <a:lnTo>
                  <a:pt x="206779" y="486521"/>
                </a:lnTo>
                <a:lnTo>
                  <a:pt x="220530" y="501570"/>
                </a:lnTo>
                <a:lnTo>
                  <a:pt x="235731" y="515439"/>
                </a:lnTo>
                <a:lnTo>
                  <a:pt x="252281" y="527988"/>
                </a:lnTo>
                <a:lnTo>
                  <a:pt x="270067" y="539085"/>
                </a:lnTo>
                <a:lnTo>
                  <a:pt x="288960" y="548607"/>
                </a:lnTo>
                <a:lnTo>
                  <a:pt x="308820" y="556443"/>
                </a:lnTo>
                <a:lnTo>
                  <a:pt x="329499" y="562497"/>
                </a:lnTo>
                <a:lnTo>
                  <a:pt x="350834" y="566683"/>
                </a:lnTo>
                <a:lnTo>
                  <a:pt x="372659" y="568932"/>
                </a:lnTo>
                <a:lnTo>
                  <a:pt x="394797" y="569189"/>
                </a:lnTo>
                <a:lnTo>
                  <a:pt x="417066" y="567416"/>
                </a:lnTo>
                <a:lnTo>
                  <a:pt x="439282" y="563592"/>
                </a:lnTo>
                <a:lnTo>
                  <a:pt x="461255" y="557714"/>
                </a:lnTo>
                <a:lnTo>
                  <a:pt x="482796" y="549793"/>
                </a:lnTo>
                <a:lnTo>
                  <a:pt x="503716" y="539861"/>
                </a:lnTo>
                <a:lnTo>
                  <a:pt x="523828" y="527968"/>
                </a:lnTo>
                <a:lnTo>
                  <a:pt x="542949" y="514180"/>
                </a:lnTo>
                <a:lnTo>
                  <a:pt x="560901" y="498580"/>
                </a:lnTo>
                <a:lnTo>
                  <a:pt x="577513" y="481269"/>
                </a:lnTo>
                <a:lnTo>
                  <a:pt x="592624" y="462364"/>
                </a:lnTo>
                <a:lnTo>
                  <a:pt x="606082" y="441997"/>
                </a:lnTo>
                <a:lnTo>
                  <a:pt x="617747" y="420314"/>
                </a:lnTo>
                <a:lnTo>
                  <a:pt x="627491" y="397477"/>
                </a:lnTo>
                <a:lnTo>
                  <a:pt x="635202" y="373658"/>
                </a:lnTo>
                <a:lnTo>
                  <a:pt x="640783" y="349041"/>
                </a:lnTo>
                <a:lnTo>
                  <a:pt x="644153" y="323819"/>
                </a:lnTo>
                <a:lnTo>
                  <a:pt x="645249" y="298193"/>
                </a:lnTo>
                <a:lnTo>
                  <a:pt x="644025" y="272371"/>
                </a:lnTo>
                <a:lnTo>
                  <a:pt x="640457" y="246567"/>
                </a:lnTo>
                <a:lnTo>
                  <a:pt x="634537" y="220995"/>
                </a:lnTo>
                <a:lnTo>
                  <a:pt x="626280" y="195874"/>
                </a:lnTo>
                <a:lnTo>
                  <a:pt x="615717" y="171419"/>
                </a:lnTo>
                <a:lnTo>
                  <a:pt x="602904" y="147845"/>
                </a:lnTo>
                <a:lnTo>
                  <a:pt x="587912" y="125361"/>
                </a:lnTo>
                <a:lnTo>
                  <a:pt x="570834" y="104171"/>
                </a:lnTo>
                <a:lnTo>
                  <a:pt x="551782" y="84471"/>
                </a:lnTo>
                <a:lnTo>
                  <a:pt x="530885" y="66446"/>
                </a:lnTo>
                <a:lnTo>
                  <a:pt x="508291" y="50271"/>
                </a:lnTo>
                <a:lnTo>
                  <a:pt x="484163" y="36107"/>
                </a:lnTo>
                <a:lnTo>
                  <a:pt x="458678" y="24101"/>
                </a:lnTo>
                <a:lnTo>
                  <a:pt x="432031" y="14384"/>
                </a:lnTo>
                <a:lnTo>
                  <a:pt x="404426" y="7068"/>
                </a:lnTo>
                <a:lnTo>
                  <a:pt x="376078" y="2248"/>
                </a:lnTo>
                <a:lnTo>
                  <a:pt x="347214" y="0"/>
                </a:lnTo>
                <a:lnTo>
                  <a:pt x="318064" y="376"/>
                </a:lnTo>
                <a:lnTo>
                  <a:pt x="288867" y="3411"/>
                </a:lnTo>
                <a:lnTo>
                  <a:pt x="259865" y="9115"/>
                </a:lnTo>
                <a:lnTo>
                  <a:pt x="231301" y="17478"/>
                </a:lnTo>
                <a:lnTo>
                  <a:pt x="203417" y="28466"/>
                </a:lnTo>
                <a:lnTo>
                  <a:pt x="176453" y="42024"/>
                </a:lnTo>
                <a:lnTo>
                  <a:pt x="150645" y="58072"/>
                </a:lnTo>
                <a:lnTo>
                  <a:pt x="126223" y="76512"/>
                </a:lnTo>
                <a:lnTo>
                  <a:pt x="103406" y="97222"/>
                </a:lnTo>
                <a:lnTo>
                  <a:pt x="82404" y="120060"/>
                </a:lnTo>
                <a:lnTo>
                  <a:pt x="63414" y="144865"/>
                </a:lnTo>
                <a:lnTo>
                  <a:pt x="46620" y="171457"/>
                </a:lnTo>
                <a:lnTo>
                  <a:pt x="32189" y="199640"/>
                </a:lnTo>
                <a:lnTo>
                  <a:pt x="20269" y="229200"/>
                </a:lnTo>
                <a:lnTo>
                  <a:pt x="10991" y="259911"/>
                </a:lnTo>
                <a:lnTo>
                  <a:pt x="4465" y="291534"/>
                </a:lnTo>
                <a:lnTo>
                  <a:pt x="780" y="323819"/>
                </a:lnTo>
                <a:lnTo>
                  <a:pt x="0" y="356507"/>
                </a:lnTo>
                <a:lnTo>
                  <a:pt x="2168" y="389334"/>
                </a:lnTo>
                <a:lnTo>
                  <a:pt x="7303" y="422030"/>
                </a:lnTo>
                <a:lnTo>
                  <a:pt x="15398" y="454325"/>
                </a:lnTo>
                <a:lnTo>
                  <a:pt x="26423" y="485947"/>
                </a:lnTo>
                <a:lnTo>
                  <a:pt x="40321" y="516627"/>
                </a:lnTo>
                <a:lnTo>
                  <a:pt x="57013" y="546101"/>
                </a:lnTo>
                <a:lnTo>
                  <a:pt x="76395" y="574112"/>
                </a:lnTo>
                <a:lnTo>
                  <a:pt x="98338" y="600412"/>
                </a:lnTo>
                <a:lnTo>
                  <a:pt x="122692" y="624763"/>
                </a:lnTo>
                <a:lnTo>
                  <a:pt x="149284" y="646944"/>
                </a:lnTo>
                <a:lnTo>
                  <a:pt x="177922" y="666744"/>
                </a:lnTo>
                <a:lnTo>
                  <a:pt x="208393" y="683975"/>
                </a:lnTo>
                <a:lnTo>
                  <a:pt x="240469" y="698465"/>
                </a:lnTo>
                <a:lnTo>
                  <a:pt x="273902" y="710063"/>
                </a:lnTo>
                <a:lnTo>
                  <a:pt x="308435" y="718642"/>
                </a:lnTo>
                <a:lnTo>
                  <a:pt x="343794" y="724095"/>
                </a:lnTo>
                <a:lnTo>
                  <a:pt x="379699" y="726344"/>
                </a:lnTo>
                <a:lnTo>
                  <a:pt x="415861" y="725333"/>
                </a:lnTo>
                <a:lnTo>
                  <a:pt x="451984" y="721036"/>
                </a:lnTo>
                <a:lnTo>
                  <a:pt x="487773" y="713451"/>
                </a:lnTo>
                <a:lnTo>
                  <a:pt x="522929" y="702604"/>
                </a:lnTo>
                <a:lnTo>
                  <a:pt x="557156" y="688549"/>
                </a:lnTo>
                <a:lnTo>
                  <a:pt x="590163" y="671366"/>
                </a:lnTo>
                <a:lnTo>
                  <a:pt x="621666" y="651162"/>
                </a:lnTo>
                <a:lnTo>
                  <a:pt x="651391" y="628071"/>
                </a:lnTo>
                <a:lnTo>
                  <a:pt x="679073" y="602252"/>
                </a:lnTo>
                <a:lnTo>
                  <a:pt x="704465" y="573887"/>
                </a:lnTo>
                <a:lnTo>
                  <a:pt x="727333" y="543182"/>
                </a:lnTo>
                <a:lnTo>
                  <a:pt x="747463" y="510364"/>
                </a:lnTo>
                <a:lnTo>
                  <a:pt x="764661" y="475681"/>
                </a:lnTo>
                <a:lnTo>
                  <a:pt x="778757" y="439397"/>
                </a:lnTo>
                <a:lnTo>
                  <a:pt x="789601" y="401794"/>
                </a:lnTo>
                <a:lnTo>
                  <a:pt x="797072" y="363166"/>
                </a:lnTo>
                <a:lnTo>
                  <a:pt x="801073" y="323819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763326" y="5339344"/>
            <a:ext cx="54399" cy="5462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속성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3" name="Connector 32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6" name="Connector 35"/>
          <p:cNvCxnSpPr/>
          <p:nvPr/>
        </p:nvCxnSpPr>
        <p:spPr>
          <a:xfrm flipV="1">
            <a:off x="6124155" y="5366657"/>
            <a:ext cx="1318131" cy="65129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36"/>
          <p:cNvSpPr/>
          <p:nvPr/>
        </p:nvSpPr>
        <p:spPr>
          <a:xfrm>
            <a:off x="6955053" y="5042838"/>
            <a:ext cx="801073" cy="726344"/>
          </a:xfrm>
          <a:custGeom>
            <a:avLst/>
            <a:gdLst/>
            <a:ahLst/>
            <a:cxnLst/>
            <a:rect l="l" t="t" r="r" b="b"/>
            <a:pathLst>
              <a:path w="801073" h="726344">
                <a:moveTo>
                  <a:pt x="487233" y="323819"/>
                </a:moveTo>
                <a:lnTo>
                  <a:pt x="488960" y="312317"/>
                </a:lnTo>
                <a:lnTo>
                  <a:pt x="489627" y="300507"/>
                </a:lnTo>
                <a:lnTo>
                  <a:pt x="489191" y="288486"/>
                </a:lnTo>
                <a:lnTo>
                  <a:pt x="487623" y="276362"/>
                </a:lnTo>
                <a:lnTo>
                  <a:pt x="484899" y="264241"/>
                </a:lnTo>
                <a:lnTo>
                  <a:pt x="481009" y="252237"/>
                </a:lnTo>
                <a:lnTo>
                  <a:pt x="475952" y="240463"/>
                </a:lnTo>
                <a:lnTo>
                  <a:pt x="469740" y="229033"/>
                </a:lnTo>
                <a:lnTo>
                  <a:pt x="462392" y="218062"/>
                </a:lnTo>
                <a:lnTo>
                  <a:pt x="453944" y="207665"/>
                </a:lnTo>
                <a:lnTo>
                  <a:pt x="444438" y="197950"/>
                </a:lnTo>
                <a:lnTo>
                  <a:pt x="433931" y="189027"/>
                </a:lnTo>
                <a:lnTo>
                  <a:pt x="422489" y="180998"/>
                </a:lnTo>
                <a:lnTo>
                  <a:pt x="410187" y="173960"/>
                </a:lnTo>
                <a:lnTo>
                  <a:pt x="397113" y="168004"/>
                </a:lnTo>
                <a:lnTo>
                  <a:pt x="383362" y="163213"/>
                </a:lnTo>
                <a:lnTo>
                  <a:pt x="369038" y="159660"/>
                </a:lnTo>
                <a:lnTo>
                  <a:pt x="354254" y="157412"/>
                </a:lnTo>
                <a:lnTo>
                  <a:pt x="339128" y="156521"/>
                </a:lnTo>
                <a:lnTo>
                  <a:pt x="323785" y="157031"/>
                </a:lnTo>
                <a:lnTo>
                  <a:pt x="308356" y="158974"/>
                </a:lnTo>
                <a:lnTo>
                  <a:pt x="292974" y="162369"/>
                </a:lnTo>
                <a:lnTo>
                  <a:pt x="277776" y="167223"/>
                </a:lnTo>
                <a:lnTo>
                  <a:pt x="262900" y="173528"/>
                </a:lnTo>
                <a:lnTo>
                  <a:pt x="248484" y="181266"/>
                </a:lnTo>
                <a:lnTo>
                  <a:pt x="234665" y="190403"/>
                </a:lnTo>
                <a:lnTo>
                  <a:pt x="221578" y="200893"/>
                </a:lnTo>
                <a:lnTo>
                  <a:pt x="209355" y="212677"/>
                </a:lnTo>
                <a:lnTo>
                  <a:pt x="198122" y="225683"/>
                </a:lnTo>
                <a:lnTo>
                  <a:pt x="188000" y="239824"/>
                </a:lnTo>
                <a:lnTo>
                  <a:pt x="179103" y="255006"/>
                </a:lnTo>
                <a:lnTo>
                  <a:pt x="171534" y="271120"/>
                </a:lnTo>
                <a:lnTo>
                  <a:pt x="165390" y="288047"/>
                </a:lnTo>
                <a:lnTo>
                  <a:pt x="160754" y="305659"/>
                </a:lnTo>
                <a:lnTo>
                  <a:pt x="157700" y="323819"/>
                </a:lnTo>
                <a:lnTo>
                  <a:pt x="156288" y="342382"/>
                </a:lnTo>
                <a:lnTo>
                  <a:pt x="156567" y="361198"/>
                </a:lnTo>
                <a:lnTo>
                  <a:pt x="158569" y="380111"/>
                </a:lnTo>
                <a:lnTo>
                  <a:pt x="162313" y="398959"/>
                </a:lnTo>
                <a:lnTo>
                  <a:pt x="167803" y="417580"/>
                </a:lnTo>
                <a:lnTo>
                  <a:pt x="175029" y="435809"/>
                </a:lnTo>
                <a:lnTo>
                  <a:pt x="183965" y="453483"/>
                </a:lnTo>
                <a:lnTo>
                  <a:pt x="194567" y="470440"/>
                </a:lnTo>
                <a:lnTo>
                  <a:pt x="206779" y="486521"/>
                </a:lnTo>
                <a:lnTo>
                  <a:pt x="220530" y="501570"/>
                </a:lnTo>
                <a:lnTo>
                  <a:pt x="235731" y="515439"/>
                </a:lnTo>
                <a:lnTo>
                  <a:pt x="252281" y="527988"/>
                </a:lnTo>
                <a:lnTo>
                  <a:pt x="270067" y="539085"/>
                </a:lnTo>
                <a:lnTo>
                  <a:pt x="288960" y="548607"/>
                </a:lnTo>
                <a:lnTo>
                  <a:pt x="308820" y="556443"/>
                </a:lnTo>
                <a:lnTo>
                  <a:pt x="329499" y="562497"/>
                </a:lnTo>
                <a:lnTo>
                  <a:pt x="350834" y="566683"/>
                </a:lnTo>
                <a:lnTo>
                  <a:pt x="372659" y="568932"/>
                </a:lnTo>
                <a:lnTo>
                  <a:pt x="394797" y="569189"/>
                </a:lnTo>
                <a:lnTo>
                  <a:pt x="417066" y="567416"/>
                </a:lnTo>
                <a:lnTo>
                  <a:pt x="439282" y="563592"/>
                </a:lnTo>
                <a:lnTo>
                  <a:pt x="461255" y="557714"/>
                </a:lnTo>
                <a:lnTo>
                  <a:pt x="482796" y="549793"/>
                </a:lnTo>
                <a:lnTo>
                  <a:pt x="503716" y="539861"/>
                </a:lnTo>
                <a:lnTo>
                  <a:pt x="523828" y="527968"/>
                </a:lnTo>
                <a:lnTo>
                  <a:pt x="542949" y="514180"/>
                </a:lnTo>
                <a:lnTo>
                  <a:pt x="560901" y="498580"/>
                </a:lnTo>
                <a:lnTo>
                  <a:pt x="577513" y="481269"/>
                </a:lnTo>
                <a:lnTo>
                  <a:pt x="592624" y="462364"/>
                </a:lnTo>
                <a:lnTo>
                  <a:pt x="606082" y="441997"/>
                </a:lnTo>
                <a:lnTo>
                  <a:pt x="617747" y="420314"/>
                </a:lnTo>
                <a:lnTo>
                  <a:pt x="627491" y="397477"/>
                </a:lnTo>
                <a:lnTo>
                  <a:pt x="635202" y="373658"/>
                </a:lnTo>
                <a:lnTo>
                  <a:pt x="640783" y="349041"/>
                </a:lnTo>
                <a:lnTo>
                  <a:pt x="644153" y="323819"/>
                </a:lnTo>
                <a:lnTo>
                  <a:pt x="645249" y="298193"/>
                </a:lnTo>
                <a:lnTo>
                  <a:pt x="644025" y="272371"/>
                </a:lnTo>
                <a:lnTo>
                  <a:pt x="640457" y="246567"/>
                </a:lnTo>
                <a:lnTo>
                  <a:pt x="634537" y="220995"/>
                </a:lnTo>
                <a:lnTo>
                  <a:pt x="626280" y="195874"/>
                </a:lnTo>
                <a:lnTo>
                  <a:pt x="615717" y="171419"/>
                </a:lnTo>
                <a:lnTo>
                  <a:pt x="602904" y="147845"/>
                </a:lnTo>
                <a:lnTo>
                  <a:pt x="587912" y="125361"/>
                </a:lnTo>
                <a:lnTo>
                  <a:pt x="570834" y="104171"/>
                </a:lnTo>
                <a:lnTo>
                  <a:pt x="551782" y="84471"/>
                </a:lnTo>
                <a:lnTo>
                  <a:pt x="530885" y="66446"/>
                </a:lnTo>
                <a:lnTo>
                  <a:pt x="508291" y="50271"/>
                </a:lnTo>
                <a:lnTo>
                  <a:pt x="484163" y="36107"/>
                </a:lnTo>
                <a:lnTo>
                  <a:pt x="458678" y="24101"/>
                </a:lnTo>
                <a:lnTo>
                  <a:pt x="432031" y="14384"/>
                </a:lnTo>
                <a:lnTo>
                  <a:pt x="404426" y="7068"/>
                </a:lnTo>
                <a:lnTo>
                  <a:pt x="376078" y="2248"/>
                </a:lnTo>
                <a:lnTo>
                  <a:pt x="347214" y="0"/>
                </a:lnTo>
                <a:lnTo>
                  <a:pt x="318064" y="376"/>
                </a:lnTo>
                <a:lnTo>
                  <a:pt x="288867" y="3411"/>
                </a:lnTo>
                <a:lnTo>
                  <a:pt x="259865" y="9115"/>
                </a:lnTo>
                <a:lnTo>
                  <a:pt x="231301" y="17478"/>
                </a:lnTo>
                <a:lnTo>
                  <a:pt x="203417" y="28466"/>
                </a:lnTo>
                <a:lnTo>
                  <a:pt x="176453" y="42024"/>
                </a:lnTo>
                <a:lnTo>
                  <a:pt x="150645" y="58072"/>
                </a:lnTo>
                <a:lnTo>
                  <a:pt x="126223" y="76512"/>
                </a:lnTo>
                <a:lnTo>
                  <a:pt x="103406" y="97222"/>
                </a:lnTo>
                <a:lnTo>
                  <a:pt x="82404" y="120060"/>
                </a:lnTo>
                <a:lnTo>
                  <a:pt x="63414" y="144865"/>
                </a:lnTo>
                <a:lnTo>
                  <a:pt x="46620" y="171457"/>
                </a:lnTo>
                <a:lnTo>
                  <a:pt x="32189" y="199640"/>
                </a:lnTo>
                <a:lnTo>
                  <a:pt x="20269" y="229200"/>
                </a:lnTo>
                <a:lnTo>
                  <a:pt x="10991" y="259911"/>
                </a:lnTo>
                <a:lnTo>
                  <a:pt x="4465" y="291534"/>
                </a:lnTo>
                <a:lnTo>
                  <a:pt x="780" y="323819"/>
                </a:lnTo>
                <a:lnTo>
                  <a:pt x="0" y="356507"/>
                </a:lnTo>
                <a:lnTo>
                  <a:pt x="2168" y="389334"/>
                </a:lnTo>
                <a:lnTo>
                  <a:pt x="7303" y="422030"/>
                </a:lnTo>
                <a:lnTo>
                  <a:pt x="15398" y="454325"/>
                </a:lnTo>
                <a:lnTo>
                  <a:pt x="26423" y="485947"/>
                </a:lnTo>
                <a:lnTo>
                  <a:pt x="40321" y="516627"/>
                </a:lnTo>
                <a:lnTo>
                  <a:pt x="57013" y="546101"/>
                </a:lnTo>
                <a:lnTo>
                  <a:pt x="76395" y="574112"/>
                </a:lnTo>
                <a:lnTo>
                  <a:pt x="98338" y="600412"/>
                </a:lnTo>
                <a:lnTo>
                  <a:pt x="122692" y="624763"/>
                </a:lnTo>
                <a:lnTo>
                  <a:pt x="149284" y="646944"/>
                </a:lnTo>
                <a:lnTo>
                  <a:pt x="177922" y="666744"/>
                </a:lnTo>
                <a:lnTo>
                  <a:pt x="208393" y="683975"/>
                </a:lnTo>
                <a:lnTo>
                  <a:pt x="240469" y="698465"/>
                </a:lnTo>
                <a:lnTo>
                  <a:pt x="273902" y="710063"/>
                </a:lnTo>
                <a:lnTo>
                  <a:pt x="308435" y="718642"/>
                </a:lnTo>
                <a:lnTo>
                  <a:pt x="343794" y="724095"/>
                </a:lnTo>
                <a:lnTo>
                  <a:pt x="379699" y="726344"/>
                </a:lnTo>
                <a:lnTo>
                  <a:pt x="415861" y="725333"/>
                </a:lnTo>
                <a:lnTo>
                  <a:pt x="451984" y="721036"/>
                </a:lnTo>
                <a:lnTo>
                  <a:pt x="487773" y="713451"/>
                </a:lnTo>
                <a:lnTo>
                  <a:pt x="522929" y="702604"/>
                </a:lnTo>
                <a:lnTo>
                  <a:pt x="557156" y="688549"/>
                </a:lnTo>
                <a:lnTo>
                  <a:pt x="590163" y="671366"/>
                </a:lnTo>
                <a:lnTo>
                  <a:pt x="621666" y="651162"/>
                </a:lnTo>
                <a:lnTo>
                  <a:pt x="651391" y="628071"/>
                </a:lnTo>
                <a:lnTo>
                  <a:pt x="679073" y="602252"/>
                </a:lnTo>
                <a:lnTo>
                  <a:pt x="704465" y="573887"/>
                </a:lnTo>
                <a:lnTo>
                  <a:pt x="727333" y="543182"/>
                </a:lnTo>
                <a:lnTo>
                  <a:pt x="747463" y="510364"/>
                </a:lnTo>
                <a:lnTo>
                  <a:pt x="764661" y="475681"/>
                </a:lnTo>
                <a:lnTo>
                  <a:pt x="778757" y="439397"/>
                </a:lnTo>
                <a:lnTo>
                  <a:pt x="789601" y="401794"/>
                </a:lnTo>
                <a:lnTo>
                  <a:pt x="797072" y="363166"/>
                </a:lnTo>
                <a:lnTo>
                  <a:pt x="801073" y="323819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9861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Use Wobbel 을 켜도 형상은 같습니다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28432" y="6327648"/>
            <a:ext cx="292608" cy="155448"/>
          </a:xfrm>
          <a:prstGeom prst="roundRect">
            <a:avLst>
              <a:gd name="adj" fmla="val 30000"/>
            </a:avLst>
          </a:prstGeom>
          <a:solidFill>
            <a:srgbClr val="898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해당없음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52160" y="6327648"/>
            <a:ext cx="213055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Use Wobbel 켬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형상 변화 없음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혼동 주의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Spline 은 Use Wobbel 을 켜도 설비가 와블을 강제로 끕니다. 비드 폭은 Laser Power 와 Mark Speed 로 조정하십시오.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SnowMan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6. SnowMan  (스노우맨)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직선을 따라가면서 눈사람 모양(머리+몸통)의 궤적을 그립니다. 현재 현장에서는 사용하지 않습니다.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102428"/>
            <a:ext cx="943847" cy="5878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915590" y="2271643"/>
            <a:ext cx="1757508" cy="910456"/>
          </a:xfrm>
          <a:custGeom>
            <a:avLst/>
            <a:gdLst/>
            <a:ahLst/>
            <a:cxnLst/>
            <a:rect l="l" t="t" r="r" b="b"/>
            <a:pathLst>
              <a:path w="1757508" h="910456">
                <a:moveTo>
                  <a:pt x="0" y="830785"/>
                </a:moveTo>
                <a:lnTo>
                  <a:pt x="46569" y="844605"/>
                </a:lnTo>
                <a:lnTo>
                  <a:pt x="85312" y="859238"/>
                </a:lnTo>
                <a:lnTo>
                  <a:pt x="110509" y="874786"/>
                </a:lnTo>
                <a:lnTo>
                  <a:pt x="120048" y="890175"/>
                </a:lnTo>
                <a:lnTo>
                  <a:pt x="115891" y="903105"/>
                </a:lnTo>
                <a:lnTo>
                  <a:pt x="103381" y="910456"/>
                </a:lnTo>
                <a:lnTo>
                  <a:pt x="89600" y="909049"/>
                </a:lnTo>
                <a:lnTo>
                  <a:pt x="81271" y="896561"/>
                </a:lnTo>
                <a:lnTo>
                  <a:pt x="82821" y="872303"/>
                </a:lnTo>
                <a:lnTo>
                  <a:pt x="95167" y="837656"/>
                </a:lnTo>
                <a:lnTo>
                  <a:pt x="115590" y="795987"/>
                </a:lnTo>
                <a:lnTo>
                  <a:pt x="138710" y="752069"/>
                </a:lnTo>
                <a:lnTo>
                  <a:pt x="158263" y="711135"/>
                </a:lnTo>
                <a:lnTo>
                  <a:pt x="169154" y="677808"/>
                </a:lnTo>
                <a:lnTo>
                  <a:pt x="169148" y="655197"/>
                </a:lnTo>
                <a:lnTo>
                  <a:pt x="159698" y="644379"/>
                </a:lnTo>
                <a:lnTo>
                  <a:pt x="145656" y="644395"/>
                </a:lnTo>
                <a:lnTo>
                  <a:pt x="133924" y="652746"/>
                </a:lnTo>
                <a:lnTo>
                  <a:pt x="131461" y="666207"/>
                </a:lnTo>
                <a:lnTo>
                  <a:pt x="143209" y="681733"/>
                </a:lnTo>
                <a:lnTo>
                  <a:pt x="170565" y="697186"/>
                </a:lnTo>
                <a:lnTo>
                  <a:pt x="210846" y="711673"/>
                </a:lnTo>
                <a:lnTo>
                  <a:pt x="257918" y="725435"/>
                </a:lnTo>
                <a:lnTo>
                  <a:pt x="303821" y="739331"/>
                </a:lnTo>
                <a:lnTo>
                  <a:pt x="340906" y="754112"/>
                </a:lnTo>
                <a:lnTo>
                  <a:pt x="363900" y="769733"/>
                </a:lnTo>
                <a:lnTo>
                  <a:pt x="371271" y="784937"/>
                </a:lnTo>
                <a:lnTo>
                  <a:pt x="365532" y="797272"/>
                </a:lnTo>
                <a:lnTo>
                  <a:pt x="352392" y="803557"/>
                </a:lnTo>
                <a:lnTo>
                  <a:pt x="339013" y="800679"/>
                </a:lnTo>
                <a:lnTo>
                  <a:pt x="331898" y="786505"/>
                </a:lnTo>
                <a:lnTo>
                  <a:pt x="335022" y="760629"/>
                </a:lnTo>
                <a:lnTo>
                  <a:pt x="348766" y="724732"/>
                </a:lnTo>
                <a:lnTo>
                  <a:pt x="369946" y="682427"/>
                </a:lnTo>
                <a:lnTo>
                  <a:pt x="392935" y="638618"/>
                </a:lnTo>
                <a:lnTo>
                  <a:pt x="411511" y="598514"/>
                </a:lnTo>
                <a:lnTo>
                  <a:pt x="420900" y="566572"/>
                </a:lnTo>
                <a:lnTo>
                  <a:pt x="419368" y="545629"/>
                </a:lnTo>
                <a:lnTo>
                  <a:pt x="408899" y="536461"/>
                </a:lnTo>
                <a:lnTo>
                  <a:pt x="394739" y="537848"/>
                </a:lnTo>
                <a:lnTo>
                  <a:pt x="383931" y="547131"/>
                </a:lnTo>
                <a:lnTo>
                  <a:pt x="383266" y="561058"/>
                </a:lnTo>
                <a:lnTo>
                  <a:pt x="397253" y="576678"/>
                </a:lnTo>
                <a:lnTo>
                  <a:pt x="426712" y="592017"/>
                </a:lnTo>
                <a:lnTo>
                  <a:pt x="468402" y="606365"/>
                </a:lnTo>
                <a:lnTo>
                  <a:pt x="515812" y="620088"/>
                </a:lnTo>
                <a:lnTo>
                  <a:pt x="560888" y="634076"/>
                </a:lnTo>
                <a:lnTo>
                  <a:pt x="596207" y="649005"/>
                </a:lnTo>
                <a:lnTo>
                  <a:pt x="616966" y="664674"/>
                </a:lnTo>
                <a:lnTo>
                  <a:pt x="622221" y="679642"/>
                </a:lnTo>
                <a:lnTo>
                  <a:pt x="615019" y="691316"/>
                </a:lnTo>
                <a:lnTo>
                  <a:pt x="601399" y="696469"/>
                </a:lnTo>
                <a:lnTo>
                  <a:pt x="588558" y="692074"/>
                </a:lnTo>
                <a:lnTo>
                  <a:pt x="582740" y="676207"/>
                </a:lnTo>
                <a:lnTo>
                  <a:pt x="587447" y="648747"/>
                </a:lnTo>
                <a:lnTo>
                  <a:pt x="602521" y="611674"/>
                </a:lnTo>
                <a:lnTo>
                  <a:pt x="624341" y="568835"/>
                </a:lnTo>
                <a:lnTo>
                  <a:pt x="647067" y="525243"/>
                </a:lnTo>
                <a:lnTo>
                  <a:pt x="664566" y="486062"/>
                </a:lnTo>
                <a:lnTo>
                  <a:pt x="672417" y="455563"/>
                </a:lnTo>
                <a:lnTo>
                  <a:pt x="669400" y="436305"/>
                </a:lnTo>
                <a:lnTo>
                  <a:pt x="658021" y="428760"/>
                </a:lnTo>
                <a:lnTo>
                  <a:pt x="643891" y="431462"/>
                </a:lnTo>
                <a:lnTo>
                  <a:pt x="634149" y="441610"/>
                </a:lnTo>
                <a:lnTo>
                  <a:pt x="635376" y="455943"/>
                </a:lnTo>
                <a:lnTo>
                  <a:pt x="651620" y="471615"/>
                </a:lnTo>
                <a:lnTo>
                  <a:pt x="683114" y="486827"/>
                </a:lnTo>
                <a:lnTo>
                  <a:pt x="726078" y="501043"/>
                </a:lnTo>
                <a:lnTo>
                  <a:pt x="773657" y="514746"/>
                </a:lnTo>
                <a:lnTo>
                  <a:pt x="817752" y="528842"/>
                </a:lnTo>
                <a:lnTo>
                  <a:pt x="851203" y="543916"/>
                </a:lnTo>
                <a:lnTo>
                  <a:pt x="869708" y="559603"/>
                </a:lnTo>
                <a:lnTo>
                  <a:pt x="872912" y="574282"/>
                </a:lnTo>
                <a:lnTo>
                  <a:pt x="864374" y="585226"/>
                </a:lnTo>
                <a:lnTo>
                  <a:pt x="850424" y="589184"/>
                </a:lnTo>
                <a:lnTo>
                  <a:pt x="838252" y="583233"/>
                </a:lnTo>
                <a:lnTo>
                  <a:pt x="833803" y="565668"/>
                </a:lnTo>
                <a:lnTo>
                  <a:pt x="840089" y="536666"/>
                </a:lnTo>
                <a:lnTo>
                  <a:pt x="856418" y="498496"/>
                </a:lnTo>
                <a:lnTo>
                  <a:pt x="878754" y="455228"/>
                </a:lnTo>
                <a:lnTo>
                  <a:pt x="901090" y="411959"/>
                </a:lnTo>
                <a:lnTo>
                  <a:pt x="917419" y="373790"/>
                </a:lnTo>
                <a:lnTo>
                  <a:pt x="923705" y="344788"/>
                </a:lnTo>
                <a:lnTo>
                  <a:pt x="919256" y="327223"/>
                </a:lnTo>
                <a:lnTo>
                  <a:pt x="907084" y="321272"/>
                </a:lnTo>
                <a:lnTo>
                  <a:pt x="893134" y="325229"/>
                </a:lnTo>
                <a:lnTo>
                  <a:pt x="884596" y="336174"/>
                </a:lnTo>
                <a:lnTo>
                  <a:pt x="887799" y="350853"/>
                </a:lnTo>
                <a:lnTo>
                  <a:pt x="906304" y="366540"/>
                </a:lnTo>
                <a:lnTo>
                  <a:pt x="939756" y="381614"/>
                </a:lnTo>
                <a:lnTo>
                  <a:pt x="983851" y="395710"/>
                </a:lnTo>
                <a:lnTo>
                  <a:pt x="1031429" y="409413"/>
                </a:lnTo>
                <a:lnTo>
                  <a:pt x="1074393" y="423629"/>
                </a:lnTo>
                <a:lnTo>
                  <a:pt x="1105888" y="438841"/>
                </a:lnTo>
                <a:lnTo>
                  <a:pt x="1122132" y="454513"/>
                </a:lnTo>
                <a:lnTo>
                  <a:pt x="1123358" y="468845"/>
                </a:lnTo>
                <a:lnTo>
                  <a:pt x="1113617" y="478994"/>
                </a:lnTo>
                <a:lnTo>
                  <a:pt x="1099487" y="481695"/>
                </a:lnTo>
                <a:lnTo>
                  <a:pt x="1088108" y="474151"/>
                </a:lnTo>
                <a:lnTo>
                  <a:pt x="1085091" y="454893"/>
                </a:lnTo>
                <a:lnTo>
                  <a:pt x="1092941" y="424394"/>
                </a:lnTo>
                <a:lnTo>
                  <a:pt x="1110441" y="385213"/>
                </a:lnTo>
                <a:lnTo>
                  <a:pt x="1133167" y="341621"/>
                </a:lnTo>
                <a:lnTo>
                  <a:pt x="1154987" y="298782"/>
                </a:lnTo>
                <a:lnTo>
                  <a:pt x="1170061" y="261709"/>
                </a:lnTo>
                <a:lnTo>
                  <a:pt x="1174768" y="234249"/>
                </a:lnTo>
                <a:lnTo>
                  <a:pt x="1168949" y="218382"/>
                </a:lnTo>
                <a:lnTo>
                  <a:pt x="1156109" y="213987"/>
                </a:lnTo>
                <a:lnTo>
                  <a:pt x="1142488" y="219140"/>
                </a:lnTo>
                <a:lnTo>
                  <a:pt x="1135287" y="230813"/>
                </a:lnTo>
                <a:lnTo>
                  <a:pt x="1140542" y="245782"/>
                </a:lnTo>
                <a:lnTo>
                  <a:pt x="1161301" y="261450"/>
                </a:lnTo>
                <a:lnTo>
                  <a:pt x="1196620" y="276380"/>
                </a:lnTo>
                <a:lnTo>
                  <a:pt x="1241696" y="290368"/>
                </a:lnTo>
                <a:lnTo>
                  <a:pt x="1289106" y="304091"/>
                </a:lnTo>
                <a:lnTo>
                  <a:pt x="1330796" y="318439"/>
                </a:lnTo>
                <a:lnTo>
                  <a:pt x="1360255" y="333778"/>
                </a:lnTo>
                <a:lnTo>
                  <a:pt x="1374242" y="349397"/>
                </a:lnTo>
                <a:lnTo>
                  <a:pt x="1373577" y="363325"/>
                </a:lnTo>
                <a:lnTo>
                  <a:pt x="1362769" y="372608"/>
                </a:lnTo>
                <a:lnTo>
                  <a:pt x="1348609" y="373995"/>
                </a:lnTo>
                <a:lnTo>
                  <a:pt x="1338140" y="364826"/>
                </a:lnTo>
                <a:lnTo>
                  <a:pt x="1336608" y="343884"/>
                </a:lnTo>
                <a:lnTo>
                  <a:pt x="1345997" y="311942"/>
                </a:lnTo>
                <a:lnTo>
                  <a:pt x="1364573" y="271838"/>
                </a:lnTo>
                <a:lnTo>
                  <a:pt x="1387561" y="228029"/>
                </a:lnTo>
                <a:lnTo>
                  <a:pt x="1408742" y="185724"/>
                </a:lnTo>
                <a:lnTo>
                  <a:pt x="1422486" y="149827"/>
                </a:lnTo>
                <a:lnTo>
                  <a:pt x="1425610" y="123951"/>
                </a:lnTo>
                <a:lnTo>
                  <a:pt x="1418495" y="109777"/>
                </a:lnTo>
                <a:lnTo>
                  <a:pt x="1405116" y="106899"/>
                </a:lnTo>
                <a:lnTo>
                  <a:pt x="1391976" y="113184"/>
                </a:lnTo>
                <a:lnTo>
                  <a:pt x="1386237" y="125519"/>
                </a:lnTo>
                <a:lnTo>
                  <a:pt x="1393608" y="140723"/>
                </a:lnTo>
                <a:lnTo>
                  <a:pt x="1416601" y="156344"/>
                </a:lnTo>
                <a:lnTo>
                  <a:pt x="1453687" y="171125"/>
                </a:lnTo>
                <a:lnTo>
                  <a:pt x="1499590" y="185021"/>
                </a:lnTo>
                <a:lnTo>
                  <a:pt x="1546662" y="198783"/>
                </a:lnTo>
                <a:lnTo>
                  <a:pt x="1586943" y="213270"/>
                </a:lnTo>
                <a:lnTo>
                  <a:pt x="1614298" y="228723"/>
                </a:lnTo>
                <a:lnTo>
                  <a:pt x="1626047" y="244249"/>
                </a:lnTo>
                <a:lnTo>
                  <a:pt x="1623584" y="257710"/>
                </a:lnTo>
                <a:lnTo>
                  <a:pt x="1611852" y="266060"/>
                </a:lnTo>
                <a:lnTo>
                  <a:pt x="1597810" y="266077"/>
                </a:lnTo>
                <a:lnTo>
                  <a:pt x="1588360" y="255259"/>
                </a:lnTo>
                <a:lnTo>
                  <a:pt x="1588354" y="232648"/>
                </a:lnTo>
                <a:lnTo>
                  <a:pt x="1599245" y="199321"/>
                </a:lnTo>
                <a:lnTo>
                  <a:pt x="1618798" y="158387"/>
                </a:lnTo>
                <a:lnTo>
                  <a:pt x="1641918" y="114469"/>
                </a:lnTo>
                <a:lnTo>
                  <a:pt x="1662341" y="72800"/>
                </a:lnTo>
                <a:lnTo>
                  <a:pt x="1674687" y="38153"/>
                </a:lnTo>
                <a:lnTo>
                  <a:pt x="1676236" y="13895"/>
                </a:lnTo>
                <a:lnTo>
                  <a:pt x="1667908" y="1406"/>
                </a:lnTo>
                <a:lnTo>
                  <a:pt x="1654127" y="0"/>
                </a:lnTo>
                <a:lnTo>
                  <a:pt x="1641617" y="7351"/>
                </a:lnTo>
                <a:lnTo>
                  <a:pt x="1637460" y="20281"/>
                </a:lnTo>
                <a:lnTo>
                  <a:pt x="1646999" y="35670"/>
                </a:lnTo>
                <a:lnTo>
                  <a:pt x="1672196" y="51218"/>
                </a:lnTo>
                <a:lnTo>
                  <a:pt x="1710939" y="65851"/>
                </a:lnTo>
                <a:lnTo>
                  <a:pt x="1757508" y="79671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1915590" y="2351314"/>
            <a:ext cx="1757508" cy="751114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873280" y="3059974"/>
            <a:ext cx="84620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30787" y="2308860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 (Angle, Head/Body 반지름)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SnowMan 객체 자신의 값을 씁니다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 Parameter 의 Wobbel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속성이 우선입니다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82063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1427393" y="5130912"/>
            <a:ext cx="1129827" cy="534518"/>
          </a:xfrm>
          <a:custGeom>
            <a:avLst/>
            <a:gdLst/>
            <a:ahLst/>
            <a:cxnLst/>
            <a:rect l="l" t="t" r="r" b="b"/>
            <a:pathLst>
              <a:path w="1129827" h="534518">
                <a:moveTo>
                  <a:pt x="0" y="508867"/>
                </a:moveTo>
                <a:lnTo>
                  <a:pt x="23989" y="514415"/>
                </a:lnTo>
                <a:lnTo>
                  <a:pt x="41884" y="520615"/>
                </a:lnTo>
                <a:lnTo>
                  <a:pt x="50263" y="527219"/>
                </a:lnTo>
                <a:lnTo>
                  <a:pt x="49795" y="532680"/>
                </a:lnTo>
                <a:lnTo>
                  <a:pt x="44760" y="534518"/>
                </a:lnTo>
                <a:lnTo>
                  <a:pt x="40914" y="530310"/>
                </a:lnTo>
                <a:lnTo>
                  <a:pt x="42736" y="518864"/>
                </a:lnTo>
                <a:lnTo>
                  <a:pt x="51376" y="501008"/>
                </a:lnTo>
                <a:lnTo>
                  <a:pt x="64269" y="479587"/>
                </a:lnTo>
                <a:lnTo>
                  <a:pt x="76590" y="458633"/>
                </a:lnTo>
                <a:lnTo>
                  <a:pt x="83816" y="442018"/>
                </a:lnTo>
                <a:lnTo>
                  <a:pt x="84143" y="432187"/>
                </a:lnTo>
                <a:lnTo>
                  <a:pt x="79559" y="429486"/>
                </a:lnTo>
                <a:lnTo>
                  <a:pt x="75051" y="432359"/>
                </a:lnTo>
                <a:lnTo>
                  <a:pt x="76282" y="438268"/>
                </a:lnTo>
                <a:lnTo>
                  <a:pt x="86868" y="444870"/>
                </a:lnTo>
                <a:lnTo>
                  <a:pt x="106541" y="450903"/>
                </a:lnTo>
                <a:lnTo>
                  <a:pt x="131103" y="456379"/>
                </a:lnTo>
                <a:lnTo>
                  <a:pt x="154206" y="462036"/>
                </a:lnTo>
                <a:lnTo>
                  <a:pt x="170148" y="468391"/>
                </a:lnTo>
                <a:lnTo>
                  <a:pt x="176355" y="474918"/>
                </a:lnTo>
                <a:lnTo>
                  <a:pt x="174409" y="479805"/>
                </a:lnTo>
                <a:lnTo>
                  <a:pt x="169143" y="480483"/>
                </a:lnTo>
                <a:lnTo>
                  <a:pt x="166264" y="474707"/>
                </a:lnTo>
                <a:lnTo>
                  <a:pt x="169640" y="461688"/>
                </a:lnTo>
                <a:lnTo>
                  <a:pt x="179560" y="442733"/>
                </a:lnTo>
                <a:lnTo>
                  <a:pt x="192776" y="421051"/>
                </a:lnTo>
                <a:lnTo>
                  <a:pt x="204291" y="400759"/>
                </a:lnTo>
                <a:lnTo>
                  <a:pt x="210011" y="385510"/>
                </a:lnTo>
                <a:lnTo>
                  <a:pt x="208944" y="377309"/>
                </a:lnTo>
                <a:lnTo>
                  <a:pt x="203879" y="376034"/>
                </a:lnTo>
                <a:lnTo>
                  <a:pt x="200188" y="379813"/>
                </a:lnTo>
                <a:lnTo>
                  <a:pt x="203304" y="386049"/>
                </a:lnTo>
                <a:lnTo>
                  <a:pt x="216085" y="392587"/>
                </a:lnTo>
                <a:lnTo>
                  <a:pt x="237321" y="398457"/>
                </a:lnTo>
                <a:lnTo>
                  <a:pt x="262130" y="403901"/>
                </a:lnTo>
                <a:lnTo>
                  <a:pt x="284057" y="409695"/>
                </a:lnTo>
                <a:lnTo>
                  <a:pt x="297914" y="416181"/>
                </a:lnTo>
                <a:lnTo>
                  <a:pt x="302031" y="422540"/>
                </a:lnTo>
                <a:lnTo>
                  <a:pt x="298855" y="426721"/>
                </a:lnTo>
                <a:lnTo>
                  <a:pt x="293651" y="426124"/>
                </a:lnTo>
                <a:lnTo>
                  <a:pt x="291938" y="418737"/>
                </a:lnTo>
                <a:lnTo>
                  <a:pt x="296882" y="404210"/>
                </a:lnTo>
                <a:lnTo>
                  <a:pt x="307914" y="384320"/>
                </a:lnTo>
                <a:lnTo>
                  <a:pt x="321195" y="362585"/>
                </a:lnTo>
                <a:lnTo>
                  <a:pt x="331694" y="343142"/>
                </a:lnTo>
                <a:lnTo>
                  <a:pt x="335855" y="329358"/>
                </a:lnTo>
                <a:lnTo>
                  <a:pt x="333536" y="322781"/>
                </a:lnTo>
                <a:lnTo>
                  <a:pt x="328265" y="322835"/>
                </a:lnTo>
                <a:lnTo>
                  <a:pt x="325671" y="327386"/>
                </a:lnTo>
                <a:lnTo>
                  <a:pt x="330820" y="333841"/>
                </a:lnTo>
                <a:lnTo>
                  <a:pt x="345734" y="340266"/>
                </a:lnTo>
                <a:lnTo>
                  <a:pt x="368284" y="345988"/>
                </a:lnTo>
                <a:lnTo>
                  <a:pt x="393010" y="351442"/>
                </a:lnTo>
                <a:lnTo>
                  <a:pt x="413494" y="357393"/>
                </a:lnTo>
                <a:lnTo>
                  <a:pt x="425182" y="363970"/>
                </a:lnTo>
                <a:lnTo>
                  <a:pt x="427335" y="370057"/>
                </a:lnTo>
                <a:lnTo>
                  <a:pt x="423199" y="373399"/>
                </a:lnTo>
                <a:lnTo>
                  <a:pt x="418342" y="371423"/>
                </a:lnTo>
                <a:lnTo>
                  <a:pt x="417956" y="362406"/>
                </a:lnTo>
                <a:lnTo>
                  <a:pt x="424438" y="346460"/>
                </a:lnTo>
                <a:lnTo>
                  <a:pt x="436385" y="325813"/>
                </a:lnTo>
                <a:lnTo>
                  <a:pt x="449471" y="304236"/>
                </a:lnTo>
                <a:lnTo>
                  <a:pt x="458769" y="285811"/>
                </a:lnTo>
                <a:lnTo>
                  <a:pt x="461364" y="273572"/>
                </a:lnTo>
                <a:lnTo>
                  <a:pt x="457974" y="268586"/>
                </a:lnTo>
                <a:lnTo>
                  <a:pt x="452787" y="269859"/>
                </a:lnTo>
                <a:lnTo>
                  <a:pt x="451550" y="275050"/>
                </a:lnTo>
                <a:lnTo>
                  <a:pt x="458836" y="281625"/>
                </a:lnTo>
                <a:lnTo>
                  <a:pt x="475774" y="287905"/>
                </a:lnTo>
                <a:lnTo>
                  <a:pt x="499358" y="293503"/>
                </a:lnTo>
                <a:lnTo>
                  <a:pt x="523673" y="299011"/>
                </a:lnTo>
                <a:lnTo>
                  <a:pt x="542481" y="305128"/>
                </a:lnTo>
                <a:lnTo>
                  <a:pt x="551963" y="311739"/>
                </a:lnTo>
                <a:lnTo>
                  <a:pt x="552319" y="317439"/>
                </a:lnTo>
                <a:lnTo>
                  <a:pt x="547510" y="319811"/>
                </a:lnTo>
                <a:lnTo>
                  <a:pt x="543265" y="316366"/>
                </a:lnTo>
                <a:lnTo>
                  <a:pt x="544329" y="305724"/>
                </a:lnTo>
                <a:lnTo>
                  <a:pt x="552276" y="288471"/>
                </a:lnTo>
                <a:lnTo>
                  <a:pt x="564914" y="267259"/>
                </a:lnTo>
                <a:lnTo>
                  <a:pt x="577551" y="246046"/>
                </a:lnTo>
                <a:lnTo>
                  <a:pt x="585498" y="228794"/>
                </a:lnTo>
                <a:lnTo>
                  <a:pt x="586563" y="218152"/>
                </a:lnTo>
                <a:lnTo>
                  <a:pt x="582317" y="214706"/>
                </a:lnTo>
                <a:lnTo>
                  <a:pt x="577508" y="217078"/>
                </a:lnTo>
                <a:lnTo>
                  <a:pt x="577865" y="222778"/>
                </a:lnTo>
                <a:lnTo>
                  <a:pt x="587346" y="229390"/>
                </a:lnTo>
                <a:lnTo>
                  <a:pt x="606155" y="235507"/>
                </a:lnTo>
                <a:lnTo>
                  <a:pt x="630469" y="241014"/>
                </a:lnTo>
                <a:lnTo>
                  <a:pt x="654053" y="246612"/>
                </a:lnTo>
                <a:lnTo>
                  <a:pt x="670991" y="252892"/>
                </a:lnTo>
                <a:lnTo>
                  <a:pt x="678277" y="259468"/>
                </a:lnTo>
                <a:lnTo>
                  <a:pt x="677040" y="264658"/>
                </a:lnTo>
                <a:lnTo>
                  <a:pt x="671853" y="265931"/>
                </a:lnTo>
                <a:lnTo>
                  <a:pt x="668463" y="260946"/>
                </a:lnTo>
                <a:lnTo>
                  <a:pt x="671058" y="248707"/>
                </a:lnTo>
                <a:lnTo>
                  <a:pt x="680357" y="230282"/>
                </a:lnTo>
                <a:lnTo>
                  <a:pt x="693443" y="208705"/>
                </a:lnTo>
                <a:lnTo>
                  <a:pt x="705389" y="188058"/>
                </a:lnTo>
                <a:lnTo>
                  <a:pt x="711872" y="172112"/>
                </a:lnTo>
                <a:lnTo>
                  <a:pt x="711486" y="163095"/>
                </a:lnTo>
                <a:lnTo>
                  <a:pt x="706628" y="161118"/>
                </a:lnTo>
                <a:lnTo>
                  <a:pt x="702492" y="164461"/>
                </a:lnTo>
                <a:lnTo>
                  <a:pt x="704645" y="170548"/>
                </a:lnTo>
                <a:lnTo>
                  <a:pt x="716333" y="177124"/>
                </a:lnTo>
                <a:lnTo>
                  <a:pt x="736817" y="183075"/>
                </a:lnTo>
                <a:lnTo>
                  <a:pt x="761543" y="188530"/>
                </a:lnTo>
                <a:lnTo>
                  <a:pt x="784093" y="194252"/>
                </a:lnTo>
                <a:lnTo>
                  <a:pt x="799007" y="200677"/>
                </a:lnTo>
                <a:lnTo>
                  <a:pt x="804156" y="207132"/>
                </a:lnTo>
                <a:lnTo>
                  <a:pt x="801562" y="211683"/>
                </a:lnTo>
                <a:lnTo>
                  <a:pt x="796291" y="211737"/>
                </a:lnTo>
                <a:lnTo>
                  <a:pt x="793972" y="205159"/>
                </a:lnTo>
                <a:lnTo>
                  <a:pt x="798133" y="191376"/>
                </a:lnTo>
                <a:lnTo>
                  <a:pt x="808632" y="171932"/>
                </a:lnTo>
                <a:lnTo>
                  <a:pt x="821913" y="150198"/>
                </a:lnTo>
                <a:lnTo>
                  <a:pt x="832945" y="130308"/>
                </a:lnTo>
                <a:lnTo>
                  <a:pt x="837890" y="115780"/>
                </a:lnTo>
                <a:lnTo>
                  <a:pt x="836176" y="108394"/>
                </a:lnTo>
                <a:lnTo>
                  <a:pt x="830973" y="107796"/>
                </a:lnTo>
                <a:lnTo>
                  <a:pt x="827796" y="111978"/>
                </a:lnTo>
                <a:lnTo>
                  <a:pt x="831913" y="118337"/>
                </a:lnTo>
                <a:lnTo>
                  <a:pt x="845771" y="124823"/>
                </a:lnTo>
                <a:lnTo>
                  <a:pt x="867697" y="130616"/>
                </a:lnTo>
                <a:lnTo>
                  <a:pt x="892506" y="136060"/>
                </a:lnTo>
                <a:lnTo>
                  <a:pt x="913743" y="141931"/>
                </a:lnTo>
                <a:lnTo>
                  <a:pt x="926523" y="148468"/>
                </a:lnTo>
                <a:lnTo>
                  <a:pt x="929640" y="154705"/>
                </a:lnTo>
                <a:lnTo>
                  <a:pt x="925949" y="158484"/>
                </a:lnTo>
                <a:lnTo>
                  <a:pt x="920884" y="157209"/>
                </a:lnTo>
                <a:lnTo>
                  <a:pt x="919816" y="149008"/>
                </a:lnTo>
                <a:lnTo>
                  <a:pt x="925536" y="133758"/>
                </a:lnTo>
                <a:lnTo>
                  <a:pt x="937052" y="113467"/>
                </a:lnTo>
                <a:lnTo>
                  <a:pt x="950267" y="91785"/>
                </a:lnTo>
                <a:lnTo>
                  <a:pt x="960187" y="72830"/>
                </a:lnTo>
                <a:lnTo>
                  <a:pt x="963563" y="59811"/>
                </a:lnTo>
                <a:lnTo>
                  <a:pt x="960684" y="54034"/>
                </a:lnTo>
                <a:lnTo>
                  <a:pt x="955418" y="54713"/>
                </a:lnTo>
                <a:lnTo>
                  <a:pt x="953472" y="59599"/>
                </a:lnTo>
                <a:lnTo>
                  <a:pt x="959679" y="66126"/>
                </a:lnTo>
                <a:lnTo>
                  <a:pt x="975621" y="72482"/>
                </a:lnTo>
                <a:lnTo>
                  <a:pt x="998725" y="78138"/>
                </a:lnTo>
                <a:lnTo>
                  <a:pt x="1023286" y="83614"/>
                </a:lnTo>
                <a:lnTo>
                  <a:pt x="1042959" y="89648"/>
                </a:lnTo>
                <a:lnTo>
                  <a:pt x="1053545" y="96250"/>
                </a:lnTo>
                <a:lnTo>
                  <a:pt x="1054777" y="102158"/>
                </a:lnTo>
                <a:lnTo>
                  <a:pt x="1050268" y="105032"/>
                </a:lnTo>
                <a:lnTo>
                  <a:pt x="1045684" y="102331"/>
                </a:lnTo>
                <a:lnTo>
                  <a:pt x="1046011" y="92500"/>
                </a:lnTo>
                <a:lnTo>
                  <a:pt x="1053238" y="75885"/>
                </a:lnTo>
                <a:lnTo>
                  <a:pt x="1065559" y="54930"/>
                </a:lnTo>
                <a:lnTo>
                  <a:pt x="1078451" y="33510"/>
                </a:lnTo>
                <a:lnTo>
                  <a:pt x="1087091" y="15653"/>
                </a:lnTo>
                <a:lnTo>
                  <a:pt x="1088913" y="4207"/>
                </a:lnTo>
                <a:lnTo>
                  <a:pt x="1085067" y="0"/>
                </a:lnTo>
                <a:lnTo>
                  <a:pt x="1080032" y="1838"/>
                </a:lnTo>
                <a:lnTo>
                  <a:pt x="1079564" y="7299"/>
                </a:lnTo>
                <a:lnTo>
                  <a:pt x="1087943" y="13902"/>
                </a:lnTo>
                <a:lnTo>
                  <a:pt x="1105839" y="20102"/>
                </a:lnTo>
                <a:lnTo>
                  <a:pt x="1129827" y="25650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 flipV="1">
            <a:off x="142739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Head/Body 반지름 작게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347239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4079153" y="5105211"/>
            <a:ext cx="1129827" cy="585920"/>
          </a:xfrm>
          <a:custGeom>
            <a:avLst/>
            <a:gdLst/>
            <a:ahLst/>
            <a:cxnLst/>
            <a:rect l="l" t="t" r="r" b="b"/>
            <a:pathLst>
              <a:path w="1129827" h="585920">
                <a:moveTo>
                  <a:pt x="0" y="534568"/>
                </a:moveTo>
                <a:lnTo>
                  <a:pt x="30692" y="543137"/>
                </a:lnTo>
                <a:lnTo>
                  <a:pt x="56130" y="552323"/>
                </a:lnTo>
                <a:lnTo>
                  <a:pt x="72481" y="562260"/>
                </a:lnTo>
                <a:lnTo>
                  <a:pt x="78342" y="572276"/>
                </a:lnTo>
                <a:lnTo>
                  <a:pt x="75054" y="580858"/>
                </a:lnTo>
                <a:lnTo>
                  <a:pt x="66234" y="585920"/>
                </a:lnTo>
                <a:lnTo>
                  <a:pt x="56663" y="585319"/>
                </a:lnTo>
                <a:lnTo>
                  <a:pt x="50873" y="577471"/>
                </a:lnTo>
                <a:lnTo>
                  <a:pt x="51838" y="561879"/>
                </a:lnTo>
                <a:lnTo>
                  <a:pt x="60158" y="539425"/>
                </a:lnTo>
                <a:lnTo>
                  <a:pt x="73971" y="512326"/>
                </a:lnTo>
                <a:lnTo>
                  <a:pt x="89617" y="483737"/>
                </a:lnTo>
                <a:lnTo>
                  <a:pt x="102839" y="457124"/>
                </a:lnTo>
                <a:lnTo>
                  <a:pt x="110168" y="435543"/>
                </a:lnTo>
                <a:lnTo>
                  <a:pt x="110072" y="421036"/>
                </a:lnTo>
                <a:lnTo>
                  <a:pt x="103512" y="414284"/>
                </a:lnTo>
                <a:lnTo>
                  <a:pt x="93749" y="414609"/>
                </a:lnTo>
                <a:lnTo>
                  <a:pt x="85439" y="420310"/>
                </a:lnTo>
                <a:lnTo>
                  <a:pt x="83280" y="429216"/>
                </a:lnTo>
                <a:lnTo>
                  <a:pt x="90620" y="439295"/>
                </a:lnTo>
                <a:lnTo>
                  <a:pt x="108419" y="449146"/>
                </a:lnTo>
                <a:lnTo>
                  <a:pt x="134889" y="458220"/>
                </a:lnTo>
                <a:lnTo>
                  <a:pt x="165918" y="466744"/>
                </a:lnTo>
                <a:lnTo>
                  <a:pt x="196162" y="475370"/>
                </a:lnTo>
                <a:lnTo>
                  <a:pt x="220488" y="484671"/>
                </a:lnTo>
                <a:lnTo>
                  <a:pt x="235362" y="494682"/>
                </a:lnTo>
                <a:lnTo>
                  <a:pt x="239772" y="504603"/>
                </a:lnTo>
                <a:lnTo>
                  <a:pt x="235431" y="512818"/>
                </a:lnTo>
                <a:lnTo>
                  <a:pt x="226201" y="517195"/>
                </a:lnTo>
                <a:lnTo>
                  <a:pt x="216916" y="515636"/>
                </a:lnTo>
                <a:lnTo>
                  <a:pt x="211959" y="506682"/>
                </a:lnTo>
                <a:lnTo>
                  <a:pt x="213999" y="490022"/>
                </a:lnTo>
                <a:lnTo>
                  <a:pt x="223269" y="466741"/>
                </a:lnTo>
                <a:lnTo>
                  <a:pt x="237597" y="439221"/>
                </a:lnTo>
                <a:lnTo>
                  <a:pt x="253154" y="410704"/>
                </a:lnTo>
                <a:lnTo>
                  <a:pt x="265711" y="384641"/>
                </a:lnTo>
                <a:lnTo>
                  <a:pt x="272018" y="363975"/>
                </a:lnTo>
                <a:lnTo>
                  <a:pt x="270880" y="350568"/>
                </a:lnTo>
                <a:lnTo>
                  <a:pt x="263618" y="344897"/>
                </a:lnTo>
                <a:lnTo>
                  <a:pt x="253761" y="346112"/>
                </a:lnTo>
                <a:lnTo>
                  <a:pt x="246059" y="352407"/>
                </a:lnTo>
                <a:lnTo>
                  <a:pt x="245099" y="361594"/>
                </a:lnTo>
                <a:lnTo>
                  <a:pt x="253938" y="371708"/>
                </a:lnTo>
                <a:lnTo>
                  <a:pt x="273147" y="381460"/>
                </a:lnTo>
                <a:lnTo>
                  <a:pt x="300564" y="390427"/>
                </a:lnTo>
                <a:lnTo>
                  <a:pt x="331820" y="398923"/>
                </a:lnTo>
                <a:lnTo>
                  <a:pt x="361509" y="407618"/>
                </a:lnTo>
                <a:lnTo>
                  <a:pt x="384649" y="417036"/>
                </a:lnTo>
                <a:lnTo>
                  <a:pt x="398025" y="427103"/>
                </a:lnTo>
                <a:lnTo>
                  <a:pt x="401021" y="436897"/>
                </a:lnTo>
                <a:lnTo>
                  <a:pt x="395707" y="444699"/>
                </a:lnTo>
                <a:lnTo>
                  <a:pt x="386168" y="448349"/>
                </a:lnTo>
                <a:lnTo>
                  <a:pt x="377262" y="445800"/>
                </a:lnTo>
                <a:lnTo>
                  <a:pt x="373193" y="435733"/>
                </a:lnTo>
                <a:lnTo>
                  <a:pt x="376311" y="418028"/>
                </a:lnTo>
                <a:lnTo>
                  <a:pt x="386487" y="393970"/>
                </a:lnTo>
                <a:lnTo>
                  <a:pt x="401249" y="366096"/>
                </a:lnTo>
                <a:lnTo>
                  <a:pt x="416628" y="337722"/>
                </a:lnTo>
                <a:lnTo>
                  <a:pt x="428453" y="312270"/>
                </a:lnTo>
                <a:lnTo>
                  <a:pt x="433712" y="292558"/>
                </a:lnTo>
                <a:lnTo>
                  <a:pt x="431560" y="280260"/>
                </a:lnTo>
                <a:lnTo>
                  <a:pt x="423669" y="275652"/>
                </a:lnTo>
                <a:lnTo>
                  <a:pt x="413817" y="277719"/>
                </a:lnTo>
                <a:lnTo>
                  <a:pt x="406819" y="284562"/>
                </a:lnTo>
                <a:lnTo>
                  <a:pt x="407123" y="293990"/>
                </a:lnTo>
                <a:lnTo>
                  <a:pt x="417473" y="304112"/>
                </a:lnTo>
                <a:lnTo>
                  <a:pt x="438048" y="313758"/>
                </a:lnTo>
                <a:lnTo>
                  <a:pt x="466319" y="322625"/>
                </a:lnTo>
                <a:lnTo>
                  <a:pt x="497688" y="331106"/>
                </a:lnTo>
                <a:lnTo>
                  <a:pt x="526719" y="339881"/>
                </a:lnTo>
                <a:lnTo>
                  <a:pt x="548606" y="349415"/>
                </a:lnTo>
                <a:lnTo>
                  <a:pt x="560472" y="359520"/>
                </a:lnTo>
                <a:lnTo>
                  <a:pt x="562096" y="369150"/>
                </a:lnTo>
                <a:lnTo>
                  <a:pt x="555895" y="376496"/>
                </a:lnTo>
                <a:lnTo>
                  <a:pt x="546149" y="379375"/>
                </a:lnTo>
                <a:lnTo>
                  <a:pt x="537709" y="375809"/>
                </a:lnTo>
                <a:lnTo>
                  <a:pt x="534577" y="364625"/>
                </a:lnTo>
                <a:lnTo>
                  <a:pt x="538771" y="345902"/>
                </a:lnTo>
                <a:lnTo>
                  <a:pt x="549800" y="321118"/>
                </a:lnTo>
                <a:lnTo>
                  <a:pt x="564914" y="292960"/>
                </a:lnTo>
                <a:lnTo>
                  <a:pt x="580027" y="264801"/>
                </a:lnTo>
                <a:lnTo>
                  <a:pt x="591056" y="240018"/>
                </a:lnTo>
                <a:lnTo>
                  <a:pt x="595250" y="221294"/>
                </a:lnTo>
                <a:lnTo>
                  <a:pt x="592119" y="210111"/>
                </a:lnTo>
                <a:lnTo>
                  <a:pt x="583678" y="206545"/>
                </a:lnTo>
                <a:lnTo>
                  <a:pt x="573932" y="209424"/>
                </a:lnTo>
                <a:lnTo>
                  <a:pt x="567731" y="216770"/>
                </a:lnTo>
                <a:lnTo>
                  <a:pt x="569356" y="226399"/>
                </a:lnTo>
                <a:lnTo>
                  <a:pt x="581221" y="236504"/>
                </a:lnTo>
                <a:lnTo>
                  <a:pt x="603108" y="246038"/>
                </a:lnTo>
                <a:lnTo>
                  <a:pt x="632139" y="254814"/>
                </a:lnTo>
                <a:lnTo>
                  <a:pt x="663508" y="263295"/>
                </a:lnTo>
                <a:lnTo>
                  <a:pt x="691780" y="272162"/>
                </a:lnTo>
                <a:lnTo>
                  <a:pt x="712354" y="281808"/>
                </a:lnTo>
                <a:lnTo>
                  <a:pt x="722705" y="291929"/>
                </a:lnTo>
                <a:lnTo>
                  <a:pt x="723008" y="301357"/>
                </a:lnTo>
                <a:lnTo>
                  <a:pt x="716010" y="308201"/>
                </a:lnTo>
                <a:lnTo>
                  <a:pt x="706158" y="310268"/>
                </a:lnTo>
                <a:lnTo>
                  <a:pt x="698267" y="305660"/>
                </a:lnTo>
                <a:lnTo>
                  <a:pt x="696115" y="293362"/>
                </a:lnTo>
                <a:lnTo>
                  <a:pt x="701375" y="273650"/>
                </a:lnTo>
                <a:lnTo>
                  <a:pt x="713200" y="248197"/>
                </a:lnTo>
                <a:lnTo>
                  <a:pt x="728578" y="219824"/>
                </a:lnTo>
                <a:lnTo>
                  <a:pt x="743340" y="191950"/>
                </a:lnTo>
                <a:lnTo>
                  <a:pt x="753516" y="167892"/>
                </a:lnTo>
                <a:lnTo>
                  <a:pt x="756634" y="150187"/>
                </a:lnTo>
                <a:lnTo>
                  <a:pt x="752566" y="140119"/>
                </a:lnTo>
                <a:lnTo>
                  <a:pt x="743659" y="137571"/>
                </a:lnTo>
                <a:lnTo>
                  <a:pt x="734120" y="141221"/>
                </a:lnTo>
                <a:lnTo>
                  <a:pt x="728807" y="149023"/>
                </a:lnTo>
                <a:lnTo>
                  <a:pt x="731802" y="158817"/>
                </a:lnTo>
                <a:lnTo>
                  <a:pt x="745178" y="168884"/>
                </a:lnTo>
                <a:lnTo>
                  <a:pt x="768318" y="178302"/>
                </a:lnTo>
                <a:lnTo>
                  <a:pt x="798008" y="186997"/>
                </a:lnTo>
                <a:lnTo>
                  <a:pt x="829264" y="195492"/>
                </a:lnTo>
                <a:lnTo>
                  <a:pt x="856680" y="204459"/>
                </a:lnTo>
                <a:lnTo>
                  <a:pt x="875889" y="214212"/>
                </a:lnTo>
                <a:lnTo>
                  <a:pt x="884728" y="224325"/>
                </a:lnTo>
                <a:lnTo>
                  <a:pt x="883768" y="233513"/>
                </a:lnTo>
                <a:lnTo>
                  <a:pt x="876066" y="239808"/>
                </a:lnTo>
                <a:lnTo>
                  <a:pt x="866209" y="241023"/>
                </a:lnTo>
                <a:lnTo>
                  <a:pt x="858947" y="235352"/>
                </a:lnTo>
                <a:lnTo>
                  <a:pt x="857809" y="221944"/>
                </a:lnTo>
                <a:lnTo>
                  <a:pt x="864116" y="201279"/>
                </a:lnTo>
                <a:lnTo>
                  <a:pt x="876673" y="175215"/>
                </a:lnTo>
                <a:lnTo>
                  <a:pt x="892230" y="146699"/>
                </a:lnTo>
                <a:lnTo>
                  <a:pt x="906558" y="119178"/>
                </a:lnTo>
                <a:lnTo>
                  <a:pt x="915828" y="95898"/>
                </a:lnTo>
                <a:lnTo>
                  <a:pt x="917868" y="79238"/>
                </a:lnTo>
                <a:lnTo>
                  <a:pt x="912911" y="70283"/>
                </a:lnTo>
                <a:lnTo>
                  <a:pt x="903626" y="68724"/>
                </a:lnTo>
                <a:lnTo>
                  <a:pt x="894396" y="73102"/>
                </a:lnTo>
                <a:lnTo>
                  <a:pt x="890055" y="81316"/>
                </a:lnTo>
                <a:lnTo>
                  <a:pt x="894465" y="91238"/>
                </a:lnTo>
                <a:lnTo>
                  <a:pt x="909339" y="101248"/>
                </a:lnTo>
                <a:lnTo>
                  <a:pt x="933665" y="110550"/>
                </a:lnTo>
                <a:lnTo>
                  <a:pt x="963909" y="119175"/>
                </a:lnTo>
                <a:lnTo>
                  <a:pt x="994939" y="127700"/>
                </a:lnTo>
                <a:lnTo>
                  <a:pt x="1021409" y="136774"/>
                </a:lnTo>
                <a:lnTo>
                  <a:pt x="1039207" y="146624"/>
                </a:lnTo>
                <a:lnTo>
                  <a:pt x="1046547" y="156704"/>
                </a:lnTo>
                <a:lnTo>
                  <a:pt x="1044388" y="165609"/>
                </a:lnTo>
                <a:lnTo>
                  <a:pt x="1036078" y="171310"/>
                </a:lnTo>
                <a:lnTo>
                  <a:pt x="1026315" y="171636"/>
                </a:lnTo>
                <a:lnTo>
                  <a:pt x="1019755" y="164883"/>
                </a:lnTo>
                <a:lnTo>
                  <a:pt x="1019659" y="150376"/>
                </a:lnTo>
                <a:lnTo>
                  <a:pt x="1026988" y="128796"/>
                </a:lnTo>
                <a:lnTo>
                  <a:pt x="1040210" y="102183"/>
                </a:lnTo>
                <a:lnTo>
                  <a:pt x="1055856" y="73594"/>
                </a:lnTo>
                <a:lnTo>
                  <a:pt x="1069669" y="46494"/>
                </a:lnTo>
                <a:lnTo>
                  <a:pt x="1077989" y="24041"/>
                </a:lnTo>
                <a:lnTo>
                  <a:pt x="1078954" y="8448"/>
                </a:lnTo>
                <a:lnTo>
                  <a:pt x="1073165" y="600"/>
                </a:lnTo>
                <a:lnTo>
                  <a:pt x="1063594" y="0"/>
                </a:lnTo>
                <a:lnTo>
                  <a:pt x="1054773" y="5062"/>
                </a:lnTo>
                <a:lnTo>
                  <a:pt x="1051485" y="13644"/>
                </a:lnTo>
                <a:lnTo>
                  <a:pt x="1057346" y="23660"/>
                </a:lnTo>
                <a:lnTo>
                  <a:pt x="1073697" y="33597"/>
                </a:lnTo>
                <a:lnTo>
                  <a:pt x="1099135" y="42783"/>
                </a:lnTo>
                <a:lnTo>
                  <a:pt x="1129827" y="51351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407915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5" name="Connector 34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8" name="Connector 37"/>
          <p:cNvCxnSpPr/>
          <p:nvPr/>
        </p:nvCxnSpPr>
        <p:spPr>
          <a:xfrm flipV="1">
            <a:off x="6124155" y="5639779"/>
            <a:ext cx="606758" cy="37817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6730913" y="5071678"/>
            <a:ext cx="1129827" cy="652986"/>
          </a:xfrm>
          <a:custGeom>
            <a:avLst/>
            <a:gdLst/>
            <a:ahLst/>
            <a:cxnLst/>
            <a:rect l="l" t="t" r="r" b="b"/>
            <a:pathLst>
              <a:path w="1129827" h="652986">
                <a:moveTo>
                  <a:pt x="0" y="568101"/>
                </a:moveTo>
                <a:lnTo>
                  <a:pt x="34091" y="578024"/>
                </a:lnTo>
                <a:lnTo>
                  <a:pt x="65068" y="588336"/>
                </a:lnTo>
                <a:lnTo>
                  <a:pt x="90253" y="599279"/>
                </a:lnTo>
                <a:lnTo>
                  <a:pt x="107774" y="610817"/>
                </a:lnTo>
                <a:lnTo>
                  <a:pt x="116817" y="622569"/>
                </a:lnTo>
                <a:lnTo>
                  <a:pt x="117718" y="633791"/>
                </a:lnTo>
                <a:lnTo>
                  <a:pt x="111889" y="643431"/>
                </a:lnTo>
                <a:lnTo>
                  <a:pt x="101585" y="650251"/>
                </a:lnTo>
                <a:lnTo>
                  <a:pt x="89548" y="652986"/>
                </a:lnTo>
                <a:lnTo>
                  <a:pt x="78587" y="650526"/>
                </a:lnTo>
                <a:lnTo>
                  <a:pt x="71154" y="642099"/>
                </a:lnTo>
                <a:lnTo>
                  <a:pt x="68981" y="627409"/>
                </a:lnTo>
                <a:lnTo>
                  <a:pt x="72836" y="606728"/>
                </a:lnTo>
                <a:lnTo>
                  <a:pt x="82429" y="580911"/>
                </a:lnTo>
                <a:lnTo>
                  <a:pt x="96487" y="551337"/>
                </a:lnTo>
                <a:lnTo>
                  <a:pt x="112983" y="519780"/>
                </a:lnTo>
                <a:lnTo>
                  <a:pt x="129479" y="488222"/>
                </a:lnTo>
                <a:lnTo>
                  <a:pt x="143538" y="458648"/>
                </a:lnTo>
                <a:lnTo>
                  <a:pt x="153130" y="432831"/>
                </a:lnTo>
                <a:lnTo>
                  <a:pt x="156985" y="412150"/>
                </a:lnTo>
                <a:lnTo>
                  <a:pt x="154812" y="397460"/>
                </a:lnTo>
                <a:lnTo>
                  <a:pt x="147379" y="389033"/>
                </a:lnTo>
                <a:lnTo>
                  <a:pt x="136418" y="386573"/>
                </a:lnTo>
                <a:lnTo>
                  <a:pt x="124381" y="389308"/>
                </a:lnTo>
                <a:lnTo>
                  <a:pt x="114077" y="396128"/>
                </a:lnTo>
                <a:lnTo>
                  <a:pt x="108248" y="405769"/>
                </a:lnTo>
                <a:lnTo>
                  <a:pt x="109149" y="416990"/>
                </a:lnTo>
                <a:lnTo>
                  <a:pt x="118192" y="428742"/>
                </a:lnTo>
                <a:lnTo>
                  <a:pt x="135713" y="440280"/>
                </a:lnTo>
                <a:lnTo>
                  <a:pt x="160898" y="451223"/>
                </a:lnTo>
                <a:lnTo>
                  <a:pt x="191875" y="461535"/>
                </a:lnTo>
                <a:lnTo>
                  <a:pt x="225966" y="471458"/>
                </a:lnTo>
                <a:lnTo>
                  <a:pt x="260056" y="481380"/>
                </a:lnTo>
                <a:lnTo>
                  <a:pt x="291033" y="491693"/>
                </a:lnTo>
                <a:lnTo>
                  <a:pt x="316218" y="502635"/>
                </a:lnTo>
                <a:lnTo>
                  <a:pt x="333740" y="514174"/>
                </a:lnTo>
                <a:lnTo>
                  <a:pt x="342782" y="525926"/>
                </a:lnTo>
                <a:lnTo>
                  <a:pt x="343683" y="537147"/>
                </a:lnTo>
                <a:lnTo>
                  <a:pt x="337855" y="546787"/>
                </a:lnTo>
                <a:lnTo>
                  <a:pt x="327551" y="553607"/>
                </a:lnTo>
                <a:lnTo>
                  <a:pt x="315514" y="556342"/>
                </a:lnTo>
                <a:lnTo>
                  <a:pt x="304553" y="553883"/>
                </a:lnTo>
                <a:lnTo>
                  <a:pt x="297119" y="545456"/>
                </a:lnTo>
                <a:lnTo>
                  <a:pt x="294946" y="530766"/>
                </a:lnTo>
                <a:lnTo>
                  <a:pt x="298801" y="510085"/>
                </a:lnTo>
                <a:lnTo>
                  <a:pt x="308394" y="484268"/>
                </a:lnTo>
                <a:lnTo>
                  <a:pt x="322452" y="454694"/>
                </a:lnTo>
                <a:lnTo>
                  <a:pt x="338948" y="423136"/>
                </a:lnTo>
                <a:lnTo>
                  <a:pt x="355444" y="391578"/>
                </a:lnTo>
                <a:lnTo>
                  <a:pt x="369503" y="362005"/>
                </a:lnTo>
                <a:lnTo>
                  <a:pt x="379096" y="336188"/>
                </a:lnTo>
                <a:lnTo>
                  <a:pt x="382950" y="315507"/>
                </a:lnTo>
                <a:lnTo>
                  <a:pt x="380777" y="300817"/>
                </a:lnTo>
                <a:lnTo>
                  <a:pt x="373344" y="292389"/>
                </a:lnTo>
                <a:lnTo>
                  <a:pt x="362383" y="289930"/>
                </a:lnTo>
                <a:lnTo>
                  <a:pt x="350346" y="292665"/>
                </a:lnTo>
                <a:lnTo>
                  <a:pt x="340042" y="299485"/>
                </a:lnTo>
                <a:lnTo>
                  <a:pt x="334213" y="309125"/>
                </a:lnTo>
                <a:lnTo>
                  <a:pt x="335114" y="320346"/>
                </a:lnTo>
                <a:lnTo>
                  <a:pt x="344157" y="332098"/>
                </a:lnTo>
                <a:lnTo>
                  <a:pt x="361678" y="343637"/>
                </a:lnTo>
                <a:lnTo>
                  <a:pt x="386863" y="354580"/>
                </a:lnTo>
                <a:lnTo>
                  <a:pt x="417840" y="364892"/>
                </a:lnTo>
                <a:lnTo>
                  <a:pt x="451931" y="374814"/>
                </a:lnTo>
                <a:lnTo>
                  <a:pt x="486022" y="384737"/>
                </a:lnTo>
                <a:lnTo>
                  <a:pt x="516999" y="395049"/>
                </a:lnTo>
                <a:lnTo>
                  <a:pt x="542184" y="405992"/>
                </a:lnTo>
                <a:lnTo>
                  <a:pt x="559705" y="417531"/>
                </a:lnTo>
                <a:lnTo>
                  <a:pt x="568748" y="429283"/>
                </a:lnTo>
                <a:lnTo>
                  <a:pt x="569649" y="440504"/>
                </a:lnTo>
                <a:lnTo>
                  <a:pt x="563820" y="450144"/>
                </a:lnTo>
                <a:lnTo>
                  <a:pt x="553516" y="456964"/>
                </a:lnTo>
                <a:lnTo>
                  <a:pt x="541479" y="459699"/>
                </a:lnTo>
                <a:lnTo>
                  <a:pt x="530518" y="457240"/>
                </a:lnTo>
                <a:lnTo>
                  <a:pt x="523085" y="448812"/>
                </a:lnTo>
                <a:lnTo>
                  <a:pt x="520912" y="434122"/>
                </a:lnTo>
                <a:lnTo>
                  <a:pt x="524766" y="413441"/>
                </a:lnTo>
                <a:lnTo>
                  <a:pt x="534359" y="387624"/>
                </a:lnTo>
                <a:lnTo>
                  <a:pt x="548418" y="358051"/>
                </a:lnTo>
                <a:lnTo>
                  <a:pt x="564914" y="326493"/>
                </a:lnTo>
                <a:lnTo>
                  <a:pt x="581410" y="294935"/>
                </a:lnTo>
                <a:lnTo>
                  <a:pt x="595468" y="265361"/>
                </a:lnTo>
                <a:lnTo>
                  <a:pt x="605061" y="239544"/>
                </a:lnTo>
                <a:lnTo>
                  <a:pt x="608916" y="218863"/>
                </a:lnTo>
                <a:lnTo>
                  <a:pt x="606743" y="204173"/>
                </a:lnTo>
                <a:lnTo>
                  <a:pt x="599309" y="195746"/>
                </a:lnTo>
                <a:lnTo>
                  <a:pt x="588348" y="193287"/>
                </a:lnTo>
                <a:lnTo>
                  <a:pt x="576311" y="196021"/>
                </a:lnTo>
                <a:lnTo>
                  <a:pt x="566007" y="202842"/>
                </a:lnTo>
                <a:lnTo>
                  <a:pt x="560179" y="212482"/>
                </a:lnTo>
                <a:lnTo>
                  <a:pt x="561080" y="223703"/>
                </a:lnTo>
                <a:lnTo>
                  <a:pt x="570122" y="235455"/>
                </a:lnTo>
                <a:lnTo>
                  <a:pt x="587644" y="246994"/>
                </a:lnTo>
                <a:lnTo>
                  <a:pt x="612829" y="257936"/>
                </a:lnTo>
                <a:lnTo>
                  <a:pt x="643806" y="268249"/>
                </a:lnTo>
                <a:lnTo>
                  <a:pt x="677896" y="278171"/>
                </a:lnTo>
                <a:lnTo>
                  <a:pt x="711987" y="288094"/>
                </a:lnTo>
                <a:lnTo>
                  <a:pt x="742964" y="298406"/>
                </a:lnTo>
                <a:lnTo>
                  <a:pt x="768149" y="309349"/>
                </a:lnTo>
                <a:lnTo>
                  <a:pt x="785670" y="320887"/>
                </a:lnTo>
                <a:lnTo>
                  <a:pt x="794713" y="332639"/>
                </a:lnTo>
                <a:lnTo>
                  <a:pt x="795614" y="343860"/>
                </a:lnTo>
                <a:lnTo>
                  <a:pt x="789785" y="353500"/>
                </a:lnTo>
                <a:lnTo>
                  <a:pt x="779481" y="360321"/>
                </a:lnTo>
                <a:lnTo>
                  <a:pt x="767444" y="363056"/>
                </a:lnTo>
                <a:lnTo>
                  <a:pt x="756483" y="360596"/>
                </a:lnTo>
                <a:lnTo>
                  <a:pt x="749050" y="352169"/>
                </a:lnTo>
                <a:lnTo>
                  <a:pt x="746877" y="337479"/>
                </a:lnTo>
                <a:lnTo>
                  <a:pt x="750732" y="316798"/>
                </a:lnTo>
                <a:lnTo>
                  <a:pt x="760324" y="290981"/>
                </a:lnTo>
                <a:lnTo>
                  <a:pt x="774383" y="261407"/>
                </a:lnTo>
                <a:lnTo>
                  <a:pt x="790879" y="229849"/>
                </a:lnTo>
                <a:lnTo>
                  <a:pt x="807375" y="198292"/>
                </a:lnTo>
                <a:lnTo>
                  <a:pt x="821433" y="168718"/>
                </a:lnTo>
                <a:lnTo>
                  <a:pt x="831026" y="142901"/>
                </a:lnTo>
                <a:lnTo>
                  <a:pt x="834881" y="122220"/>
                </a:lnTo>
                <a:lnTo>
                  <a:pt x="832708" y="107530"/>
                </a:lnTo>
                <a:lnTo>
                  <a:pt x="825275" y="99103"/>
                </a:lnTo>
                <a:lnTo>
                  <a:pt x="814314" y="96643"/>
                </a:lnTo>
                <a:lnTo>
                  <a:pt x="802277" y="99378"/>
                </a:lnTo>
                <a:lnTo>
                  <a:pt x="791973" y="106198"/>
                </a:lnTo>
                <a:lnTo>
                  <a:pt x="786144" y="115838"/>
                </a:lnTo>
                <a:lnTo>
                  <a:pt x="787045" y="127059"/>
                </a:lnTo>
                <a:lnTo>
                  <a:pt x="796088" y="138811"/>
                </a:lnTo>
                <a:lnTo>
                  <a:pt x="813609" y="150350"/>
                </a:lnTo>
                <a:lnTo>
                  <a:pt x="838794" y="161293"/>
                </a:lnTo>
                <a:lnTo>
                  <a:pt x="869771" y="171605"/>
                </a:lnTo>
                <a:lnTo>
                  <a:pt x="903862" y="181528"/>
                </a:lnTo>
                <a:lnTo>
                  <a:pt x="937952" y="191450"/>
                </a:lnTo>
                <a:lnTo>
                  <a:pt x="968929" y="201763"/>
                </a:lnTo>
                <a:lnTo>
                  <a:pt x="994114" y="212705"/>
                </a:lnTo>
                <a:lnTo>
                  <a:pt x="1011635" y="224244"/>
                </a:lnTo>
                <a:lnTo>
                  <a:pt x="1020678" y="235996"/>
                </a:lnTo>
                <a:lnTo>
                  <a:pt x="1021579" y="247217"/>
                </a:lnTo>
                <a:lnTo>
                  <a:pt x="1015750" y="256857"/>
                </a:lnTo>
                <a:lnTo>
                  <a:pt x="1005446" y="263677"/>
                </a:lnTo>
                <a:lnTo>
                  <a:pt x="993409" y="266412"/>
                </a:lnTo>
                <a:lnTo>
                  <a:pt x="982448" y="263953"/>
                </a:lnTo>
                <a:lnTo>
                  <a:pt x="975015" y="255526"/>
                </a:lnTo>
                <a:lnTo>
                  <a:pt x="972842" y="240836"/>
                </a:lnTo>
                <a:lnTo>
                  <a:pt x="976697" y="220154"/>
                </a:lnTo>
                <a:lnTo>
                  <a:pt x="986290" y="194338"/>
                </a:lnTo>
                <a:lnTo>
                  <a:pt x="1000348" y="164764"/>
                </a:lnTo>
                <a:lnTo>
                  <a:pt x="1016844" y="133206"/>
                </a:lnTo>
                <a:lnTo>
                  <a:pt x="1033340" y="101648"/>
                </a:lnTo>
                <a:lnTo>
                  <a:pt x="1047399" y="72074"/>
                </a:lnTo>
                <a:lnTo>
                  <a:pt x="1056992" y="46258"/>
                </a:lnTo>
                <a:lnTo>
                  <a:pt x="1060846" y="25577"/>
                </a:lnTo>
                <a:lnTo>
                  <a:pt x="1058673" y="10886"/>
                </a:lnTo>
                <a:lnTo>
                  <a:pt x="1051240" y="2459"/>
                </a:lnTo>
                <a:lnTo>
                  <a:pt x="1040279" y="0"/>
                </a:lnTo>
                <a:lnTo>
                  <a:pt x="1028242" y="2735"/>
                </a:lnTo>
                <a:lnTo>
                  <a:pt x="1017938" y="9555"/>
                </a:lnTo>
                <a:lnTo>
                  <a:pt x="1012109" y="19195"/>
                </a:lnTo>
                <a:lnTo>
                  <a:pt x="1013010" y="30416"/>
                </a:lnTo>
                <a:lnTo>
                  <a:pt x="1022053" y="42168"/>
                </a:lnTo>
                <a:lnTo>
                  <a:pt x="1039574" y="53707"/>
                </a:lnTo>
                <a:lnTo>
                  <a:pt x="1064759" y="64649"/>
                </a:lnTo>
                <a:lnTo>
                  <a:pt x="1095736" y="74962"/>
                </a:lnTo>
                <a:lnTo>
                  <a:pt x="1129827" y="84884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 flipV="1">
            <a:off x="6730913" y="5156562"/>
            <a:ext cx="1129827" cy="483217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크게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입열 분산 주의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확인 필요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은 용접이 끝난 뒤 위치 정보를 갱신하지 않습니다. 바로 다음 객체의 시작 위치가 어긋날 수 있어, 사용 전 담당자와 협의하십시오.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ZigZag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7. ZigZag  (지그재그)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직선과 원호를 번갈아 그리며 지그재그로 진행합니다.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445328"/>
            <a:ext cx="781115" cy="2449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752858" y="2041071"/>
            <a:ext cx="2050426" cy="1404257"/>
          </a:xfrm>
          <a:custGeom>
            <a:avLst/>
            <a:gdLst/>
            <a:ahLst/>
            <a:cxnLst/>
            <a:rect l="l" t="t" r="r" b="b"/>
            <a:pathLst>
              <a:path w="2050426" h="1404257">
                <a:moveTo>
                  <a:pt x="0" y="1404257"/>
                </a:moveTo>
                <a:lnTo>
                  <a:pt x="292918" y="839755"/>
                </a:lnTo>
                <a:lnTo>
                  <a:pt x="585836" y="1124339"/>
                </a:lnTo>
                <a:lnTo>
                  <a:pt x="878754" y="559837"/>
                </a:lnTo>
                <a:lnTo>
                  <a:pt x="1171672" y="844420"/>
                </a:lnTo>
                <a:lnTo>
                  <a:pt x="1464590" y="279918"/>
                </a:lnTo>
                <a:lnTo>
                  <a:pt x="1757508" y="564502"/>
                </a:lnTo>
                <a:lnTo>
                  <a:pt x="2050426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710547" y="340287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60973" y="1998617"/>
            <a:ext cx="84621" cy="84908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객체 속성 (폭 · 개수)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객체 자신의 값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 Power / Mark 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출력과 속도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전체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89878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미적용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구현되어 있지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그룹 (Use Zigzag 외)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EC835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직선용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ZigZag 툴이 아니라 Line 에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20635" y="5839369"/>
            <a:ext cx="502145" cy="17858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1322780" y="4977982"/>
            <a:ext cx="1318131" cy="861387"/>
          </a:xfrm>
          <a:custGeom>
            <a:avLst/>
            <a:gdLst/>
            <a:ahLst/>
            <a:cxnLst/>
            <a:rect l="l" t="t" r="r" b="b"/>
            <a:pathLst>
              <a:path w="1318131" h="861387">
                <a:moveTo>
                  <a:pt x="0" y="861387"/>
                </a:moveTo>
                <a:lnTo>
                  <a:pt x="119830" y="572985"/>
                </a:lnTo>
                <a:lnTo>
                  <a:pt x="239660" y="746790"/>
                </a:lnTo>
                <a:lnTo>
                  <a:pt x="359490" y="458388"/>
                </a:lnTo>
                <a:lnTo>
                  <a:pt x="479320" y="632193"/>
                </a:lnTo>
                <a:lnTo>
                  <a:pt x="599150" y="343791"/>
                </a:lnTo>
                <a:lnTo>
                  <a:pt x="718980" y="517596"/>
                </a:lnTo>
                <a:lnTo>
                  <a:pt x="838810" y="229194"/>
                </a:lnTo>
                <a:lnTo>
                  <a:pt x="958640" y="402999"/>
                </a:lnTo>
                <a:lnTo>
                  <a:pt x="1078471" y="114597"/>
                </a:lnTo>
                <a:lnTo>
                  <a:pt x="1198301" y="288402"/>
                </a:lnTo>
                <a:lnTo>
                  <a:pt x="131813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촘촘하게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개수 많게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3472395" y="5860378"/>
            <a:ext cx="502145" cy="15757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3974540" y="4956973"/>
            <a:ext cx="1318131" cy="903405"/>
          </a:xfrm>
          <a:custGeom>
            <a:avLst/>
            <a:gdLst/>
            <a:ahLst/>
            <a:cxnLst/>
            <a:rect l="l" t="t" r="r" b="b"/>
            <a:pathLst>
              <a:path w="1318131" h="903405">
                <a:moveTo>
                  <a:pt x="0" y="903405"/>
                </a:moveTo>
                <a:lnTo>
                  <a:pt x="188304" y="540242"/>
                </a:lnTo>
                <a:lnTo>
                  <a:pt x="376609" y="723324"/>
                </a:lnTo>
                <a:lnTo>
                  <a:pt x="564913" y="360161"/>
                </a:lnTo>
                <a:lnTo>
                  <a:pt x="753217" y="543244"/>
                </a:lnTo>
                <a:lnTo>
                  <a:pt x="941522" y="180081"/>
                </a:lnTo>
                <a:lnTo>
                  <a:pt x="1129826" y="363163"/>
                </a:lnTo>
                <a:lnTo>
                  <a:pt x="1318131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표준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공정 표준값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5" name="Connector 34"/>
          <p:cNvCxnSpPr/>
          <p:nvPr/>
        </p:nvCxnSpPr>
        <p:spPr>
          <a:xfrm flipV="1">
            <a:off x="6124155" y="5891892"/>
            <a:ext cx="502145" cy="126057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6626300" y="5083029"/>
            <a:ext cx="1318131" cy="808863"/>
          </a:xfrm>
          <a:custGeom>
            <a:avLst/>
            <a:gdLst/>
            <a:ahLst/>
            <a:cxnLst/>
            <a:rect l="l" t="t" r="r" b="b"/>
            <a:pathLst>
              <a:path w="1318131" h="808863">
                <a:moveTo>
                  <a:pt x="0" y="808863"/>
                </a:moveTo>
                <a:lnTo>
                  <a:pt x="329533" y="315142"/>
                </a:lnTo>
                <a:lnTo>
                  <a:pt x="659065" y="493722"/>
                </a:lnTo>
                <a:lnTo>
                  <a:pt x="988598" y="0"/>
                </a:lnTo>
                <a:lnTo>
                  <a:pt x="1318131" y="178581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성기게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개수 적게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FFF8E6"/>
          </a:solidFill>
          <a:ln w="2222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이름 혼동 주의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Scanner Parameter 의 Zigzag 그룹(Use Zigzag 등)은 ZigZag 툴이 아니라 Line(직선)에 지그재그 궤적을 입히는 설정입니다. 서로 다른 기능입니다.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화면 툴 : 여러 객체 선택 후 그룹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8. Group  (묶음)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여러 객체를 하나로 묶습니다. 묶음 안의 객체는 부모의 Parameter ID 조건으로 용접됩니다.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857831" y="3690257"/>
            <a:ext cx="22782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71743" y="3575957"/>
            <a:ext cx="0" cy="22860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8202" y="359228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971743" y="3331028"/>
            <a:ext cx="683475" cy="359229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655218" y="2906485"/>
            <a:ext cx="1074033" cy="42454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729251" y="2906485"/>
            <a:ext cx="1008940" cy="22860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2592035" y="2463859"/>
            <a:ext cx="1146156" cy="671226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592035" y="2392378"/>
            <a:ext cx="814263" cy="350822"/>
          </a:xfrm>
          <a:custGeom>
            <a:avLst/>
            <a:gdLst/>
            <a:ahLst/>
            <a:cxnLst/>
            <a:rect l="l" t="t" r="r" b="b"/>
            <a:pathLst>
              <a:path w="814263" h="350822">
                <a:moveTo>
                  <a:pt x="0" y="71481"/>
                </a:moveTo>
                <a:lnTo>
                  <a:pt x="5293" y="85315"/>
                </a:lnTo>
                <a:lnTo>
                  <a:pt x="11063" y="98956"/>
                </a:lnTo>
                <a:lnTo>
                  <a:pt x="17304" y="112386"/>
                </a:lnTo>
                <a:lnTo>
                  <a:pt x="24009" y="125589"/>
                </a:lnTo>
                <a:lnTo>
                  <a:pt x="31169" y="138550"/>
                </a:lnTo>
                <a:lnTo>
                  <a:pt x="38775" y="151252"/>
                </a:lnTo>
                <a:lnTo>
                  <a:pt x="46819" y="163680"/>
                </a:lnTo>
                <a:lnTo>
                  <a:pt x="55289" y="175819"/>
                </a:lnTo>
                <a:lnTo>
                  <a:pt x="64177" y="187653"/>
                </a:lnTo>
                <a:lnTo>
                  <a:pt x="73471" y="199170"/>
                </a:lnTo>
                <a:lnTo>
                  <a:pt x="83160" y="210353"/>
                </a:lnTo>
                <a:lnTo>
                  <a:pt x="93232" y="221191"/>
                </a:lnTo>
                <a:lnTo>
                  <a:pt x="103675" y="231669"/>
                </a:lnTo>
                <a:lnTo>
                  <a:pt x="114476" y="241775"/>
                </a:lnTo>
                <a:lnTo>
                  <a:pt x="125622" y="251497"/>
                </a:lnTo>
                <a:lnTo>
                  <a:pt x="137099" y="260823"/>
                </a:lnTo>
                <a:lnTo>
                  <a:pt x="148893" y="269741"/>
                </a:lnTo>
                <a:lnTo>
                  <a:pt x="160991" y="278241"/>
                </a:lnTo>
                <a:lnTo>
                  <a:pt x="173377" y="286311"/>
                </a:lnTo>
                <a:lnTo>
                  <a:pt x="186036" y="293944"/>
                </a:lnTo>
                <a:lnTo>
                  <a:pt x="198952" y="301128"/>
                </a:lnTo>
                <a:lnTo>
                  <a:pt x="212111" y="307855"/>
                </a:lnTo>
                <a:lnTo>
                  <a:pt x="225496" y="314118"/>
                </a:lnTo>
                <a:lnTo>
                  <a:pt x="239090" y="319908"/>
                </a:lnTo>
                <a:lnTo>
                  <a:pt x="252878" y="325218"/>
                </a:lnTo>
                <a:lnTo>
                  <a:pt x="266841" y="330043"/>
                </a:lnTo>
                <a:lnTo>
                  <a:pt x="280964" y="334375"/>
                </a:lnTo>
                <a:lnTo>
                  <a:pt x="295229" y="338211"/>
                </a:lnTo>
                <a:lnTo>
                  <a:pt x="309619" y="341544"/>
                </a:lnTo>
                <a:lnTo>
                  <a:pt x="324116" y="344372"/>
                </a:lnTo>
                <a:lnTo>
                  <a:pt x="338703" y="346690"/>
                </a:lnTo>
                <a:lnTo>
                  <a:pt x="353361" y="348496"/>
                </a:lnTo>
                <a:lnTo>
                  <a:pt x="368073" y="349787"/>
                </a:lnTo>
                <a:lnTo>
                  <a:pt x="382821" y="350563"/>
                </a:lnTo>
                <a:lnTo>
                  <a:pt x="397588" y="350822"/>
                </a:lnTo>
                <a:lnTo>
                  <a:pt x="412354" y="350563"/>
                </a:lnTo>
                <a:lnTo>
                  <a:pt x="427102" y="349787"/>
                </a:lnTo>
                <a:lnTo>
                  <a:pt x="441814" y="348496"/>
                </a:lnTo>
                <a:lnTo>
                  <a:pt x="456472" y="346690"/>
                </a:lnTo>
                <a:lnTo>
                  <a:pt x="471059" y="344372"/>
                </a:lnTo>
                <a:lnTo>
                  <a:pt x="485556" y="341544"/>
                </a:lnTo>
                <a:lnTo>
                  <a:pt x="499946" y="338211"/>
                </a:lnTo>
                <a:lnTo>
                  <a:pt x="514211" y="334375"/>
                </a:lnTo>
                <a:lnTo>
                  <a:pt x="528334" y="330043"/>
                </a:lnTo>
                <a:lnTo>
                  <a:pt x="542298" y="325218"/>
                </a:lnTo>
                <a:lnTo>
                  <a:pt x="556085" y="319908"/>
                </a:lnTo>
                <a:lnTo>
                  <a:pt x="569679" y="314118"/>
                </a:lnTo>
                <a:lnTo>
                  <a:pt x="583064" y="307855"/>
                </a:lnTo>
                <a:lnTo>
                  <a:pt x="596223" y="301128"/>
                </a:lnTo>
                <a:lnTo>
                  <a:pt x="609139" y="293944"/>
                </a:lnTo>
                <a:lnTo>
                  <a:pt x="621798" y="286311"/>
                </a:lnTo>
                <a:lnTo>
                  <a:pt x="634184" y="278241"/>
                </a:lnTo>
                <a:lnTo>
                  <a:pt x="646282" y="269741"/>
                </a:lnTo>
                <a:lnTo>
                  <a:pt x="658076" y="260823"/>
                </a:lnTo>
                <a:lnTo>
                  <a:pt x="669553" y="251497"/>
                </a:lnTo>
                <a:lnTo>
                  <a:pt x="680699" y="241775"/>
                </a:lnTo>
                <a:lnTo>
                  <a:pt x="691500" y="231669"/>
                </a:lnTo>
                <a:lnTo>
                  <a:pt x="701943" y="221191"/>
                </a:lnTo>
                <a:lnTo>
                  <a:pt x="712015" y="210353"/>
                </a:lnTo>
                <a:lnTo>
                  <a:pt x="721704" y="199170"/>
                </a:lnTo>
                <a:lnTo>
                  <a:pt x="730998" y="187653"/>
                </a:lnTo>
                <a:lnTo>
                  <a:pt x="739886" y="175819"/>
                </a:lnTo>
                <a:lnTo>
                  <a:pt x="748356" y="163680"/>
                </a:lnTo>
                <a:lnTo>
                  <a:pt x="756400" y="151252"/>
                </a:lnTo>
                <a:lnTo>
                  <a:pt x="764006" y="138550"/>
                </a:lnTo>
                <a:lnTo>
                  <a:pt x="771166" y="125589"/>
                </a:lnTo>
                <a:lnTo>
                  <a:pt x="777871" y="112386"/>
                </a:lnTo>
                <a:lnTo>
                  <a:pt x="784112" y="98956"/>
                </a:lnTo>
                <a:lnTo>
                  <a:pt x="789882" y="85315"/>
                </a:lnTo>
                <a:lnTo>
                  <a:pt x="795175" y="71481"/>
                </a:lnTo>
                <a:lnTo>
                  <a:pt x="799983" y="57470"/>
                </a:lnTo>
                <a:lnTo>
                  <a:pt x="804301" y="43299"/>
                </a:lnTo>
                <a:lnTo>
                  <a:pt x="808123" y="28985"/>
                </a:lnTo>
                <a:lnTo>
                  <a:pt x="811445" y="14546"/>
                </a:lnTo>
                <a:lnTo>
                  <a:pt x="814263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12908" y="3288574"/>
            <a:ext cx="84621" cy="84908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6465" y="173082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여러 객체를 하나로 묶은 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206240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기본 형상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754880" y="1371600"/>
          <a:ext cx="7040880" cy="2231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88"/>
                <a:gridCol w="938784"/>
                <a:gridCol w="3442208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 그룹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설명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부모의 Parameter ID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안 객체는 개별 ID 를 쓰지 않습니다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Marking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전체를 반복하는 횟수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 (묶음 램핑 사용 시)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묶음 전체 길이를 기준으로 램핑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Number Of 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반복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Wobbel / SnowMan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적용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부모 조건이 서브 객체에 적용됩니다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54864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9" name="Connector 18"/>
          <p:cNvCxnSpPr/>
          <p:nvPr/>
        </p:nvCxnSpPr>
        <p:spPr>
          <a:xfrm>
            <a:off x="74740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2063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478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82063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260012" y="5513723"/>
            <a:ext cx="690449" cy="27312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950461" y="5513723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509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=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6148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 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0040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339916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47239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6654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347239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3911772" y="5513723"/>
            <a:ext cx="690449" cy="27312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4602221" y="5513723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934787" y="5490612"/>
            <a:ext cx="690449" cy="273123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625236" y="5490612"/>
            <a:ext cx="648604" cy="14706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34685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= 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1324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040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 회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Marking Count 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852160" y="4526280"/>
            <a:ext cx="2468880" cy="176479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1" name="Connector 40"/>
          <p:cNvCxnSpPr/>
          <p:nvPr/>
        </p:nvCxnSpPr>
        <p:spPr>
          <a:xfrm>
            <a:off x="6050925" y="6017949"/>
            <a:ext cx="146459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124155" y="5944416"/>
            <a:ext cx="0" cy="14706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18307" y="5954921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4" name="Connector 43"/>
          <p:cNvCxnSpPr/>
          <p:nvPr/>
        </p:nvCxnSpPr>
        <p:spPr>
          <a:xfrm flipV="1">
            <a:off x="6124155" y="5786845"/>
            <a:ext cx="439377" cy="23110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563532" y="5718565"/>
            <a:ext cx="172612" cy="68280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6736144" y="5650284"/>
            <a:ext cx="172612" cy="68281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908756" y="5582003"/>
            <a:ext cx="172613" cy="68281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7081369" y="5513723"/>
            <a:ext cx="172612" cy="68280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253981" y="5513723"/>
            <a:ext cx="162151" cy="36766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416132" y="5550489"/>
            <a:ext cx="162151" cy="36767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7578283" y="5587256"/>
            <a:ext cx="162151" cy="36766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7740434" y="5624022"/>
            <a:ext cx="162151" cy="36767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998618" y="475738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7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묶음 전체 길이 기준으로 램핑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065009" y="632764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52160" y="6327648"/>
            <a:ext cx="216712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묶음 램핑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전체 길이 기준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595360" y="4526280"/>
            <a:ext cx="3200400" cy="2103120"/>
          </a:xfrm>
          <a:prstGeom prst="roundRect">
            <a:avLst>
              <a:gd name="adj" fmla="val 3000"/>
            </a:avLst>
          </a:prstGeom>
          <a:solidFill>
            <a:srgbClr val="E8F5E8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8869680" y="4754880"/>
            <a:ext cx="8229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안전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69680" y="5257800"/>
            <a:ext cx="2651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묶음 램핑은 Interval 이 0 이어도 설비가 최소값으로 보정합니다. 원호를 낱개로 쓸 때와 달리 이 경로는 안전합니다.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필독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원호(Arc · Arc3Point) 주의사항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11247120" cy="1143000"/>
          </a:xfrm>
          <a:prstGeom prst="roundRect">
            <a:avLst>
              <a:gd name="adj" fmla="val 3000"/>
            </a:avLst>
          </a:prstGeom>
          <a:solidFill>
            <a:srgbClr val="FBECEC"/>
          </a:solidFill>
          <a:ln w="2540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105156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Arc Ramping Interval 이 0 인 채로</a:t>
            </a:r>
          </a:p>
          <a:p>
            <a:pPr algn="l">
              <a:spcBef>
                <a:spcPts val="300"/>
              </a:spcBef>
            </a:pPr>
            <a:r>
              <a:rPr sz="2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Start Distance / End Distance 에 값을 넣지 마십시오.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97480"/>
            <a:ext cx="11247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원인 (한 줄)   원호를 몇 조각으로 나눌지 계산할 수 없어 출사 경로가 깨집니다. 레이저가 켜진 채 원점(0,0)까지 이동합니다.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154680"/>
            <a:ext cx="5532120" cy="30632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364992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A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3383280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쓰지 않는다면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39319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Distance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39319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41248" y="42976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41248" y="43891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End Distance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40" y="43891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47548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48463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48463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무관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41248" y="52120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41248" y="5532120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가장 안전합니다. 원호를 한 번에 그립니다.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154680"/>
            <a:ext cx="5532120" cy="306324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37960" y="3364992"/>
            <a:ext cx="384048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B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3383280"/>
            <a:ext cx="4526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써야 한다면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6248" y="39319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21240" y="39319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0.1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556248" y="42976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56248" y="43891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+ End Distance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1240" y="43891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Length ÷ 2 이하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556248" y="47548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56248" y="484632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Start / End Power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21240" y="4846320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공정값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556248" y="5212080"/>
            <a:ext cx="4946904" cy="0"/>
          </a:xfrm>
          <a:prstGeom prst="line">
            <a:avLst/>
          </a:prstGeom>
          <a:ln w="9525">
            <a:solidFill>
              <a:srgbClr val="E1E0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56248" y="5532120"/>
            <a:ext cx="494690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Length[mm] 는 원호를 클릭하면 Geometry 에 표시됩니다. 직접 계산하지 마십시오.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35508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Arc2P · ArcCR · Arc3P123 · Arc3P132  네 가지 툴 모두 해당됩니다. Parameter ID 마다 값이 따로이니 사용하는 ID 를 전부 확인하십시오.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A30C"/>
                </a:solidFill>
                <a:latin typeface="맑은 고딕"/>
                <a:ea typeface="맑은 고딕"/>
                <a:cs typeface="맑은 고딕"/>
              </a:rPr>
              <a:t>체크리스트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작업 전 체크리스트</a:t>
            </a:r>
          </a:p>
          <a:p>
            <a:pPr algn="l">
              <a:spcBef>
                <a:spcPts val="500"/>
              </a:spcBef>
            </a:pPr>
            <a:r>
              <a:rPr sz="125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레시피를 저장하기 전에 확인하십시오.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11247120" cy="3977639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2222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60120" y="18470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89304" y="18196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레시피에 어떤 Draw 타입이 들어 있는지 확인했다. (3쪽 적용표)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23042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9304" y="22768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Ellipse(타원) · Rectangle(사각형) 으로 그린 객체가 없는지 확인했다.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27614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9304" y="27340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원호(Arc · Arc3Point)가 있다면 Arc Ramping Interval(mm) 값을 확인했다.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2186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9304" y="31912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쓰지 않는 원호는 Start Distance = 0, End Distance = 0 으로 두었다.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0120" y="36758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9304" y="36484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램핑을 쓰는 원호는 Interval 0.1, 거리 합 ≤ Length[mm] ÷ 2 를 확인했다.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1330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9304" y="41056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사용하는 모든 Parameter ID 에 대해 위 항목을 확인했다.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" y="45902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89304" y="45628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적용되지 않는 파라미터를 조정하고 있지 않은지 3쪽 표로 확인했다.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5047488"/>
            <a:ext cx="201168" cy="20116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89304" y="5020056"/>
            <a:ext cx="10241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변경 후 레시피를 저장하고, 다시 불러와 값이 유지되는지 확인했다.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715000"/>
            <a:ext cx="11247120" cy="822960"/>
          </a:xfrm>
          <a:prstGeom prst="roundRect">
            <a:avLst>
              <a:gd name="adj" fmla="val 3000"/>
            </a:avLst>
          </a:prstGeom>
          <a:solidFill>
            <a:srgbClr val="ECF4FE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870448"/>
            <a:ext cx="1069848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Parameter ID 를 여러 개 쓰는 레시피는 ID 마다 값이 따로입니다. 하나만 고치고 넘어가면 다른 ID 에서 같은 현상이 재발합니다.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92608"/>
            <a:ext cx="11155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대응</a:t>
            </a:r>
          </a:p>
          <a:p>
            <a:pPr algn="l"/>
            <a:r>
              <a:rPr sz="26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이상이 발생하면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874520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4650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즉시 정지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589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설비를 정지하고 레이저 출사를 차단합니다. 소재 손상 범위를 확인합니다.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24328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2898648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70632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타입 확인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852928"/>
            <a:ext cx="7589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이상이 난 구간이 어떤 Draw 타입인지 확인합니다. 원호라면 3번으로.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648456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3922776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3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7947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설정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877056"/>
            <a:ext cx="7589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해당 Parameter ID 의 Arc Ramping Interval(mm) 을 확인합니다. 0 이면 이번 건과 동일한 원인입니다.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72584"/>
            <a:ext cx="11247120" cy="8686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9050">
            <a:solidFill>
              <a:srgbClr val="0CA3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22960" y="4946904"/>
            <a:ext cx="365760" cy="310896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 4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818888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수정 후 재확인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901184"/>
            <a:ext cx="7589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9쪽의 A 또는 B 를 적용하고 저장한 뒤, 수동 출사로 경로를 먼저 확인합니다.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806440"/>
            <a:ext cx="11247120" cy="685800"/>
          </a:xfrm>
          <a:prstGeom prst="roundRect">
            <a:avLst>
              <a:gd name="adj" fmla="val 3000"/>
            </a:avLst>
          </a:prstGeom>
          <a:solidFill>
            <a:srgbClr val="F9F9F7"/>
          </a:solidFill>
          <a:ln w="1270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5943600"/>
            <a:ext cx="10698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재현되거나 원인이 다르다고 판단되면 설비 담당자에게 문의하십시오. (레시피명 · 발생 시각 · Parameter ID · Draw 타입)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