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42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160520"/>
            <a:ext cx="12191695" cy="45720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103120"/>
            <a:ext cx="1033272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200" b="1">
                <a:solidFill>
                  <a:srgbClr val="9EC5F4"/>
                </a:solidFill>
                <a:latin typeface="맑은 고딕"/>
                <a:ea typeface="맑은 고딕"/>
                <a:cs typeface="맑은 고딕"/>
              </a:rPr>
              <a:t>ILSOS_PrismaticRD_PTOP</a:t>
            </a:r>
          </a:p>
          <a:p>
            <a:pPr algn="l">
              <a:spcBef>
                <a:spcPts val="800"/>
              </a:spcBef>
            </a:pPr>
            <a:r>
              <a:rPr sz="400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Arc 출사 파라미터 시각화</a:t>
            </a:r>
          </a:p>
          <a:p>
            <a:pPr algn="l">
              <a:spcBef>
                <a:spcPts val="600"/>
              </a:spcBef>
            </a:pPr>
            <a:r>
              <a:rPr sz="1500" b="0">
                <a:solidFill>
                  <a:srgbClr val="CDE2FB"/>
                </a:solidFill>
                <a:latin typeface="맑은 고딕"/>
                <a:ea typeface="맑은 고딕"/>
                <a:cs typeface="맑은 고딕"/>
              </a:rPr>
              <a:t>원점 방향 이상 발광 - 원인 분석과 조합별 빔 경로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4480560"/>
            <a:ext cx="1033272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0">
                <a:solidFill>
                  <a:srgbClr val="B7D3F6"/>
                </a:solidFill>
                <a:latin typeface="맑은 고딕"/>
                <a:ea typeface="맑은 고딕"/>
                <a:cs typeface="맑은 고딕"/>
              </a:rPr>
              <a:t>2026-09-07  |  SeqUploadWeldingList / ScannerParam 정적 분석</a:t>
            </a:r>
          </a:p>
          <a:p>
            <a:pPr algn="l">
              <a:spcBef>
                <a:spcPts val="400"/>
              </a:spcBef>
            </a:pPr>
            <a:r>
              <a:rPr sz="1000" b="0">
                <a:solidFill>
                  <a:srgbClr val="86B6EF"/>
                </a:solidFill>
                <a:latin typeface="맑은 고딕"/>
                <a:ea typeface="맑은 고딕"/>
                <a:cs typeface="맑은 고딕"/>
              </a:rPr>
              <a:t>근거 로그  Aurora_20260905.log / Aurora_20260906.log</a:t>
            </a:r>
          </a:p>
          <a:p>
            <a:pPr algn="l">
              <a:spcBef>
                <a:spcPts val="400"/>
              </a:spcBef>
            </a:pPr>
            <a:r>
              <a:rPr sz="1000" b="1">
                <a:solidFill>
                  <a:srgbClr val="FAB219"/>
                </a:solidFill>
                <a:latin typeface="맑은 고딕"/>
                <a:ea typeface="맑은 고딕"/>
                <a:cs typeface="맑은 고딕"/>
              </a:rPr>
              <a:t>소스 무수정 (분석 전용)  ·  현장 검증 미실시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56032"/>
            <a:ext cx="112471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SUMMARY</a:t>
            </a:r>
          </a:p>
          <a:p>
            <a:pPr algn="l"/>
            <a:r>
              <a:rPr sz="20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결론 - Arc가 원점 방향으로 발광한 원인 후보 3건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115568"/>
            <a:ext cx="1124712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셋 다 레시피 / 스캐너 파라미터로 바로 회피 가능합니다. 1·2번을 먼저 적용하고 재현 여부를 보면 어느 후보인지 확정됩니다.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536192"/>
            <a:ext cx="3611880" cy="4754880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15875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02920" y="1536192"/>
            <a:ext cx="3611880" cy="64008"/>
          </a:xfrm>
          <a:prstGeom prst="rect">
            <a:avLst/>
          </a:prstGeom>
          <a:solidFill>
            <a:srgbClr val="D03B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04088" y="1755648"/>
            <a:ext cx="3209544" cy="4389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CRITICAL  ·  최유력</a:t>
            </a:r>
          </a:p>
          <a:p>
            <a:pPr algn="l">
              <a:spcBef>
                <a:spcPts val="500"/>
              </a:spcBef>
            </a:pPr>
            <a:r>
              <a:rPr sz="12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후보 1 - Arc Ramping Interval = 0</a:t>
            </a:r>
          </a:p>
          <a:p>
            <a:pPr algn="l">
              <a:spcBef>
                <a:spcPts val="700"/>
              </a:spcBef>
            </a:pPr>
            <a:r>
              <a:rPr sz="9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ArcRampingInterval 은 초기값이 없어 기본 0.0 입니다 (ScannerParam.cs:331).
여기에 Ramping Start/End Distance 를 하나라도 넣으면
theta = (0/R)x(180/pi) = 0 이 되고,
(int)(Dist / 0) = (int)+INF = int.MinValue 로 카운터가 붕괴합니다.
Constant 루프가 약 21.5억 회 ArcAbs(center, 0도) 를 리스트에 밀어넣어
RTC 리스트가 넘치고, 넘친 자리의 미초기화 좌표(0,0 = 원점)가
마크(레이저 ON)로 실행됩니다.</a:t>
            </a:r>
          </a:p>
          <a:p>
            <a:pPr algn="l">
              <a:spcBef>
                <a:spcPts val="900"/>
              </a:spcBef>
            </a:pPr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조치 : Arc Ramping Interval = 0.1 mm (툴팁 권장값).
램핑이 필요 없으면 Start = End = 0 이 더 안전합니다.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88536" y="1536192"/>
            <a:ext cx="3611880" cy="4754880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15875">
            <a:solidFill>
              <a:srgbClr val="EC835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288536" y="1536192"/>
            <a:ext cx="3611880" cy="64008"/>
          </a:xfrm>
          <a:prstGeom prst="rect">
            <a:avLst/>
          </a:prstGeom>
          <a:solidFill>
            <a:srgbClr val="EC83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89704" y="1755648"/>
            <a:ext cx="3209544" cy="4389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EC835A"/>
                </a:solidFill>
                <a:latin typeface="맑은 고딕"/>
                <a:ea typeface="맑은 고딕"/>
                <a:cs typeface="맑은 고딕"/>
              </a:rPr>
              <a:t>SERIOUS</a:t>
            </a:r>
          </a:p>
          <a:p>
            <a:pPr algn="l">
              <a:spcBef>
                <a:spcPts val="500"/>
              </a:spcBef>
            </a:pPr>
            <a:r>
              <a:rPr sz="12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후보 2 - 램핑 길이 가드의 단위 버그</a:t>
            </a:r>
          </a:p>
          <a:p>
            <a:pPr algn="l">
              <a:spcBef>
                <a:spcPts val="700"/>
              </a:spcBef>
            </a:pPr>
            <a:r>
              <a:rPr sz="9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분기 조건(:1303)이 호 길이를 R x |Sweep도| 로 계산합니다.
실제 호 길이는 R x |Sweep도| x pi/180 이라 우변이 약 57.3배 과대합니다.
(정확한 값이 Arc.Length 에 이미 있는데 쓰지 않습니다.)
그래서 램핑 거리가 실제 호보다 길어도 분기에 진입하고,
rising+falling 이 totalCount 를 넘겨 의도한 각도를 초과해
레이저 ON 상태로 회전합니다. 끝나면 _LastX/_LastY 에
실제와 다른 좌표(PF2)를 기록해 다음 객체가 점프를 생략합니다.</a:t>
            </a:r>
          </a:p>
          <a:p>
            <a:pPr algn="l">
              <a:spcBef>
                <a:spcPts val="900"/>
              </a:spcBef>
            </a:pPr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조치 : Start + End &lt;= 호길이 x 0.5
호길이 = R x |Sweep도| x 0.01745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4152" y="1536192"/>
            <a:ext cx="3611880" cy="4754880"/>
          </a:xfrm>
          <a:prstGeom prst="roundRect">
            <a:avLst>
              <a:gd name="adj" fmla="val 3000"/>
            </a:avLst>
          </a:prstGeom>
          <a:solidFill>
            <a:srgbClr val="FCFCFB"/>
          </a:solidFill>
          <a:ln w="15875">
            <a:solidFill>
              <a:srgbClr val="FAB21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74152" y="1536192"/>
            <a:ext cx="3611880" cy="64008"/>
          </a:xfrm>
          <a:prstGeom prst="rect">
            <a:avLst/>
          </a:prstGeom>
          <a:solidFill>
            <a:srgbClr val="FAB2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275320" y="1755648"/>
            <a:ext cx="3209544" cy="4389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50" b="1">
                <a:solidFill>
                  <a:srgbClr val="FAB219"/>
                </a:solidFill>
                <a:latin typeface="맑은 고딕"/>
                <a:ea typeface="맑은 고딕"/>
                <a:cs typeface="맑은 고딕"/>
              </a:rPr>
              <a:t>WARNING  ·  병행 확인</a:t>
            </a:r>
          </a:p>
          <a:p>
            <a:pPr algn="l">
              <a:spcBef>
                <a:spcPts val="500"/>
              </a:spcBef>
            </a:pPr>
            <a:r>
              <a:rPr sz="12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후보 3 - LaserOnDelay -1800us + JumpDelay 0</a:t>
            </a:r>
          </a:p>
          <a:p>
            <a:pPr algn="l">
              <a:spcBef>
                <a:spcPts val="700"/>
              </a:spcBef>
            </a:pPr>
            <a:r>
              <a:rPr sz="9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LaserOnDelay 는 부호 있는 int 이고 (ScannerParam.cs:58)
단위는 us 입니다 (ScannerRTC6.cs:691, 1bit = 0.5us).
음수는 마크 시작 이전에 레이저를 켜므로
직전 점프 구간 끝에서 발광합니다.
현장 로그 실측값이 -1800us 이고 JumpDelay 가 0 이라
미러 정정 대기 없이 발광합니다.
JumpSpeed 1000 mm/s 기준 최대 1.8 mm 선행 발광.</a:t>
            </a:r>
          </a:p>
          <a:p>
            <a:pPr algn="l">
              <a:spcBef>
                <a:spcPts val="900"/>
              </a:spcBef>
            </a:pPr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조치 : LaserOnDelay -200~0 검토, JumpDelay 100~300us.
단 1.8mm 규모라 '원점까지'는 이것만으론 설명 안 됩니다.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56032"/>
            <a:ext cx="112471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PARAMETERS</a:t>
            </a:r>
          </a:p>
          <a:p>
            <a:pPr algn="l"/>
            <a:r>
              <a:rPr sz="20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기준 파라미터 세트</a:t>
            </a:r>
          </a:p>
          <a:p>
            <a:pPr algn="l">
              <a:spcBef>
                <a:spcPts val="300"/>
              </a:spcBef>
            </a:pPr>
            <a:r>
              <a:rPr sz="10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A 는 Aurora_20260906.log 에서 그대로 읽은 값. B / C 는 본 자료의 시뮬레이션 예시입니다.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02920" y="1234440"/>
          <a:ext cx="11247120" cy="46908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2499360"/>
                <a:gridCol w="2499360"/>
                <a:gridCol w="2499360"/>
              </a:tblGrid>
              <a:tr h="292608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파라미터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A · 현장 실측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B · 권장(램핑 사용)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C · 재현 조건(NG)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LaserOnDelay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-1800 us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-200 us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-1800 us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LaserOffDelay  (uint · 음수 불가)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0 us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0 us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0 us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JumpDelay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0 us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200 us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0 us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MarkDelay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200 us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200 us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200 us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PolygonDelay  (Arc 분절 간)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0 us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50~100 us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0 us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JumpSpeed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1000 mm/s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1000 mm/s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1000 mm/s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MarkSpeed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100 mm/s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100 mm/s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100 mm/s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LaserPower1 (Center)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467 W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467 W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467 W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ArcRampingInterval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D03B3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- (미설정 = 0)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0.1 mm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D03B3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0 mm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RampingStartDist / EndDist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0 / 0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2 / 2 mm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10 / 10 mm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RampingStartPower / EndPower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-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30 / 30 %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30 / 30 %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Arc 형상 (예시)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R 10mm, Sweep 90도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R 10mm, Sweep 90도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R 10mm, Sweep 90도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38328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-&gt; 실제 호 길이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15.71 mm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15.71 mm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15.71 mm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02920" y="6309360"/>
            <a:ext cx="112471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실제 호 길이 = R x Sweep도 x pi/180 = 10 x 90 x 0.01745 = 15.71 mm    &lt;-  코드의 가드는 R x Sweep도 = 900 과 비교하므로 걸러주지 않습니다.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56032"/>
            <a:ext cx="112471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GRID A</a:t>
            </a:r>
          </a:p>
          <a:p>
            <a:pPr algn="l"/>
            <a:r>
              <a:rPr sz="20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격자 A - Draw 타입별 출사 형상 (출사 분기 8종)</a:t>
            </a:r>
          </a:p>
          <a:p>
            <a:pPr algn="l">
              <a:spcBef>
                <a:spcPts val="300"/>
              </a:spcBef>
            </a:pPr>
            <a:r>
              <a:rPr sz="10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FuncLoadDrawObjectScannerParamSelected() 가 실제로 처리하는 분기. Ellipse · Rectangle · Roi 는 분기가 없어 여기에 없습니다 (별건).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325880"/>
            <a:ext cx="2606040" cy="1856231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712728" y="2894837"/>
            <a:ext cx="154595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790026" y="2817494"/>
            <a:ext cx="0" cy="15468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889408" y="2828543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9" name="Connector 8"/>
          <p:cNvCxnSpPr/>
          <p:nvPr/>
        </p:nvCxnSpPr>
        <p:spPr>
          <a:xfrm flipV="1">
            <a:off x="790026" y="2541269"/>
            <a:ext cx="596297" cy="353568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V="1">
            <a:off x="1386323" y="1900427"/>
            <a:ext cx="1325105" cy="640842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1357612" y="2512541"/>
            <a:ext cx="57422" cy="57455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2682717" y="1871700"/>
            <a:ext cx="57422" cy="57455"/>
          </a:xfrm>
          <a:prstGeom prst="ellipse">
            <a:avLst/>
          </a:prstGeom>
          <a:solidFill>
            <a:srgbClr val="2A78D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2852929" y="3218687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3218687"/>
            <a:ext cx="230428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Line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LoadLineScannerParam · :696   PolyLine(LineEdit) 포함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310128" y="1325880"/>
            <a:ext cx="2606040" cy="1856231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6" name="Connector 15"/>
          <p:cNvCxnSpPr/>
          <p:nvPr/>
        </p:nvCxnSpPr>
        <p:spPr>
          <a:xfrm>
            <a:off x="3519936" y="2894837"/>
            <a:ext cx="154595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3597234" y="2817494"/>
            <a:ext cx="0" cy="15468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696616" y="2828543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19" name="Connector 18"/>
          <p:cNvCxnSpPr/>
          <p:nvPr/>
        </p:nvCxnSpPr>
        <p:spPr>
          <a:xfrm flipV="1">
            <a:off x="3597234" y="2253995"/>
            <a:ext cx="1369275" cy="640842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4905775" y="2193226"/>
            <a:ext cx="121468" cy="121538"/>
          </a:xfrm>
          <a:prstGeom prst="ellipse">
            <a:avLst/>
          </a:prstGeom>
          <a:noFill/>
          <a:ln w="25400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4937798" y="2225268"/>
            <a:ext cx="57421" cy="57454"/>
          </a:xfrm>
          <a:prstGeom prst="ellipse">
            <a:avLst/>
          </a:prstGeom>
          <a:solidFill>
            <a:srgbClr val="2A78D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076934" y="2198750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SpotShotTime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0137" y="3218687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310128" y="3218687"/>
            <a:ext cx="230428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Dot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LoadDotScannerParam · :986   정지 발광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117336" y="1325880"/>
            <a:ext cx="2606040" cy="1856231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6" name="Connector 25"/>
          <p:cNvCxnSpPr/>
          <p:nvPr/>
        </p:nvCxnSpPr>
        <p:spPr>
          <a:xfrm>
            <a:off x="6327144" y="2894837"/>
            <a:ext cx="154595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6404442" y="2817494"/>
            <a:ext cx="0" cy="15468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6503824" y="2828543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29" name="Connector 28"/>
          <p:cNvCxnSpPr/>
          <p:nvPr/>
        </p:nvCxnSpPr>
        <p:spPr>
          <a:xfrm flipV="1">
            <a:off x="6404442" y="2209799"/>
            <a:ext cx="1391360" cy="685038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Freeform 29"/>
          <p:cNvSpPr/>
          <p:nvPr/>
        </p:nvSpPr>
        <p:spPr>
          <a:xfrm>
            <a:off x="7281665" y="1869157"/>
            <a:ext cx="845413" cy="763698"/>
          </a:xfrm>
          <a:custGeom>
            <a:avLst/>
            <a:gdLst/>
            <a:ahLst/>
            <a:cxnLst/>
            <a:rect l="l" t="t" r="r" b="b"/>
            <a:pathLst>
              <a:path w="845413" h="763698">
                <a:moveTo>
                  <a:pt x="514137" y="340642"/>
                </a:moveTo>
                <a:lnTo>
                  <a:pt x="516157" y="326494"/>
                </a:lnTo>
                <a:lnTo>
                  <a:pt x="516642" y="311927"/>
                </a:lnTo>
                <a:lnTo>
                  <a:pt x="515528" y="297109"/>
                </a:lnTo>
                <a:lnTo>
                  <a:pt x="512769" y="282220"/>
                </a:lnTo>
                <a:lnTo>
                  <a:pt x="508338" y="267442"/>
                </a:lnTo>
                <a:lnTo>
                  <a:pt x="502230" y="252967"/>
                </a:lnTo>
                <a:lnTo>
                  <a:pt x="494462" y="238985"/>
                </a:lnTo>
                <a:lnTo>
                  <a:pt x="485071" y="225688"/>
                </a:lnTo>
                <a:lnTo>
                  <a:pt x="474118" y="213264"/>
                </a:lnTo>
                <a:lnTo>
                  <a:pt x="461685" y="201896"/>
                </a:lnTo>
                <a:lnTo>
                  <a:pt x="447875" y="191759"/>
                </a:lnTo>
                <a:lnTo>
                  <a:pt x="432811" y="183019"/>
                </a:lnTo>
                <a:lnTo>
                  <a:pt x="416639" y="175827"/>
                </a:lnTo>
                <a:lnTo>
                  <a:pt x="399517" y="170321"/>
                </a:lnTo>
                <a:lnTo>
                  <a:pt x="381626" y="166620"/>
                </a:lnTo>
                <a:lnTo>
                  <a:pt x="363158" y="164827"/>
                </a:lnTo>
                <a:lnTo>
                  <a:pt x="344318" y="165019"/>
                </a:lnTo>
                <a:lnTo>
                  <a:pt x="325323" y="167256"/>
                </a:lnTo>
                <a:lnTo>
                  <a:pt x="306395" y="171572"/>
                </a:lnTo>
                <a:lnTo>
                  <a:pt x="287765" y="177974"/>
                </a:lnTo>
                <a:lnTo>
                  <a:pt x="269663" y="186447"/>
                </a:lnTo>
                <a:lnTo>
                  <a:pt x="252321" y="196949"/>
                </a:lnTo>
                <a:lnTo>
                  <a:pt x="235966" y="209412"/>
                </a:lnTo>
                <a:lnTo>
                  <a:pt x="220822" y="223742"/>
                </a:lnTo>
                <a:lnTo>
                  <a:pt x="207099" y="239820"/>
                </a:lnTo>
                <a:lnTo>
                  <a:pt x="195001" y="257502"/>
                </a:lnTo>
                <a:lnTo>
                  <a:pt x="184712" y="276623"/>
                </a:lnTo>
                <a:lnTo>
                  <a:pt x="176403" y="296995"/>
                </a:lnTo>
                <a:lnTo>
                  <a:pt x="170222" y="318410"/>
                </a:lnTo>
                <a:lnTo>
                  <a:pt x="166297" y="340642"/>
                </a:lnTo>
                <a:lnTo>
                  <a:pt x="164731" y="363452"/>
                </a:lnTo>
                <a:lnTo>
                  <a:pt x="165602" y="386586"/>
                </a:lnTo>
                <a:lnTo>
                  <a:pt x="168959" y="409782"/>
                </a:lnTo>
                <a:lnTo>
                  <a:pt x="174825" y="432770"/>
                </a:lnTo>
                <a:lnTo>
                  <a:pt x="183192" y="455275"/>
                </a:lnTo>
                <a:lnTo>
                  <a:pt x="194021" y="477025"/>
                </a:lnTo>
                <a:lnTo>
                  <a:pt x="207245" y="497748"/>
                </a:lnTo>
                <a:lnTo>
                  <a:pt x="222765" y="517179"/>
                </a:lnTo>
                <a:lnTo>
                  <a:pt x="240455" y="535061"/>
                </a:lnTo>
                <a:lnTo>
                  <a:pt x="260158" y="551154"/>
                </a:lnTo>
                <a:lnTo>
                  <a:pt x="281693" y="565228"/>
                </a:lnTo>
                <a:lnTo>
                  <a:pt x="304849" y="577077"/>
                </a:lnTo>
                <a:lnTo>
                  <a:pt x="329395" y="586514"/>
                </a:lnTo>
                <a:lnTo>
                  <a:pt x="355078" y="593377"/>
                </a:lnTo>
                <a:lnTo>
                  <a:pt x="381626" y="597531"/>
                </a:lnTo>
                <a:lnTo>
                  <a:pt x="408752" y="598871"/>
                </a:lnTo>
                <a:lnTo>
                  <a:pt x="436153" y="597321"/>
                </a:lnTo>
                <a:lnTo>
                  <a:pt x="463522" y="592839"/>
                </a:lnTo>
                <a:lnTo>
                  <a:pt x="490543" y="585416"/>
                </a:lnTo>
                <a:lnTo>
                  <a:pt x="516898" y="575075"/>
                </a:lnTo>
                <a:lnTo>
                  <a:pt x="542270" y="561878"/>
                </a:lnTo>
                <a:lnTo>
                  <a:pt x="566349" y="545917"/>
                </a:lnTo>
                <a:lnTo>
                  <a:pt x="588833" y="527321"/>
                </a:lnTo>
                <a:lnTo>
                  <a:pt x="609433" y="506250"/>
                </a:lnTo>
                <a:lnTo>
                  <a:pt x="627877" y="482898"/>
                </a:lnTo>
                <a:lnTo>
                  <a:pt x="643911" y="457487"/>
                </a:lnTo>
                <a:lnTo>
                  <a:pt x="657306" y="430268"/>
                </a:lnTo>
                <a:lnTo>
                  <a:pt x="667859" y="401518"/>
                </a:lnTo>
                <a:lnTo>
                  <a:pt x="675396" y="371537"/>
                </a:lnTo>
                <a:lnTo>
                  <a:pt x="679775" y="340642"/>
                </a:lnTo>
                <a:lnTo>
                  <a:pt x="680887" y="309170"/>
                </a:lnTo>
                <a:lnTo>
                  <a:pt x="678660" y="277469"/>
                </a:lnTo>
                <a:lnTo>
                  <a:pt x="673059" y="245894"/>
                </a:lnTo>
                <a:lnTo>
                  <a:pt x="664087" y="214809"/>
                </a:lnTo>
                <a:lnTo>
                  <a:pt x="651785" y="184575"/>
                </a:lnTo>
                <a:lnTo>
                  <a:pt x="636234" y="155551"/>
                </a:lnTo>
                <a:lnTo>
                  <a:pt x="617555" y="128087"/>
                </a:lnTo>
                <a:lnTo>
                  <a:pt x="595905" y="102523"/>
                </a:lnTo>
                <a:lnTo>
                  <a:pt x="571478" y="79181"/>
                </a:lnTo>
                <a:lnTo>
                  <a:pt x="544504" y="58365"/>
                </a:lnTo>
                <a:lnTo>
                  <a:pt x="515246" y="40353"/>
                </a:lnTo>
                <a:lnTo>
                  <a:pt x="483996" y="25395"/>
                </a:lnTo>
                <a:lnTo>
                  <a:pt x="451077" y="13714"/>
                </a:lnTo>
                <a:lnTo>
                  <a:pt x="416831" y="5494"/>
                </a:lnTo>
                <a:lnTo>
                  <a:pt x="381626" y="885"/>
                </a:lnTo>
                <a:lnTo>
                  <a:pt x="345844" y="0"/>
                </a:lnTo>
                <a:lnTo>
                  <a:pt x="309880" y="2906"/>
                </a:lnTo>
                <a:lnTo>
                  <a:pt x="274138" y="9633"/>
                </a:lnTo>
                <a:lnTo>
                  <a:pt x="239024" y="20165"/>
                </a:lnTo>
                <a:lnTo>
                  <a:pt x="204946" y="34443"/>
                </a:lnTo>
                <a:lnTo>
                  <a:pt x="172303" y="52365"/>
                </a:lnTo>
                <a:lnTo>
                  <a:pt x="141487" y="73784"/>
                </a:lnTo>
                <a:lnTo>
                  <a:pt x="112873" y="98514"/>
                </a:lnTo>
                <a:lnTo>
                  <a:pt x="86817" y="126326"/>
                </a:lnTo>
                <a:lnTo>
                  <a:pt x="63653" y="156952"/>
                </a:lnTo>
                <a:lnTo>
                  <a:pt x="43683" y="190092"/>
                </a:lnTo>
                <a:lnTo>
                  <a:pt x="27181" y="225408"/>
                </a:lnTo>
                <a:lnTo>
                  <a:pt x="14384" y="262537"/>
                </a:lnTo>
                <a:lnTo>
                  <a:pt x="5491" y="301086"/>
                </a:lnTo>
                <a:lnTo>
                  <a:pt x="659" y="340642"/>
                </a:lnTo>
                <a:lnTo>
                  <a:pt x="0" y="380776"/>
                </a:lnTo>
                <a:lnTo>
                  <a:pt x="3583" y="421045"/>
                </a:lnTo>
                <a:lnTo>
                  <a:pt x="11428" y="460997"/>
                </a:lnTo>
                <a:lnTo>
                  <a:pt x="23507" y="500180"/>
                </a:lnTo>
                <a:lnTo>
                  <a:pt x="39745" y="538143"/>
                </a:lnTo>
                <a:lnTo>
                  <a:pt x="60017" y="574442"/>
                </a:lnTo>
                <a:lnTo>
                  <a:pt x="84151" y="608646"/>
                </a:lnTo>
                <a:lnTo>
                  <a:pt x="111931" y="640344"/>
                </a:lnTo>
                <a:lnTo>
                  <a:pt x="143095" y="669144"/>
                </a:lnTo>
                <a:lnTo>
                  <a:pt x="177339" y="694684"/>
                </a:lnTo>
                <a:lnTo>
                  <a:pt x="214322" y="716635"/>
                </a:lnTo>
                <a:lnTo>
                  <a:pt x="253664" y="734700"/>
                </a:lnTo>
                <a:lnTo>
                  <a:pt x="294957" y="748627"/>
                </a:lnTo>
                <a:lnTo>
                  <a:pt x="337765" y="758204"/>
                </a:lnTo>
                <a:lnTo>
                  <a:pt x="381626" y="763266"/>
                </a:lnTo>
                <a:lnTo>
                  <a:pt x="426065" y="763698"/>
                </a:lnTo>
                <a:lnTo>
                  <a:pt x="470592" y="759434"/>
                </a:lnTo>
                <a:lnTo>
                  <a:pt x="514707" y="750463"/>
                </a:lnTo>
                <a:lnTo>
                  <a:pt x="557914" y="736822"/>
                </a:lnTo>
                <a:lnTo>
                  <a:pt x="599717" y="718606"/>
                </a:lnTo>
                <a:lnTo>
                  <a:pt x="639630" y="695960"/>
                </a:lnTo>
                <a:lnTo>
                  <a:pt x="677183" y="669082"/>
                </a:lnTo>
                <a:lnTo>
                  <a:pt x="711926" y="638219"/>
                </a:lnTo>
                <a:lnTo>
                  <a:pt x="743437" y="603667"/>
                </a:lnTo>
                <a:lnTo>
                  <a:pt x="771324" y="565765"/>
                </a:lnTo>
                <a:lnTo>
                  <a:pt x="795229" y="524897"/>
                </a:lnTo>
                <a:lnTo>
                  <a:pt x="814837" y="481483"/>
                </a:lnTo>
                <a:lnTo>
                  <a:pt x="829878" y="435976"/>
                </a:lnTo>
                <a:lnTo>
                  <a:pt x="840127" y="388861"/>
                </a:lnTo>
                <a:lnTo>
                  <a:pt x="845413" y="340642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7767091" y="2181072"/>
            <a:ext cx="57422" cy="57454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8467345" y="3218687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117336" y="3218687"/>
            <a:ext cx="230428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Spline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LoadSplineScannerParam · :1032   나선(토네이도)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924544" y="1325880"/>
            <a:ext cx="2606040" cy="1856231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35" name="Connector 34"/>
          <p:cNvCxnSpPr/>
          <p:nvPr/>
        </p:nvCxnSpPr>
        <p:spPr>
          <a:xfrm>
            <a:off x="9134352" y="2894837"/>
            <a:ext cx="154595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>
            <a:off x="9211650" y="2817494"/>
            <a:ext cx="0" cy="15468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9311032" y="2828543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38" name="Connector 37"/>
          <p:cNvCxnSpPr/>
          <p:nvPr/>
        </p:nvCxnSpPr>
        <p:spPr>
          <a:xfrm flipV="1">
            <a:off x="9211650" y="2474975"/>
            <a:ext cx="662552" cy="419862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Freeform 38"/>
          <p:cNvSpPr/>
          <p:nvPr/>
        </p:nvSpPr>
        <p:spPr>
          <a:xfrm>
            <a:off x="9874202" y="1954883"/>
            <a:ext cx="1148425" cy="576126"/>
          </a:xfrm>
          <a:custGeom>
            <a:avLst/>
            <a:gdLst/>
            <a:ahLst/>
            <a:cxnLst/>
            <a:rect l="l" t="t" r="r" b="b"/>
            <a:pathLst>
              <a:path w="1148425" h="576126">
                <a:moveTo>
                  <a:pt x="0" y="520092"/>
                </a:moveTo>
                <a:lnTo>
                  <a:pt x="31084" y="530173"/>
                </a:lnTo>
                <a:lnTo>
                  <a:pt x="56849" y="540703"/>
                </a:lnTo>
                <a:lnTo>
                  <a:pt x="73411" y="551679"/>
                </a:lnTo>
                <a:lnTo>
                  <a:pt x="79352" y="562348"/>
                </a:lnTo>
                <a:lnTo>
                  <a:pt x="76032" y="571178"/>
                </a:lnTo>
                <a:lnTo>
                  <a:pt x="67117" y="576126"/>
                </a:lnTo>
                <a:lnTo>
                  <a:pt x="57451" y="575133"/>
                </a:lnTo>
                <a:lnTo>
                  <a:pt x="51625" y="566713"/>
                </a:lnTo>
                <a:lnTo>
                  <a:pt x="52650" y="550457"/>
                </a:lnTo>
                <a:lnTo>
                  <a:pt x="61133" y="527309"/>
                </a:lnTo>
                <a:lnTo>
                  <a:pt x="75186" y="499515"/>
                </a:lnTo>
                <a:lnTo>
                  <a:pt x="91096" y="470233"/>
                </a:lnTo>
                <a:lnTo>
                  <a:pt x="104549" y="442924"/>
                </a:lnTo>
                <a:lnTo>
                  <a:pt x="112028" y="420652"/>
                </a:lnTo>
                <a:lnTo>
                  <a:pt x="111977" y="405490"/>
                </a:lnTo>
                <a:lnTo>
                  <a:pt x="105369" y="398185"/>
                </a:lnTo>
                <a:lnTo>
                  <a:pt x="95507" y="398152"/>
                </a:lnTo>
                <a:lnTo>
                  <a:pt x="87107" y="403786"/>
                </a:lnTo>
                <a:lnTo>
                  <a:pt x="84930" y="412997"/>
                </a:lnTo>
                <a:lnTo>
                  <a:pt x="92369" y="423786"/>
                </a:lnTo>
                <a:lnTo>
                  <a:pt x="110397" y="434726"/>
                </a:lnTo>
                <a:lnTo>
                  <a:pt x="137206" y="445177"/>
                </a:lnTo>
                <a:lnTo>
                  <a:pt x="168633" y="455225"/>
                </a:lnTo>
                <a:lnTo>
                  <a:pt x="199264" y="465349"/>
                </a:lnTo>
                <a:lnTo>
                  <a:pt x="223902" y="475958"/>
                </a:lnTo>
                <a:lnTo>
                  <a:pt x="238968" y="486956"/>
                </a:lnTo>
                <a:lnTo>
                  <a:pt x="243441" y="497472"/>
                </a:lnTo>
                <a:lnTo>
                  <a:pt x="239055" y="505879"/>
                </a:lnTo>
                <a:lnTo>
                  <a:pt x="229726" y="510098"/>
                </a:lnTo>
                <a:lnTo>
                  <a:pt x="220351" y="508114"/>
                </a:lnTo>
                <a:lnTo>
                  <a:pt x="215370" y="498570"/>
                </a:lnTo>
                <a:lnTo>
                  <a:pt x="217485" y="481239"/>
                </a:lnTo>
                <a:lnTo>
                  <a:pt x="226932" y="457263"/>
                </a:lnTo>
                <a:lnTo>
                  <a:pt x="241506" y="429048"/>
                </a:lnTo>
                <a:lnTo>
                  <a:pt x="257326" y="399838"/>
                </a:lnTo>
                <a:lnTo>
                  <a:pt x="270106" y="373079"/>
                </a:lnTo>
                <a:lnTo>
                  <a:pt x="276548" y="351724"/>
                </a:lnTo>
                <a:lnTo>
                  <a:pt x="275440" y="337671"/>
                </a:lnTo>
                <a:lnTo>
                  <a:pt x="268120" y="331469"/>
                </a:lnTo>
                <a:lnTo>
                  <a:pt x="258161" y="332362"/>
                </a:lnTo>
                <a:lnTo>
                  <a:pt x="250376" y="338639"/>
                </a:lnTo>
                <a:lnTo>
                  <a:pt x="249412" y="348189"/>
                </a:lnTo>
                <a:lnTo>
                  <a:pt x="258369" y="359070"/>
                </a:lnTo>
                <a:lnTo>
                  <a:pt x="277825" y="369960"/>
                </a:lnTo>
                <a:lnTo>
                  <a:pt x="305593" y="380335"/>
                </a:lnTo>
                <a:lnTo>
                  <a:pt x="337248" y="390360"/>
                </a:lnTo>
                <a:lnTo>
                  <a:pt x="367318" y="400536"/>
                </a:lnTo>
                <a:lnTo>
                  <a:pt x="390755" y="411223"/>
                </a:lnTo>
                <a:lnTo>
                  <a:pt x="404305" y="422224"/>
                </a:lnTo>
                <a:lnTo>
                  <a:pt x="407345" y="432554"/>
                </a:lnTo>
                <a:lnTo>
                  <a:pt x="401976" y="440494"/>
                </a:lnTo>
                <a:lnTo>
                  <a:pt x="392335" y="443941"/>
                </a:lnTo>
                <a:lnTo>
                  <a:pt x="383344" y="440939"/>
                </a:lnTo>
                <a:lnTo>
                  <a:pt x="379264" y="430265"/>
                </a:lnTo>
                <a:lnTo>
                  <a:pt x="382473" y="411883"/>
                </a:lnTo>
                <a:lnTo>
                  <a:pt x="392838" y="387129"/>
                </a:lnTo>
                <a:lnTo>
                  <a:pt x="407853" y="358561"/>
                </a:lnTo>
                <a:lnTo>
                  <a:pt x="423492" y="329494"/>
                </a:lnTo>
                <a:lnTo>
                  <a:pt x="435529" y="303346"/>
                </a:lnTo>
                <a:lnTo>
                  <a:pt x="440909" y="282947"/>
                </a:lnTo>
                <a:lnTo>
                  <a:pt x="438773" y="270015"/>
                </a:lnTo>
                <a:lnTo>
                  <a:pt x="430815" y="264900"/>
                </a:lnTo>
                <a:lnTo>
                  <a:pt x="420859" y="266683"/>
                </a:lnTo>
                <a:lnTo>
                  <a:pt x="413786" y="273559"/>
                </a:lnTo>
                <a:lnTo>
                  <a:pt x="414101" y="283407"/>
                </a:lnTo>
                <a:lnTo>
                  <a:pt x="424588" y="294352"/>
                </a:lnTo>
                <a:lnTo>
                  <a:pt x="445427" y="305182"/>
                </a:lnTo>
                <a:lnTo>
                  <a:pt x="474060" y="315484"/>
                </a:lnTo>
                <a:lnTo>
                  <a:pt x="505831" y="325499"/>
                </a:lnTo>
                <a:lnTo>
                  <a:pt x="535233" y="335734"/>
                </a:lnTo>
                <a:lnTo>
                  <a:pt x="557402" y="346496"/>
                </a:lnTo>
                <a:lnTo>
                  <a:pt x="569422" y="357480"/>
                </a:lnTo>
                <a:lnTo>
                  <a:pt x="571074" y="367587"/>
                </a:lnTo>
                <a:lnTo>
                  <a:pt x="564808" y="375018"/>
                </a:lnTo>
                <a:lnTo>
                  <a:pt x="554958" y="377652"/>
                </a:lnTo>
                <a:lnTo>
                  <a:pt x="546441" y="373605"/>
                </a:lnTo>
                <a:lnTo>
                  <a:pt x="543312" y="361801"/>
                </a:lnTo>
                <a:lnTo>
                  <a:pt x="547612" y="342394"/>
                </a:lnTo>
                <a:lnTo>
                  <a:pt x="558842" y="316915"/>
                </a:lnTo>
                <a:lnTo>
                  <a:pt x="574212" y="288063"/>
                </a:lnTo>
                <a:lnTo>
                  <a:pt x="589583" y="259211"/>
                </a:lnTo>
                <a:lnTo>
                  <a:pt x="600813" y="233732"/>
                </a:lnTo>
                <a:lnTo>
                  <a:pt x="605113" y="214325"/>
                </a:lnTo>
                <a:lnTo>
                  <a:pt x="601983" y="202521"/>
                </a:lnTo>
                <a:lnTo>
                  <a:pt x="593467" y="198474"/>
                </a:lnTo>
                <a:lnTo>
                  <a:pt x="583617" y="201108"/>
                </a:lnTo>
                <a:lnTo>
                  <a:pt x="577351" y="208539"/>
                </a:lnTo>
                <a:lnTo>
                  <a:pt x="579003" y="218646"/>
                </a:lnTo>
                <a:lnTo>
                  <a:pt x="591023" y="229630"/>
                </a:lnTo>
                <a:lnTo>
                  <a:pt x="613192" y="240392"/>
                </a:lnTo>
                <a:lnTo>
                  <a:pt x="642594" y="250627"/>
                </a:lnTo>
                <a:lnTo>
                  <a:pt x="674364" y="260642"/>
                </a:lnTo>
                <a:lnTo>
                  <a:pt x="702998" y="270944"/>
                </a:lnTo>
                <a:lnTo>
                  <a:pt x="723837" y="281774"/>
                </a:lnTo>
                <a:lnTo>
                  <a:pt x="734323" y="292719"/>
                </a:lnTo>
                <a:lnTo>
                  <a:pt x="734638" y="302567"/>
                </a:lnTo>
                <a:lnTo>
                  <a:pt x="727565" y="309443"/>
                </a:lnTo>
                <a:lnTo>
                  <a:pt x="717610" y="311226"/>
                </a:lnTo>
                <a:lnTo>
                  <a:pt x="709651" y="306111"/>
                </a:lnTo>
                <a:lnTo>
                  <a:pt x="707515" y="293179"/>
                </a:lnTo>
                <a:lnTo>
                  <a:pt x="712895" y="272780"/>
                </a:lnTo>
                <a:lnTo>
                  <a:pt x="724932" y="246632"/>
                </a:lnTo>
                <a:lnTo>
                  <a:pt x="740572" y="217565"/>
                </a:lnTo>
                <a:lnTo>
                  <a:pt x="755587" y="188997"/>
                </a:lnTo>
                <a:lnTo>
                  <a:pt x="765952" y="164243"/>
                </a:lnTo>
                <a:lnTo>
                  <a:pt x="769160" y="145861"/>
                </a:lnTo>
                <a:lnTo>
                  <a:pt x="765080" y="135187"/>
                </a:lnTo>
                <a:lnTo>
                  <a:pt x="756090" y="132185"/>
                </a:lnTo>
                <a:lnTo>
                  <a:pt x="746449" y="135632"/>
                </a:lnTo>
                <a:lnTo>
                  <a:pt x="741080" y="143572"/>
                </a:lnTo>
                <a:lnTo>
                  <a:pt x="744120" y="153902"/>
                </a:lnTo>
                <a:lnTo>
                  <a:pt x="757670" y="164903"/>
                </a:lnTo>
                <a:lnTo>
                  <a:pt x="781107" y="175590"/>
                </a:lnTo>
                <a:lnTo>
                  <a:pt x="811176" y="185766"/>
                </a:lnTo>
                <a:lnTo>
                  <a:pt x="842832" y="195791"/>
                </a:lnTo>
                <a:lnTo>
                  <a:pt x="870600" y="206166"/>
                </a:lnTo>
                <a:lnTo>
                  <a:pt x="890056" y="217056"/>
                </a:lnTo>
                <a:lnTo>
                  <a:pt x="899012" y="227937"/>
                </a:lnTo>
                <a:lnTo>
                  <a:pt x="898049" y="237487"/>
                </a:lnTo>
                <a:lnTo>
                  <a:pt x="890264" y="243764"/>
                </a:lnTo>
                <a:lnTo>
                  <a:pt x="880305" y="244657"/>
                </a:lnTo>
                <a:lnTo>
                  <a:pt x="872984" y="238455"/>
                </a:lnTo>
                <a:lnTo>
                  <a:pt x="871877" y="224402"/>
                </a:lnTo>
                <a:lnTo>
                  <a:pt x="878319" y="203047"/>
                </a:lnTo>
                <a:lnTo>
                  <a:pt x="891099" y="176288"/>
                </a:lnTo>
                <a:lnTo>
                  <a:pt x="906919" y="147078"/>
                </a:lnTo>
                <a:lnTo>
                  <a:pt x="921493" y="118863"/>
                </a:lnTo>
                <a:lnTo>
                  <a:pt x="930940" y="94887"/>
                </a:lnTo>
                <a:lnTo>
                  <a:pt x="933055" y="77556"/>
                </a:lnTo>
                <a:lnTo>
                  <a:pt x="928074" y="68012"/>
                </a:lnTo>
                <a:lnTo>
                  <a:pt x="918699" y="66028"/>
                </a:lnTo>
                <a:lnTo>
                  <a:pt x="909369" y="70247"/>
                </a:lnTo>
                <a:lnTo>
                  <a:pt x="904984" y="78654"/>
                </a:lnTo>
                <a:lnTo>
                  <a:pt x="909456" y="89170"/>
                </a:lnTo>
                <a:lnTo>
                  <a:pt x="924523" y="100168"/>
                </a:lnTo>
                <a:lnTo>
                  <a:pt x="949161" y="110777"/>
                </a:lnTo>
                <a:lnTo>
                  <a:pt x="979792" y="120901"/>
                </a:lnTo>
                <a:lnTo>
                  <a:pt x="1011219" y="130949"/>
                </a:lnTo>
                <a:lnTo>
                  <a:pt x="1038028" y="141400"/>
                </a:lnTo>
                <a:lnTo>
                  <a:pt x="1056056" y="152340"/>
                </a:lnTo>
                <a:lnTo>
                  <a:pt x="1063495" y="163129"/>
                </a:lnTo>
                <a:lnTo>
                  <a:pt x="1061318" y="172340"/>
                </a:lnTo>
                <a:lnTo>
                  <a:pt x="1052917" y="177974"/>
                </a:lnTo>
                <a:lnTo>
                  <a:pt x="1043055" y="177941"/>
                </a:lnTo>
                <a:lnTo>
                  <a:pt x="1036448" y="170636"/>
                </a:lnTo>
                <a:lnTo>
                  <a:pt x="1036397" y="155474"/>
                </a:lnTo>
                <a:lnTo>
                  <a:pt x="1043876" y="133202"/>
                </a:lnTo>
                <a:lnTo>
                  <a:pt x="1057329" y="105893"/>
                </a:lnTo>
                <a:lnTo>
                  <a:pt x="1073239" y="76611"/>
                </a:lnTo>
                <a:lnTo>
                  <a:pt x="1087292" y="48817"/>
                </a:lnTo>
                <a:lnTo>
                  <a:pt x="1095774" y="25669"/>
                </a:lnTo>
                <a:lnTo>
                  <a:pt x="1096800" y="9413"/>
                </a:lnTo>
                <a:lnTo>
                  <a:pt x="1090974" y="993"/>
                </a:lnTo>
                <a:lnTo>
                  <a:pt x="1081308" y="0"/>
                </a:lnTo>
                <a:lnTo>
                  <a:pt x="1072392" y="4948"/>
                </a:lnTo>
                <a:lnTo>
                  <a:pt x="1069073" y="13778"/>
                </a:lnTo>
                <a:lnTo>
                  <a:pt x="1075014" y="24447"/>
                </a:lnTo>
                <a:lnTo>
                  <a:pt x="1091576" y="35423"/>
                </a:lnTo>
                <a:lnTo>
                  <a:pt x="1117340" y="45953"/>
                </a:lnTo>
                <a:lnTo>
                  <a:pt x="1148425" y="56034"/>
                </a:lnTo>
              </a:path>
            </a:pathLst>
          </a:custGeom>
          <a:noFill/>
          <a:ln w="11430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0" name="Connector 39"/>
          <p:cNvCxnSpPr/>
          <p:nvPr/>
        </p:nvCxnSpPr>
        <p:spPr>
          <a:xfrm flipV="1">
            <a:off x="9874202" y="2010917"/>
            <a:ext cx="1148425" cy="464058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Oval 40"/>
          <p:cNvSpPr/>
          <p:nvPr/>
        </p:nvSpPr>
        <p:spPr>
          <a:xfrm>
            <a:off x="9845492" y="2446247"/>
            <a:ext cx="57421" cy="57455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10993916" y="1982190"/>
            <a:ext cx="57421" cy="57455"/>
          </a:xfrm>
          <a:prstGeom prst="ellipse">
            <a:avLst/>
          </a:prstGeom>
          <a:solidFill>
            <a:srgbClr val="2A78D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9079139" y="1546859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1">
                <a:solidFill>
                  <a:srgbClr val="EC835A"/>
                </a:solidFill>
                <a:latin typeface="맑은 고딕"/>
                <a:ea typeface="맑은 고딕"/>
                <a:cs typeface="맑은 고딕"/>
              </a:rPr>
              <a:t>_LastX/_LastY 갱신 없음 (:1179)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11274553" y="3218687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FAB2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주의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924544" y="3218687"/>
            <a:ext cx="230428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SnowMan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LoadSnowManScannerParam · :1132   현장 미사용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502920" y="3749039"/>
            <a:ext cx="2606040" cy="1856231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47" name="Connector 46"/>
          <p:cNvCxnSpPr/>
          <p:nvPr/>
        </p:nvCxnSpPr>
        <p:spPr>
          <a:xfrm>
            <a:off x="712728" y="5317996"/>
            <a:ext cx="154595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790026" y="5240653"/>
            <a:ext cx="0" cy="15468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889408" y="5251702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50" name="Connector 49"/>
          <p:cNvCxnSpPr/>
          <p:nvPr/>
        </p:nvCxnSpPr>
        <p:spPr>
          <a:xfrm flipV="1">
            <a:off x="790026" y="4717823"/>
            <a:ext cx="843786" cy="600173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Freeform 50"/>
          <p:cNvSpPr/>
          <p:nvPr/>
        </p:nvSpPr>
        <p:spPr>
          <a:xfrm>
            <a:off x="1633812" y="4717823"/>
            <a:ext cx="566134" cy="290801"/>
          </a:xfrm>
          <a:custGeom>
            <a:avLst/>
            <a:gdLst/>
            <a:ahLst/>
            <a:cxnLst/>
            <a:rect l="l" t="t" r="r" b="b"/>
            <a:pathLst>
              <a:path w="566134" h="290801">
                <a:moveTo>
                  <a:pt x="0" y="0"/>
                </a:moveTo>
                <a:lnTo>
                  <a:pt x="5525" y="14402"/>
                </a:lnTo>
                <a:lnTo>
                  <a:pt x="11549" y="28602"/>
                </a:lnTo>
                <a:lnTo>
                  <a:pt x="18065" y="42583"/>
                </a:lnTo>
                <a:lnTo>
                  <a:pt x="25064" y="56329"/>
                </a:lnTo>
                <a:lnTo>
                  <a:pt x="32539" y="69821"/>
                </a:lnTo>
                <a:lnTo>
                  <a:pt x="40479" y="83044"/>
                </a:lnTo>
                <a:lnTo>
                  <a:pt x="48876" y="95982"/>
                </a:lnTo>
                <a:lnTo>
                  <a:pt x="57719" y="108618"/>
                </a:lnTo>
                <a:lnTo>
                  <a:pt x="66998" y="120939"/>
                </a:lnTo>
                <a:lnTo>
                  <a:pt x="76700" y="132927"/>
                </a:lnTo>
                <a:lnTo>
                  <a:pt x="86815" y="144570"/>
                </a:lnTo>
                <a:lnTo>
                  <a:pt x="97330" y="155852"/>
                </a:lnTo>
                <a:lnTo>
                  <a:pt x="108232" y="166760"/>
                </a:lnTo>
                <a:lnTo>
                  <a:pt x="119507" y="177281"/>
                </a:lnTo>
                <a:lnTo>
                  <a:pt x="131143" y="187402"/>
                </a:lnTo>
                <a:lnTo>
                  <a:pt x="143125" y="197110"/>
                </a:lnTo>
                <a:lnTo>
                  <a:pt x="155438" y="206394"/>
                </a:lnTo>
                <a:lnTo>
                  <a:pt x="168067" y="215242"/>
                </a:lnTo>
                <a:lnTo>
                  <a:pt x="180997" y="223644"/>
                </a:lnTo>
                <a:lnTo>
                  <a:pt x="194213" y="231589"/>
                </a:lnTo>
                <a:lnTo>
                  <a:pt x="207697" y="239068"/>
                </a:lnTo>
                <a:lnTo>
                  <a:pt x="221434" y="246072"/>
                </a:lnTo>
                <a:lnTo>
                  <a:pt x="235407" y="252591"/>
                </a:lnTo>
                <a:lnTo>
                  <a:pt x="249599" y="258619"/>
                </a:lnTo>
                <a:lnTo>
                  <a:pt x="263993" y="264147"/>
                </a:lnTo>
                <a:lnTo>
                  <a:pt x="278570" y="269170"/>
                </a:lnTo>
                <a:lnTo>
                  <a:pt x="293314" y="273680"/>
                </a:lnTo>
                <a:lnTo>
                  <a:pt x="308206" y="277673"/>
                </a:lnTo>
                <a:lnTo>
                  <a:pt x="323228" y="281143"/>
                </a:lnTo>
                <a:lnTo>
                  <a:pt x="338363" y="284086"/>
                </a:lnTo>
                <a:lnTo>
                  <a:pt x="353590" y="286500"/>
                </a:lnTo>
                <a:lnTo>
                  <a:pt x="368893" y="288380"/>
                </a:lnTo>
                <a:lnTo>
                  <a:pt x="384252" y="289724"/>
                </a:lnTo>
                <a:lnTo>
                  <a:pt x="399648" y="290532"/>
                </a:lnTo>
                <a:lnTo>
                  <a:pt x="415063" y="290801"/>
                </a:lnTo>
                <a:lnTo>
                  <a:pt x="430479" y="290532"/>
                </a:lnTo>
                <a:lnTo>
                  <a:pt x="445875" y="289724"/>
                </a:lnTo>
                <a:lnTo>
                  <a:pt x="461234" y="288380"/>
                </a:lnTo>
                <a:lnTo>
                  <a:pt x="476536" y="286500"/>
                </a:lnTo>
                <a:lnTo>
                  <a:pt x="491764" y="284086"/>
                </a:lnTo>
                <a:lnTo>
                  <a:pt x="506898" y="281143"/>
                </a:lnTo>
                <a:lnTo>
                  <a:pt x="521921" y="277673"/>
                </a:lnTo>
                <a:lnTo>
                  <a:pt x="536813" y="273680"/>
                </a:lnTo>
                <a:lnTo>
                  <a:pt x="551557" y="269170"/>
                </a:lnTo>
                <a:lnTo>
                  <a:pt x="566134" y="264147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1605101" y="4689096"/>
            <a:ext cx="57421" cy="57455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2171236" y="4953243"/>
            <a:ext cx="57421" cy="57455"/>
          </a:xfrm>
          <a:prstGeom prst="ellipse">
            <a:avLst/>
          </a:prstGeom>
          <a:solidFill>
            <a:srgbClr val="2A78D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2028999" y="4546776"/>
            <a:ext cx="39753" cy="39776"/>
          </a:xfrm>
          <a:prstGeom prst="ellipse">
            <a:avLst/>
          </a:prstGeom>
          <a:solidFill>
            <a:srgbClr val="898781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1938450" y="4434076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center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2852929" y="5641846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02920" y="5641846"/>
            <a:ext cx="230428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Arc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LoadArcScannerParam · :1183   Circle 포함 · 본 자료 핵심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3310128" y="3749039"/>
            <a:ext cx="2606040" cy="1856231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59" name="Connector 58"/>
          <p:cNvCxnSpPr/>
          <p:nvPr/>
        </p:nvCxnSpPr>
        <p:spPr>
          <a:xfrm>
            <a:off x="3519936" y="5317996"/>
            <a:ext cx="154595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59"/>
          <p:cNvCxnSpPr/>
          <p:nvPr/>
        </p:nvCxnSpPr>
        <p:spPr>
          <a:xfrm>
            <a:off x="3597234" y="5240653"/>
            <a:ext cx="0" cy="15468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3696616" y="5251702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62" name="Connector 61"/>
          <p:cNvCxnSpPr/>
          <p:nvPr/>
        </p:nvCxnSpPr>
        <p:spPr>
          <a:xfrm flipV="1">
            <a:off x="3597234" y="4791542"/>
            <a:ext cx="832198" cy="526454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Freeform 62"/>
          <p:cNvSpPr/>
          <p:nvPr/>
        </p:nvSpPr>
        <p:spPr>
          <a:xfrm>
            <a:off x="4429432" y="4791542"/>
            <a:ext cx="853303" cy="327504"/>
          </a:xfrm>
          <a:custGeom>
            <a:avLst/>
            <a:gdLst/>
            <a:ahLst/>
            <a:cxnLst/>
            <a:rect l="l" t="t" r="r" b="b"/>
            <a:pathLst>
              <a:path w="853303" h="327504">
                <a:moveTo>
                  <a:pt x="0" y="0"/>
                </a:moveTo>
                <a:lnTo>
                  <a:pt x="4250" y="14829"/>
                </a:lnTo>
                <a:lnTo>
                  <a:pt x="9014" y="29500"/>
                </a:lnTo>
                <a:lnTo>
                  <a:pt x="14287" y="43996"/>
                </a:lnTo>
                <a:lnTo>
                  <a:pt x="20063" y="58299"/>
                </a:lnTo>
                <a:lnTo>
                  <a:pt x="26334" y="72392"/>
                </a:lnTo>
                <a:lnTo>
                  <a:pt x="33092" y="86258"/>
                </a:lnTo>
                <a:lnTo>
                  <a:pt x="40330" y="99878"/>
                </a:lnTo>
                <a:lnTo>
                  <a:pt x="48039" y="113238"/>
                </a:lnTo>
                <a:lnTo>
                  <a:pt x="56209" y="126321"/>
                </a:lnTo>
                <a:lnTo>
                  <a:pt x="64831" y="139110"/>
                </a:lnTo>
                <a:lnTo>
                  <a:pt x="73893" y="151590"/>
                </a:lnTo>
                <a:lnTo>
                  <a:pt x="83385" y="163746"/>
                </a:lnTo>
                <a:lnTo>
                  <a:pt x="93295" y="175564"/>
                </a:lnTo>
                <a:lnTo>
                  <a:pt x="103611" y="187028"/>
                </a:lnTo>
                <a:lnTo>
                  <a:pt x="114321" y="198125"/>
                </a:lnTo>
                <a:lnTo>
                  <a:pt x="125412" y="208841"/>
                </a:lnTo>
                <a:lnTo>
                  <a:pt x="136869" y="219163"/>
                </a:lnTo>
                <a:lnTo>
                  <a:pt x="148680" y="229079"/>
                </a:lnTo>
                <a:lnTo>
                  <a:pt x="160829" y="238577"/>
                </a:lnTo>
                <a:lnTo>
                  <a:pt x="173302" y="247644"/>
                </a:lnTo>
                <a:lnTo>
                  <a:pt x="186083" y="256271"/>
                </a:lnTo>
                <a:lnTo>
                  <a:pt x="199158" y="264445"/>
                </a:lnTo>
                <a:lnTo>
                  <a:pt x="212510" y="272159"/>
                </a:lnTo>
                <a:lnTo>
                  <a:pt x="226123" y="279401"/>
                </a:lnTo>
                <a:lnTo>
                  <a:pt x="239980" y="286164"/>
                </a:lnTo>
                <a:lnTo>
                  <a:pt x="254065" y="292438"/>
                </a:lnTo>
                <a:lnTo>
                  <a:pt x="268360" y="298217"/>
                </a:lnTo>
                <a:lnTo>
                  <a:pt x="282847" y="303493"/>
                </a:lnTo>
                <a:lnTo>
                  <a:pt x="297510" y="308260"/>
                </a:lnTo>
                <a:lnTo>
                  <a:pt x="312331" y="312512"/>
                </a:lnTo>
                <a:lnTo>
                  <a:pt x="327290" y="316244"/>
                </a:lnTo>
                <a:lnTo>
                  <a:pt x="342371" y="319452"/>
                </a:lnTo>
                <a:lnTo>
                  <a:pt x="357554" y="322131"/>
                </a:lnTo>
                <a:lnTo>
                  <a:pt x="372822" y="324277"/>
                </a:lnTo>
                <a:lnTo>
                  <a:pt x="388155" y="325890"/>
                </a:lnTo>
                <a:lnTo>
                  <a:pt x="403535" y="326966"/>
                </a:lnTo>
                <a:lnTo>
                  <a:pt x="418943" y="327504"/>
                </a:lnTo>
                <a:lnTo>
                  <a:pt x="434360" y="327504"/>
                </a:lnTo>
                <a:lnTo>
                  <a:pt x="449768" y="326966"/>
                </a:lnTo>
                <a:lnTo>
                  <a:pt x="465148" y="325890"/>
                </a:lnTo>
                <a:lnTo>
                  <a:pt x="480481" y="324277"/>
                </a:lnTo>
                <a:lnTo>
                  <a:pt x="495749" y="322131"/>
                </a:lnTo>
                <a:lnTo>
                  <a:pt x="510932" y="319452"/>
                </a:lnTo>
                <a:lnTo>
                  <a:pt x="526013" y="316244"/>
                </a:lnTo>
                <a:lnTo>
                  <a:pt x="540972" y="312512"/>
                </a:lnTo>
                <a:lnTo>
                  <a:pt x="555793" y="308260"/>
                </a:lnTo>
                <a:lnTo>
                  <a:pt x="570455" y="303493"/>
                </a:lnTo>
                <a:lnTo>
                  <a:pt x="584943" y="298217"/>
                </a:lnTo>
                <a:lnTo>
                  <a:pt x="599238" y="292438"/>
                </a:lnTo>
                <a:lnTo>
                  <a:pt x="613323" y="286164"/>
                </a:lnTo>
                <a:lnTo>
                  <a:pt x="627180" y="279401"/>
                </a:lnTo>
                <a:lnTo>
                  <a:pt x="640793" y="272159"/>
                </a:lnTo>
                <a:lnTo>
                  <a:pt x="654145" y="264445"/>
                </a:lnTo>
                <a:lnTo>
                  <a:pt x="667219" y="256271"/>
                </a:lnTo>
                <a:lnTo>
                  <a:pt x="680001" y="247644"/>
                </a:lnTo>
                <a:lnTo>
                  <a:pt x="692474" y="238577"/>
                </a:lnTo>
                <a:lnTo>
                  <a:pt x="704623" y="229079"/>
                </a:lnTo>
                <a:lnTo>
                  <a:pt x="716434" y="219163"/>
                </a:lnTo>
                <a:lnTo>
                  <a:pt x="727891" y="208841"/>
                </a:lnTo>
                <a:lnTo>
                  <a:pt x="738982" y="198125"/>
                </a:lnTo>
                <a:lnTo>
                  <a:pt x="749692" y="187028"/>
                </a:lnTo>
                <a:lnTo>
                  <a:pt x="760008" y="175564"/>
                </a:lnTo>
                <a:lnTo>
                  <a:pt x="769918" y="163746"/>
                </a:lnTo>
                <a:lnTo>
                  <a:pt x="779410" y="151590"/>
                </a:lnTo>
                <a:lnTo>
                  <a:pt x="788472" y="139110"/>
                </a:lnTo>
                <a:lnTo>
                  <a:pt x="797094" y="126321"/>
                </a:lnTo>
                <a:lnTo>
                  <a:pt x="805264" y="113238"/>
                </a:lnTo>
                <a:lnTo>
                  <a:pt x="812972" y="99878"/>
                </a:lnTo>
                <a:lnTo>
                  <a:pt x="820211" y="86258"/>
                </a:lnTo>
                <a:lnTo>
                  <a:pt x="826969" y="72392"/>
                </a:lnTo>
                <a:lnTo>
                  <a:pt x="833240" y="58299"/>
                </a:lnTo>
                <a:lnTo>
                  <a:pt x="839015" y="43996"/>
                </a:lnTo>
                <a:lnTo>
                  <a:pt x="844289" y="29500"/>
                </a:lnTo>
                <a:lnTo>
                  <a:pt x="849053" y="14829"/>
                </a:lnTo>
                <a:lnTo>
                  <a:pt x="853303" y="0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4400722" y="4762814"/>
            <a:ext cx="57421" cy="57455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4833998" y="5097016"/>
            <a:ext cx="44171" cy="44196"/>
          </a:xfrm>
          <a:prstGeom prst="ellipse">
            <a:avLst/>
          </a:prstGeom>
          <a:solidFill>
            <a:srgbClr val="898781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5254024" y="4762814"/>
            <a:ext cx="57421" cy="57455"/>
          </a:xfrm>
          <a:prstGeom prst="ellipse">
            <a:avLst/>
          </a:prstGeom>
          <a:solidFill>
            <a:srgbClr val="2A78D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3464723" y="3970018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3점 통과 원호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5660137" y="5641846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3310128" y="5641846"/>
            <a:ext cx="230428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Arc3Point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LoadArc3PScannerParam · :1384   직렬화명 Arc3p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6117336" y="3749039"/>
            <a:ext cx="2606040" cy="1856231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71" name="Connector 70"/>
          <p:cNvCxnSpPr/>
          <p:nvPr/>
        </p:nvCxnSpPr>
        <p:spPr>
          <a:xfrm>
            <a:off x="6327144" y="5317996"/>
            <a:ext cx="154595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or 71"/>
          <p:cNvCxnSpPr/>
          <p:nvPr/>
        </p:nvCxnSpPr>
        <p:spPr>
          <a:xfrm>
            <a:off x="6404442" y="5240653"/>
            <a:ext cx="0" cy="15468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6503824" y="5251702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74" name="Connector 73"/>
          <p:cNvCxnSpPr/>
          <p:nvPr/>
        </p:nvCxnSpPr>
        <p:spPr>
          <a:xfrm flipV="1">
            <a:off x="6404442" y="5130163"/>
            <a:ext cx="552127" cy="187833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Freeform 74"/>
          <p:cNvSpPr/>
          <p:nvPr/>
        </p:nvSpPr>
        <p:spPr>
          <a:xfrm>
            <a:off x="6956569" y="4246243"/>
            <a:ext cx="1347190" cy="883920"/>
          </a:xfrm>
          <a:custGeom>
            <a:avLst/>
            <a:gdLst/>
            <a:ahLst/>
            <a:cxnLst/>
            <a:rect l="l" t="t" r="r" b="b"/>
            <a:pathLst>
              <a:path w="1347190" h="883920">
                <a:moveTo>
                  <a:pt x="0" y="883920"/>
                </a:moveTo>
                <a:lnTo>
                  <a:pt x="192455" y="511411"/>
                </a:lnTo>
                <a:lnTo>
                  <a:pt x="384911" y="713450"/>
                </a:lnTo>
                <a:lnTo>
                  <a:pt x="577367" y="340941"/>
                </a:lnTo>
                <a:lnTo>
                  <a:pt x="769823" y="542979"/>
                </a:lnTo>
                <a:lnTo>
                  <a:pt x="962278" y="170470"/>
                </a:lnTo>
                <a:lnTo>
                  <a:pt x="1154734" y="372509"/>
                </a:lnTo>
                <a:lnTo>
                  <a:pt x="1347190" y="0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6927858" y="5101435"/>
            <a:ext cx="57421" cy="57455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8275048" y="4217516"/>
            <a:ext cx="57422" cy="57455"/>
          </a:xfrm>
          <a:prstGeom prst="ellipse">
            <a:avLst/>
          </a:prstGeom>
          <a:solidFill>
            <a:srgbClr val="2A78D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ounded Rectangle 77"/>
          <p:cNvSpPr/>
          <p:nvPr/>
        </p:nvSpPr>
        <p:spPr>
          <a:xfrm>
            <a:off x="8467345" y="5641846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117336" y="5641846"/>
            <a:ext cx="230428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ZigZag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LoadZigzagScannerParam · :1585   직선 + 원호 반복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8924544" y="3749039"/>
            <a:ext cx="2606040" cy="1856231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81" name="Connector 80"/>
          <p:cNvCxnSpPr/>
          <p:nvPr/>
        </p:nvCxnSpPr>
        <p:spPr>
          <a:xfrm>
            <a:off x="9134352" y="5317996"/>
            <a:ext cx="154595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ctor 81"/>
          <p:cNvCxnSpPr/>
          <p:nvPr/>
        </p:nvCxnSpPr>
        <p:spPr>
          <a:xfrm>
            <a:off x="9211650" y="5240653"/>
            <a:ext cx="0" cy="15468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9311032" y="5251702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84" name="Connector 83"/>
          <p:cNvCxnSpPr/>
          <p:nvPr/>
        </p:nvCxnSpPr>
        <p:spPr>
          <a:xfrm flipV="1">
            <a:off x="9211650" y="5052820"/>
            <a:ext cx="485871" cy="265176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ctor 84"/>
          <p:cNvCxnSpPr/>
          <p:nvPr/>
        </p:nvCxnSpPr>
        <p:spPr>
          <a:xfrm flipV="1">
            <a:off x="9697521" y="4765546"/>
            <a:ext cx="728808" cy="287274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ctor 85"/>
          <p:cNvCxnSpPr/>
          <p:nvPr/>
        </p:nvCxnSpPr>
        <p:spPr>
          <a:xfrm>
            <a:off x="10426329" y="4765546"/>
            <a:ext cx="662553" cy="154686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nector 86"/>
          <p:cNvCxnSpPr/>
          <p:nvPr/>
        </p:nvCxnSpPr>
        <p:spPr>
          <a:xfrm flipH="1" flipV="1">
            <a:off x="10311133" y="4510232"/>
            <a:ext cx="777749" cy="410000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Freeform 87"/>
          <p:cNvSpPr/>
          <p:nvPr/>
        </p:nvSpPr>
        <p:spPr>
          <a:xfrm>
            <a:off x="10311133" y="4461863"/>
            <a:ext cx="552536" cy="237389"/>
          </a:xfrm>
          <a:custGeom>
            <a:avLst/>
            <a:gdLst/>
            <a:ahLst/>
            <a:cxnLst/>
            <a:rect l="l" t="t" r="r" b="b"/>
            <a:pathLst>
              <a:path w="552536" h="237389">
                <a:moveTo>
                  <a:pt x="0" y="48369"/>
                </a:moveTo>
                <a:lnTo>
                  <a:pt x="3592" y="57730"/>
                </a:lnTo>
                <a:lnTo>
                  <a:pt x="7507" y="66960"/>
                </a:lnTo>
                <a:lnTo>
                  <a:pt x="11743" y="76048"/>
                </a:lnTo>
                <a:lnTo>
                  <a:pt x="16292" y="84982"/>
                </a:lnTo>
                <a:lnTo>
                  <a:pt x="21151" y="93752"/>
                </a:lnTo>
                <a:lnTo>
                  <a:pt x="26312" y="102347"/>
                </a:lnTo>
                <a:lnTo>
                  <a:pt x="31770" y="110757"/>
                </a:lnTo>
                <a:lnTo>
                  <a:pt x="37518" y="118970"/>
                </a:lnTo>
                <a:lnTo>
                  <a:pt x="43549" y="126979"/>
                </a:lnTo>
                <a:lnTo>
                  <a:pt x="49856" y="134771"/>
                </a:lnTo>
                <a:lnTo>
                  <a:pt x="56430" y="142339"/>
                </a:lnTo>
                <a:lnTo>
                  <a:pt x="63265" y="149672"/>
                </a:lnTo>
                <a:lnTo>
                  <a:pt x="70351" y="156763"/>
                </a:lnTo>
                <a:lnTo>
                  <a:pt x="77680" y="163601"/>
                </a:lnTo>
                <a:lnTo>
                  <a:pt x="85244" y="170180"/>
                </a:lnTo>
                <a:lnTo>
                  <a:pt x="93032" y="176490"/>
                </a:lnTo>
                <a:lnTo>
                  <a:pt x="101035" y="182525"/>
                </a:lnTo>
                <a:lnTo>
                  <a:pt x="109244" y="188276"/>
                </a:lnTo>
                <a:lnTo>
                  <a:pt x="117649" y="193737"/>
                </a:lnTo>
                <a:lnTo>
                  <a:pt x="126239" y="198902"/>
                </a:lnTo>
                <a:lnTo>
                  <a:pt x="135004" y="203763"/>
                </a:lnTo>
                <a:lnTo>
                  <a:pt x="143933" y="208315"/>
                </a:lnTo>
                <a:lnTo>
                  <a:pt x="153015" y="212553"/>
                </a:lnTo>
                <a:lnTo>
                  <a:pt x="162240" y="216471"/>
                </a:lnTo>
                <a:lnTo>
                  <a:pt x="171596" y="220064"/>
                </a:lnTo>
                <a:lnTo>
                  <a:pt x="181071" y="223329"/>
                </a:lnTo>
                <a:lnTo>
                  <a:pt x="190655" y="226260"/>
                </a:lnTo>
                <a:lnTo>
                  <a:pt x="200335" y="228856"/>
                </a:lnTo>
                <a:lnTo>
                  <a:pt x="210099" y="231111"/>
                </a:lnTo>
                <a:lnTo>
                  <a:pt x="219936" y="233025"/>
                </a:lnTo>
                <a:lnTo>
                  <a:pt x="229834" y="234593"/>
                </a:lnTo>
                <a:lnTo>
                  <a:pt x="239781" y="235815"/>
                </a:lnTo>
                <a:lnTo>
                  <a:pt x="249764" y="236689"/>
                </a:lnTo>
                <a:lnTo>
                  <a:pt x="259772" y="237214"/>
                </a:lnTo>
                <a:lnTo>
                  <a:pt x="269792" y="237389"/>
                </a:lnTo>
                <a:lnTo>
                  <a:pt x="279812" y="237214"/>
                </a:lnTo>
                <a:lnTo>
                  <a:pt x="289819" y="236689"/>
                </a:lnTo>
                <a:lnTo>
                  <a:pt x="299803" y="235815"/>
                </a:lnTo>
                <a:lnTo>
                  <a:pt x="309749" y="234593"/>
                </a:lnTo>
                <a:lnTo>
                  <a:pt x="319647" y="233025"/>
                </a:lnTo>
                <a:lnTo>
                  <a:pt x="329485" y="231111"/>
                </a:lnTo>
                <a:lnTo>
                  <a:pt x="339249" y="228856"/>
                </a:lnTo>
                <a:lnTo>
                  <a:pt x="348929" y="226260"/>
                </a:lnTo>
                <a:lnTo>
                  <a:pt x="358513" y="223329"/>
                </a:lnTo>
                <a:lnTo>
                  <a:pt x="367988" y="220064"/>
                </a:lnTo>
                <a:lnTo>
                  <a:pt x="377344" y="216471"/>
                </a:lnTo>
                <a:lnTo>
                  <a:pt x="386568" y="212553"/>
                </a:lnTo>
                <a:lnTo>
                  <a:pt x="395651" y="208315"/>
                </a:lnTo>
                <a:lnTo>
                  <a:pt x="404580" y="203763"/>
                </a:lnTo>
                <a:lnTo>
                  <a:pt x="413345" y="198902"/>
                </a:lnTo>
                <a:lnTo>
                  <a:pt x="421935" y="193737"/>
                </a:lnTo>
                <a:lnTo>
                  <a:pt x="430340" y="188276"/>
                </a:lnTo>
                <a:lnTo>
                  <a:pt x="438549" y="182525"/>
                </a:lnTo>
                <a:lnTo>
                  <a:pt x="446552" y="176490"/>
                </a:lnTo>
                <a:lnTo>
                  <a:pt x="454340" y="170180"/>
                </a:lnTo>
                <a:lnTo>
                  <a:pt x="461903" y="163601"/>
                </a:lnTo>
                <a:lnTo>
                  <a:pt x="469233" y="156763"/>
                </a:lnTo>
                <a:lnTo>
                  <a:pt x="476319" y="149672"/>
                </a:lnTo>
                <a:lnTo>
                  <a:pt x="483153" y="142339"/>
                </a:lnTo>
                <a:lnTo>
                  <a:pt x="489728" y="134771"/>
                </a:lnTo>
                <a:lnTo>
                  <a:pt x="496035" y="126979"/>
                </a:lnTo>
                <a:lnTo>
                  <a:pt x="502066" y="118970"/>
                </a:lnTo>
                <a:lnTo>
                  <a:pt x="507814" y="110757"/>
                </a:lnTo>
                <a:lnTo>
                  <a:pt x="513272" y="102347"/>
                </a:lnTo>
                <a:lnTo>
                  <a:pt x="518433" y="93752"/>
                </a:lnTo>
                <a:lnTo>
                  <a:pt x="523291" y="84982"/>
                </a:lnTo>
                <a:lnTo>
                  <a:pt x="527841" y="76048"/>
                </a:lnTo>
                <a:lnTo>
                  <a:pt x="532076" y="66960"/>
                </a:lnTo>
                <a:lnTo>
                  <a:pt x="535992" y="57730"/>
                </a:lnTo>
                <a:lnTo>
                  <a:pt x="539583" y="48369"/>
                </a:lnTo>
                <a:lnTo>
                  <a:pt x="542846" y="38888"/>
                </a:lnTo>
                <a:lnTo>
                  <a:pt x="545776" y="29299"/>
                </a:lnTo>
                <a:lnTo>
                  <a:pt x="548370" y="19613"/>
                </a:lnTo>
                <a:lnTo>
                  <a:pt x="550624" y="9843"/>
                </a:lnTo>
                <a:lnTo>
                  <a:pt x="552536" y="0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9668811" y="5024092"/>
            <a:ext cx="57421" cy="57455"/>
          </a:xfrm>
          <a:prstGeom prst="ellipse">
            <a:avLst/>
          </a:prstGeom>
          <a:solidFill>
            <a:srgbClr val="EB6834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9079139" y="3970018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부모 ScannerParam 상속 · MarkingCount 반복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11274553" y="5641846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8924544" y="5641846"/>
            <a:ext cx="230428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Group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LoadGroupScannerParam · :337   서브객체 재귀</a:t>
            </a:r>
          </a:p>
        </p:txBody>
      </p:sp>
      <p:cxnSp>
        <p:nvCxnSpPr>
          <p:cNvPr id="93" name="Connector 92"/>
          <p:cNvCxnSpPr/>
          <p:nvPr/>
        </p:nvCxnSpPr>
        <p:spPr>
          <a:xfrm>
            <a:off x="502920" y="6345936"/>
            <a:ext cx="292608" cy="0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4" name="TextBox 93"/>
          <p:cNvSpPr txBox="1"/>
          <p:nvPr/>
        </p:nvSpPr>
        <p:spPr>
          <a:xfrm>
            <a:off x="850392" y="6263640"/>
            <a:ext cx="2331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마크 = 용접 (레이저 ON, 의도됨)</a:t>
            </a:r>
          </a:p>
        </p:txBody>
      </p:sp>
      <p:cxnSp>
        <p:nvCxnSpPr>
          <p:cNvPr id="95" name="Connector 94"/>
          <p:cNvCxnSpPr/>
          <p:nvPr/>
        </p:nvCxnSpPr>
        <p:spPr>
          <a:xfrm>
            <a:off x="3227832" y="6345936"/>
            <a:ext cx="292608" cy="0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TextBox 95"/>
          <p:cNvSpPr txBox="1"/>
          <p:nvPr/>
        </p:nvSpPr>
        <p:spPr>
          <a:xfrm>
            <a:off x="3575304" y="6263640"/>
            <a:ext cx="2331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점프 (레이저 OFF, 의도됨)</a:t>
            </a:r>
          </a:p>
        </p:txBody>
      </p:sp>
      <p:cxnSp>
        <p:nvCxnSpPr>
          <p:cNvPr id="97" name="Connector 96"/>
          <p:cNvCxnSpPr/>
          <p:nvPr/>
        </p:nvCxnSpPr>
        <p:spPr>
          <a:xfrm>
            <a:off x="5952744" y="6345936"/>
            <a:ext cx="292608" cy="0"/>
          </a:xfrm>
          <a:prstGeom prst="line">
            <a:avLst/>
          </a:prstGeom>
          <a:ln w="3175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6300216" y="6263640"/>
            <a:ext cx="2331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이상 발광 (레이저 ON, 의도 안 됨)</a:t>
            </a:r>
          </a:p>
        </p:txBody>
      </p:sp>
      <p:cxnSp>
        <p:nvCxnSpPr>
          <p:cNvPr id="99" name="Connector 98"/>
          <p:cNvCxnSpPr/>
          <p:nvPr/>
        </p:nvCxnSpPr>
        <p:spPr>
          <a:xfrm>
            <a:off x="8677656" y="6345936"/>
            <a:ext cx="292608" cy="0"/>
          </a:xfrm>
          <a:prstGeom prst="line">
            <a:avLst/>
          </a:prstGeom>
          <a:ln w="11430">
            <a:solidFill>
              <a:srgbClr val="1BAF7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>
            <a:off x="9025128" y="6263640"/>
            <a:ext cx="2331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와블 궤적</a:t>
            </a:r>
          </a:p>
        </p:txBody>
      </p:sp>
      <p:cxnSp>
        <p:nvCxnSpPr>
          <p:cNvPr id="101" name="Connector 100"/>
          <p:cNvCxnSpPr/>
          <p:nvPr/>
        </p:nvCxnSpPr>
        <p:spPr>
          <a:xfrm>
            <a:off x="502920" y="6556248"/>
            <a:ext cx="205739" cy="0"/>
          </a:xfrm>
          <a:prstGeom prst="line">
            <a:avLst/>
          </a:prstGeom>
          <a:ln w="34925">
            <a:solidFill>
              <a:srgbClr val="86B6E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Connector 101"/>
          <p:cNvCxnSpPr/>
          <p:nvPr/>
        </p:nvCxnSpPr>
        <p:spPr>
          <a:xfrm>
            <a:off x="777240" y="6556248"/>
            <a:ext cx="205740" cy="0"/>
          </a:xfrm>
          <a:prstGeom prst="line">
            <a:avLst/>
          </a:prstGeom>
          <a:ln w="34925">
            <a:solidFill>
              <a:srgbClr val="5598E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Connector 102"/>
          <p:cNvCxnSpPr/>
          <p:nvPr/>
        </p:nvCxnSpPr>
        <p:spPr>
          <a:xfrm>
            <a:off x="1051560" y="6556248"/>
            <a:ext cx="205740" cy="0"/>
          </a:xfrm>
          <a:prstGeom prst="line">
            <a:avLst/>
          </a:prstGeom>
          <a:ln w="349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Connector 103"/>
          <p:cNvCxnSpPr/>
          <p:nvPr/>
        </p:nvCxnSpPr>
        <p:spPr>
          <a:xfrm>
            <a:off x="1325879" y="6556248"/>
            <a:ext cx="205741" cy="0"/>
          </a:xfrm>
          <a:prstGeom prst="line">
            <a:avLst/>
          </a:prstGeom>
          <a:ln w="34925">
            <a:solidFill>
              <a:srgbClr val="1C5CA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Connector 104"/>
          <p:cNvCxnSpPr/>
          <p:nvPr/>
        </p:nvCxnSpPr>
        <p:spPr>
          <a:xfrm>
            <a:off x="1600200" y="6556248"/>
            <a:ext cx="205740" cy="0"/>
          </a:xfrm>
          <a:prstGeom prst="line">
            <a:avLst/>
          </a:prstGeom>
          <a:ln w="34925">
            <a:solidFill>
              <a:srgbClr val="10428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6" name="TextBox 105"/>
          <p:cNvSpPr txBox="1"/>
          <p:nvPr/>
        </p:nvSpPr>
        <p:spPr>
          <a:xfrm>
            <a:off x="1965960" y="6501384"/>
            <a:ext cx="36576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파워 저 -&gt; 고 (같은 파랑 계열의 명도로만 표현)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56032"/>
            <a:ext cx="112471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GRID B  ·  핵심</a:t>
            </a:r>
          </a:p>
          <a:p>
            <a:pPr algn="l"/>
            <a:r>
              <a:rPr sz="20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격자 B - Arc x 램핑 / 와블 조합  (1/2)</a:t>
            </a:r>
          </a:p>
          <a:p>
            <a:pPr algn="l">
              <a:spcBef>
                <a:spcPts val="300"/>
              </a:spcBef>
            </a:pPr>
            <a:r>
              <a:rPr sz="10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모두 R 10 mm · Sweep 90도 · CCW 동일 형상.  행 = 램핑 상태, 열 = 와블 상태.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65960" y="1325880"/>
            <a:ext cx="22860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Wobble OFF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34840" y="1325880"/>
            <a:ext cx="22860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Wobble ON · 진폭 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03720" y="1325880"/>
            <a:ext cx="22860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Wobble ON · 진폭 大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72600" y="1325880"/>
            <a:ext cx="22860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SnowMan 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2057400"/>
            <a:ext cx="1371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램핑 OFF</a:t>
            </a:r>
          </a:p>
          <a:p>
            <a:pPr algn="l">
              <a:spcBef>
                <a:spcPts val="200"/>
              </a:spcBef>
            </a:pPr>
            <a:r>
              <a:rPr sz="80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Start = 0 · End = 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965960" y="1600200"/>
            <a:ext cx="2286000" cy="162763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1" name="Connector 10"/>
          <p:cNvCxnSpPr/>
          <p:nvPr/>
        </p:nvCxnSpPr>
        <p:spPr>
          <a:xfrm>
            <a:off x="2150002" y="2975936"/>
            <a:ext cx="135610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2217807" y="2908118"/>
            <a:ext cx="0" cy="13563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304985" y="2917806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14" name="Connector 13"/>
          <p:cNvCxnSpPr/>
          <p:nvPr/>
        </p:nvCxnSpPr>
        <p:spPr>
          <a:xfrm flipV="1">
            <a:off x="2217807" y="2449676"/>
            <a:ext cx="740163" cy="526260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Freeform 14"/>
          <p:cNvSpPr/>
          <p:nvPr/>
        </p:nvSpPr>
        <p:spPr>
          <a:xfrm>
            <a:off x="2957970" y="2449676"/>
            <a:ext cx="496610" cy="254988"/>
          </a:xfrm>
          <a:custGeom>
            <a:avLst/>
            <a:gdLst/>
            <a:ahLst/>
            <a:cxnLst/>
            <a:rect l="l" t="t" r="r" b="b"/>
            <a:pathLst>
              <a:path w="496610" h="254988">
                <a:moveTo>
                  <a:pt x="0" y="0"/>
                </a:moveTo>
                <a:lnTo>
                  <a:pt x="4847" y="12628"/>
                </a:lnTo>
                <a:lnTo>
                  <a:pt x="10131" y="25080"/>
                </a:lnTo>
                <a:lnTo>
                  <a:pt x="15847" y="37339"/>
                </a:lnTo>
                <a:lnTo>
                  <a:pt x="21986" y="49392"/>
                </a:lnTo>
                <a:lnTo>
                  <a:pt x="28543" y="61222"/>
                </a:lnTo>
                <a:lnTo>
                  <a:pt x="35508" y="72817"/>
                </a:lnTo>
                <a:lnTo>
                  <a:pt x="42874" y="84161"/>
                </a:lnTo>
                <a:lnTo>
                  <a:pt x="50631" y="95242"/>
                </a:lnTo>
                <a:lnTo>
                  <a:pt x="58770" y="106045"/>
                </a:lnTo>
                <a:lnTo>
                  <a:pt x="67281" y="116557"/>
                </a:lnTo>
                <a:lnTo>
                  <a:pt x="76154" y="126766"/>
                </a:lnTo>
                <a:lnTo>
                  <a:pt x="85378" y="136659"/>
                </a:lnTo>
                <a:lnTo>
                  <a:pt x="94941" y="146223"/>
                </a:lnTo>
                <a:lnTo>
                  <a:pt x="104831" y="155449"/>
                </a:lnTo>
                <a:lnTo>
                  <a:pt x="115038" y="164323"/>
                </a:lnTo>
                <a:lnTo>
                  <a:pt x="125548" y="172836"/>
                </a:lnTo>
                <a:lnTo>
                  <a:pt x="136349" y="180976"/>
                </a:lnTo>
                <a:lnTo>
                  <a:pt x="147428" y="188735"/>
                </a:lnTo>
                <a:lnTo>
                  <a:pt x="158770" y="196102"/>
                </a:lnTo>
                <a:lnTo>
                  <a:pt x="170362" y="203069"/>
                </a:lnTo>
                <a:lnTo>
                  <a:pt x="182191" y="209627"/>
                </a:lnTo>
                <a:lnTo>
                  <a:pt x="194241" y="215768"/>
                </a:lnTo>
                <a:lnTo>
                  <a:pt x="206498" y="221484"/>
                </a:lnTo>
                <a:lnTo>
                  <a:pt x="218947" y="226770"/>
                </a:lnTo>
                <a:lnTo>
                  <a:pt x="231573" y="231617"/>
                </a:lnTo>
                <a:lnTo>
                  <a:pt x="244360" y="236021"/>
                </a:lnTo>
                <a:lnTo>
                  <a:pt x="257293" y="239976"/>
                </a:lnTo>
                <a:lnTo>
                  <a:pt x="270357" y="243477"/>
                </a:lnTo>
                <a:lnTo>
                  <a:pt x="283534" y="246520"/>
                </a:lnTo>
                <a:lnTo>
                  <a:pt x="296810" y="249101"/>
                </a:lnTo>
                <a:lnTo>
                  <a:pt x="310168" y="251217"/>
                </a:lnTo>
                <a:lnTo>
                  <a:pt x="323591" y="252865"/>
                </a:lnTo>
                <a:lnTo>
                  <a:pt x="337064" y="254044"/>
                </a:lnTo>
                <a:lnTo>
                  <a:pt x="350569" y="254752"/>
                </a:lnTo>
                <a:lnTo>
                  <a:pt x="364091" y="254988"/>
                </a:lnTo>
                <a:lnTo>
                  <a:pt x="377613" y="254752"/>
                </a:lnTo>
                <a:lnTo>
                  <a:pt x="391119" y="254044"/>
                </a:lnTo>
                <a:lnTo>
                  <a:pt x="404592" y="252865"/>
                </a:lnTo>
                <a:lnTo>
                  <a:pt x="418015" y="251217"/>
                </a:lnTo>
                <a:lnTo>
                  <a:pt x="431373" y="249101"/>
                </a:lnTo>
                <a:lnTo>
                  <a:pt x="444648" y="246520"/>
                </a:lnTo>
                <a:lnTo>
                  <a:pt x="457826" y="243477"/>
                </a:lnTo>
                <a:lnTo>
                  <a:pt x="470889" y="239976"/>
                </a:lnTo>
                <a:lnTo>
                  <a:pt x="483822" y="236021"/>
                </a:lnTo>
                <a:lnTo>
                  <a:pt x="496610" y="231617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3995929" y="326440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65960" y="3264408"/>
            <a:ext cx="198424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Wobble OFF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Start = 0 · End = 0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434840" y="1600200"/>
            <a:ext cx="2286000" cy="162763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9" name="Connector 18"/>
          <p:cNvCxnSpPr/>
          <p:nvPr/>
        </p:nvCxnSpPr>
        <p:spPr>
          <a:xfrm>
            <a:off x="4618882" y="2975936"/>
            <a:ext cx="135610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4686687" y="2908118"/>
            <a:ext cx="0" cy="13563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773865" y="2917806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22" name="Connector 21"/>
          <p:cNvCxnSpPr/>
          <p:nvPr/>
        </p:nvCxnSpPr>
        <p:spPr>
          <a:xfrm flipV="1">
            <a:off x="4686687" y="2449676"/>
            <a:ext cx="740163" cy="526260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Freeform 22"/>
          <p:cNvSpPr/>
          <p:nvPr/>
        </p:nvSpPr>
        <p:spPr>
          <a:xfrm>
            <a:off x="5426850" y="2449676"/>
            <a:ext cx="496610" cy="254988"/>
          </a:xfrm>
          <a:custGeom>
            <a:avLst/>
            <a:gdLst/>
            <a:ahLst/>
            <a:cxnLst/>
            <a:rect l="l" t="t" r="r" b="b"/>
            <a:pathLst>
              <a:path w="496610" h="254988">
                <a:moveTo>
                  <a:pt x="0" y="0"/>
                </a:moveTo>
                <a:lnTo>
                  <a:pt x="4847" y="12628"/>
                </a:lnTo>
                <a:lnTo>
                  <a:pt x="10131" y="25080"/>
                </a:lnTo>
                <a:lnTo>
                  <a:pt x="15847" y="37339"/>
                </a:lnTo>
                <a:lnTo>
                  <a:pt x="21986" y="49392"/>
                </a:lnTo>
                <a:lnTo>
                  <a:pt x="28543" y="61222"/>
                </a:lnTo>
                <a:lnTo>
                  <a:pt x="35508" y="72817"/>
                </a:lnTo>
                <a:lnTo>
                  <a:pt x="42874" y="84161"/>
                </a:lnTo>
                <a:lnTo>
                  <a:pt x="50631" y="95242"/>
                </a:lnTo>
                <a:lnTo>
                  <a:pt x="58770" y="106045"/>
                </a:lnTo>
                <a:lnTo>
                  <a:pt x="67281" y="116557"/>
                </a:lnTo>
                <a:lnTo>
                  <a:pt x="76154" y="126766"/>
                </a:lnTo>
                <a:lnTo>
                  <a:pt x="85378" y="136659"/>
                </a:lnTo>
                <a:lnTo>
                  <a:pt x="94941" y="146223"/>
                </a:lnTo>
                <a:lnTo>
                  <a:pt x="104831" y="155449"/>
                </a:lnTo>
                <a:lnTo>
                  <a:pt x="115038" y="164323"/>
                </a:lnTo>
                <a:lnTo>
                  <a:pt x="125548" y="172836"/>
                </a:lnTo>
                <a:lnTo>
                  <a:pt x="136349" y="180976"/>
                </a:lnTo>
                <a:lnTo>
                  <a:pt x="147428" y="188735"/>
                </a:lnTo>
                <a:lnTo>
                  <a:pt x="158770" y="196102"/>
                </a:lnTo>
                <a:lnTo>
                  <a:pt x="170362" y="203069"/>
                </a:lnTo>
                <a:lnTo>
                  <a:pt x="182191" y="209627"/>
                </a:lnTo>
                <a:lnTo>
                  <a:pt x="194241" y="215768"/>
                </a:lnTo>
                <a:lnTo>
                  <a:pt x="206498" y="221484"/>
                </a:lnTo>
                <a:lnTo>
                  <a:pt x="218947" y="226770"/>
                </a:lnTo>
                <a:lnTo>
                  <a:pt x="231573" y="231617"/>
                </a:lnTo>
                <a:lnTo>
                  <a:pt x="244360" y="236021"/>
                </a:lnTo>
                <a:lnTo>
                  <a:pt x="257293" y="239976"/>
                </a:lnTo>
                <a:lnTo>
                  <a:pt x="270357" y="243477"/>
                </a:lnTo>
                <a:lnTo>
                  <a:pt x="283534" y="246520"/>
                </a:lnTo>
                <a:lnTo>
                  <a:pt x="296810" y="249101"/>
                </a:lnTo>
                <a:lnTo>
                  <a:pt x="310168" y="251217"/>
                </a:lnTo>
                <a:lnTo>
                  <a:pt x="323591" y="252865"/>
                </a:lnTo>
                <a:lnTo>
                  <a:pt x="337064" y="254044"/>
                </a:lnTo>
                <a:lnTo>
                  <a:pt x="350569" y="254752"/>
                </a:lnTo>
                <a:lnTo>
                  <a:pt x="364091" y="254988"/>
                </a:lnTo>
                <a:lnTo>
                  <a:pt x="377613" y="254752"/>
                </a:lnTo>
                <a:lnTo>
                  <a:pt x="391119" y="254044"/>
                </a:lnTo>
                <a:lnTo>
                  <a:pt x="404592" y="252865"/>
                </a:lnTo>
                <a:lnTo>
                  <a:pt x="418015" y="251217"/>
                </a:lnTo>
                <a:lnTo>
                  <a:pt x="431373" y="249101"/>
                </a:lnTo>
                <a:lnTo>
                  <a:pt x="444648" y="246520"/>
                </a:lnTo>
                <a:lnTo>
                  <a:pt x="457826" y="243477"/>
                </a:lnTo>
                <a:lnTo>
                  <a:pt x="470889" y="239976"/>
                </a:lnTo>
                <a:lnTo>
                  <a:pt x="483822" y="236021"/>
                </a:lnTo>
                <a:lnTo>
                  <a:pt x="496610" y="231617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5404114" y="2455555"/>
            <a:ext cx="532903" cy="277439"/>
          </a:xfrm>
          <a:custGeom>
            <a:avLst/>
            <a:gdLst/>
            <a:ahLst/>
            <a:cxnLst/>
            <a:rect l="l" t="t" r="r" b="b"/>
            <a:pathLst>
              <a:path w="532903" h="277439">
                <a:moveTo>
                  <a:pt x="27960" y="7681"/>
                </a:moveTo>
                <a:lnTo>
                  <a:pt x="15812" y="14018"/>
                </a:lnTo>
                <a:lnTo>
                  <a:pt x="5600" y="16649"/>
                </a:lnTo>
                <a:lnTo>
                  <a:pt x="0" y="15615"/>
                </a:lnTo>
                <a:lnTo>
                  <a:pt x="596" y="11784"/>
                </a:lnTo>
                <a:lnTo>
                  <a:pt x="7488" y="6687"/>
                </a:lnTo>
                <a:lnTo>
                  <a:pt x="19293" y="2177"/>
                </a:lnTo>
                <a:lnTo>
                  <a:pt x="33518" y="0"/>
                </a:lnTo>
                <a:lnTo>
                  <a:pt x="47193" y="1380"/>
                </a:lnTo>
                <a:lnTo>
                  <a:pt x="57568" y="6723"/>
                </a:lnTo>
                <a:lnTo>
                  <a:pt x="62682" y="15542"/>
                </a:lnTo>
                <a:lnTo>
                  <a:pt x="61732" y="26581"/>
                </a:lnTo>
                <a:lnTo>
                  <a:pt x="55234" y="38105"/>
                </a:lnTo>
                <a:lnTo>
                  <a:pt x="44971" y="48249"/>
                </a:lnTo>
                <a:lnTo>
                  <a:pt x="33640" y="55399"/>
                </a:lnTo>
                <a:lnTo>
                  <a:pt x="24237" y="58558"/>
                </a:lnTo>
                <a:lnTo>
                  <a:pt x="19319" y="57597"/>
                </a:lnTo>
                <a:lnTo>
                  <a:pt x="20374" y="53335"/>
                </a:lnTo>
                <a:lnTo>
                  <a:pt x="27461" y="47375"/>
                </a:lnTo>
                <a:lnTo>
                  <a:pt x="39228" y="41746"/>
                </a:lnTo>
                <a:lnTo>
                  <a:pt x="53275" y="38426"/>
                </a:lnTo>
                <a:lnTo>
                  <a:pt x="66767" y="38859"/>
                </a:lnTo>
                <a:lnTo>
                  <a:pt x="77084" y="43624"/>
                </a:lnTo>
                <a:lnTo>
                  <a:pt x="82358" y="52316"/>
                </a:lnTo>
                <a:lnTo>
                  <a:pt x="81819" y="63669"/>
                </a:lnTo>
                <a:lnTo>
                  <a:pt x="75974" y="75839"/>
                </a:lnTo>
                <a:lnTo>
                  <a:pt x="66542" y="86768"/>
                </a:lnTo>
                <a:lnTo>
                  <a:pt x="56118" y="94608"/>
                </a:lnTo>
                <a:lnTo>
                  <a:pt x="47559" y="98144"/>
                </a:lnTo>
                <a:lnTo>
                  <a:pt x="43292" y="97112"/>
                </a:lnTo>
                <a:lnTo>
                  <a:pt x="44711" y="92305"/>
                </a:lnTo>
                <a:lnTo>
                  <a:pt x="51854" y="85421"/>
                </a:lnTo>
                <a:lnTo>
                  <a:pt x="63428" y="78670"/>
                </a:lnTo>
                <a:lnTo>
                  <a:pt x="77163" y="74249"/>
                </a:lnTo>
                <a:lnTo>
                  <a:pt x="90383" y="73805"/>
                </a:lnTo>
                <a:lnTo>
                  <a:pt x="100612" y="78060"/>
                </a:lnTo>
                <a:lnTo>
                  <a:pt x="106071" y="86669"/>
                </a:lnTo>
                <a:lnTo>
                  <a:pt x="106020" y="98340"/>
                </a:lnTo>
                <a:lnTo>
                  <a:pt x="100928" y="111109"/>
                </a:lnTo>
                <a:lnTo>
                  <a:pt x="92429" y="122725"/>
                </a:lnTo>
                <a:lnTo>
                  <a:pt x="82979" y="131116"/>
                </a:lnTo>
                <a:lnTo>
                  <a:pt x="75276" y="134877"/>
                </a:lnTo>
                <a:lnTo>
                  <a:pt x="71604" y="133637"/>
                </a:lnTo>
                <a:lnTo>
                  <a:pt x="73272" y="128191"/>
                </a:lnTo>
                <a:lnTo>
                  <a:pt x="80321" y="120346"/>
                </a:lnTo>
                <a:lnTo>
                  <a:pt x="91551" y="112494"/>
                </a:lnTo>
                <a:lnTo>
                  <a:pt x="104850" y="107035"/>
                </a:lnTo>
                <a:lnTo>
                  <a:pt x="117724" y="105793"/>
                </a:lnTo>
                <a:lnTo>
                  <a:pt x="127850" y="109605"/>
                </a:lnTo>
                <a:lnTo>
                  <a:pt x="133534" y="118168"/>
                </a:lnTo>
                <a:lnTo>
                  <a:pt x="134049" y="130145"/>
                </a:lnTo>
                <a:lnTo>
                  <a:pt x="129809" y="143447"/>
                </a:lnTo>
                <a:lnTo>
                  <a:pt x="122329" y="155632"/>
                </a:lnTo>
                <a:lnTo>
                  <a:pt x="113896" y="164426"/>
                </a:lnTo>
                <a:lnTo>
                  <a:pt x="107034" y="168261"/>
                </a:lnTo>
                <a:lnTo>
                  <a:pt x="103876" y="166689"/>
                </a:lnTo>
                <a:lnTo>
                  <a:pt x="105663" y="160531"/>
                </a:lnTo>
                <a:lnTo>
                  <a:pt x="112465" y="151715"/>
                </a:lnTo>
                <a:lnTo>
                  <a:pt x="123204" y="142807"/>
                </a:lnTo>
                <a:lnTo>
                  <a:pt x="135959" y="136389"/>
                </a:lnTo>
                <a:lnTo>
                  <a:pt x="148433" y="134436"/>
                </a:lnTo>
                <a:lnTo>
                  <a:pt x="158456" y="137870"/>
                </a:lnTo>
                <a:lnTo>
                  <a:pt x="164414" y="146410"/>
                </a:lnTo>
                <a:lnTo>
                  <a:pt x="165576" y="158665"/>
                </a:lnTo>
                <a:lnTo>
                  <a:pt x="162276" y="172414"/>
                </a:lnTo>
                <a:lnTo>
                  <a:pt x="155880" y="185039"/>
                </a:lnTo>
                <a:lnTo>
                  <a:pt x="148486" y="194083"/>
                </a:lnTo>
                <a:lnTo>
                  <a:pt x="142421" y="197847"/>
                </a:lnTo>
                <a:lnTo>
                  <a:pt x="139677" y="195834"/>
                </a:lnTo>
                <a:lnTo>
                  <a:pt x="141442" y="188917"/>
                </a:lnTo>
                <a:lnTo>
                  <a:pt x="147842" y="179144"/>
                </a:lnTo>
                <a:lnTo>
                  <a:pt x="157957" y="169247"/>
                </a:lnTo>
                <a:lnTo>
                  <a:pt x="170076" y="161965"/>
                </a:lnTo>
                <a:lnTo>
                  <a:pt x="182111" y="159388"/>
                </a:lnTo>
                <a:lnTo>
                  <a:pt x="192045" y="162504"/>
                </a:lnTo>
                <a:lnTo>
                  <a:pt x="198334" y="171032"/>
                </a:lnTo>
                <a:lnTo>
                  <a:pt x="200222" y="183518"/>
                </a:lnTo>
                <a:lnTo>
                  <a:pt x="197938" y="197614"/>
                </a:lnTo>
                <a:lnTo>
                  <a:pt x="192673" y="210537"/>
                </a:lnTo>
                <a:lnTo>
                  <a:pt x="186312" y="219677"/>
                </a:lnTo>
                <a:lnTo>
                  <a:pt x="180978" y="223233"/>
                </a:lnTo>
                <a:lnTo>
                  <a:pt x="178529" y="220694"/>
                </a:lnTo>
                <a:lnTo>
                  <a:pt x="180122" y="212994"/>
                </a:lnTo>
                <a:lnTo>
                  <a:pt x="185972" y="202306"/>
                </a:lnTo>
                <a:lnTo>
                  <a:pt x="195342" y="191506"/>
                </a:lnTo>
                <a:lnTo>
                  <a:pt x="206750" y="183462"/>
                </a:lnTo>
                <a:lnTo>
                  <a:pt x="218326" y="180351"/>
                </a:lnTo>
                <a:lnTo>
                  <a:pt x="228200" y="183199"/>
                </a:lnTo>
                <a:lnTo>
                  <a:pt x="234880" y="191712"/>
                </a:lnTo>
                <a:lnTo>
                  <a:pt x="237567" y="204366"/>
                </a:lnTo>
                <a:lnTo>
                  <a:pt x="236361" y="218694"/>
                </a:lnTo>
                <a:lnTo>
                  <a:pt x="232251" y="231766"/>
                </a:lnTo>
                <a:lnTo>
                  <a:pt x="226890" y="240850"/>
                </a:lnTo>
                <a:lnTo>
                  <a:pt x="222199" y="244079"/>
                </a:lnTo>
                <a:lnTo>
                  <a:pt x="219912" y="240948"/>
                </a:lnTo>
                <a:lnTo>
                  <a:pt x="221182" y="232470"/>
                </a:lnTo>
                <a:lnTo>
                  <a:pt x="226341" y="220932"/>
                </a:lnTo>
                <a:lnTo>
                  <a:pt x="234861" y="209332"/>
                </a:lnTo>
                <a:lnTo>
                  <a:pt x="245506" y="200636"/>
                </a:lnTo>
                <a:lnTo>
                  <a:pt x="256620" y="197077"/>
                </a:lnTo>
                <a:lnTo>
                  <a:pt x="266471" y="199696"/>
                </a:lnTo>
                <a:lnTo>
                  <a:pt x="273603" y="208174"/>
                </a:lnTo>
                <a:lnTo>
                  <a:pt x="277155" y="220918"/>
                </a:lnTo>
                <a:lnTo>
                  <a:pt x="277070" y="235349"/>
                </a:lnTo>
                <a:lnTo>
                  <a:pt x="274113" y="248419"/>
                </a:lnTo>
                <a:lnTo>
                  <a:pt x="269696" y="257303"/>
                </a:lnTo>
                <a:lnTo>
                  <a:pt x="265540" y="260102"/>
                </a:lnTo>
                <a:lnTo>
                  <a:pt x="263272" y="256342"/>
                </a:lnTo>
                <a:lnTo>
                  <a:pt x="264071" y="247114"/>
                </a:lnTo>
                <a:lnTo>
                  <a:pt x="268412" y="234813"/>
                </a:lnTo>
                <a:lnTo>
                  <a:pt x="275997" y="222530"/>
                </a:lnTo>
                <a:lnTo>
                  <a:pt x="285843" y="213294"/>
                </a:lnTo>
                <a:lnTo>
                  <a:pt x="296508" y="209367"/>
                </a:lnTo>
                <a:lnTo>
                  <a:pt x="306381" y="211783"/>
                </a:lnTo>
                <a:lnTo>
                  <a:pt x="314027" y="220192"/>
                </a:lnTo>
                <a:lnTo>
                  <a:pt x="318497" y="232932"/>
                </a:lnTo>
                <a:lnTo>
                  <a:pt x="319555" y="247330"/>
                </a:lnTo>
                <a:lnTo>
                  <a:pt x="317726" y="260246"/>
                </a:lnTo>
                <a:lnTo>
                  <a:pt x="314175" y="268800"/>
                </a:lnTo>
                <a:lnTo>
                  <a:pt x="310428" y="271088"/>
                </a:lnTo>
                <a:lnTo>
                  <a:pt x="308033" y="266685"/>
                </a:lnTo>
                <a:lnTo>
                  <a:pt x="308217" y="256765"/>
                </a:lnTo>
                <a:lnTo>
                  <a:pt x="311628" y="243807"/>
                </a:lnTo>
                <a:lnTo>
                  <a:pt x="318214" y="230967"/>
                </a:lnTo>
                <a:lnTo>
                  <a:pt x="327248" y="221303"/>
                </a:lnTo>
                <a:lnTo>
                  <a:pt x="337489" y="217077"/>
                </a:lnTo>
                <a:lnTo>
                  <a:pt x="347436" y="219304"/>
                </a:lnTo>
                <a:lnTo>
                  <a:pt x="355651" y="227593"/>
                </a:lnTo>
                <a:lnTo>
                  <a:pt x="361078" y="240223"/>
                </a:lnTo>
                <a:lnTo>
                  <a:pt x="363280" y="254447"/>
                </a:lnTo>
                <a:lnTo>
                  <a:pt x="362530" y="267064"/>
                </a:lnTo>
                <a:lnTo>
                  <a:pt x="359742" y="275171"/>
                </a:lnTo>
                <a:lnTo>
                  <a:pt x="356269" y="276892"/>
                </a:lnTo>
                <a:lnTo>
                  <a:pt x="353598" y="271861"/>
                </a:lnTo>
                <a:lnTo>
                  <a:pt x="353037" y="261328"/>
                </a:lnTo>
                <a:lnTo>
                  <a:pt x="355426" y="247834"/>
                </a:lnTo>
                <a:lnTo>
                  <a:pt x="360970" y="234568"/>
                </a:lnTo>
                <a:lnTo>
                  <a:pt x="369196" y="224585"/>
                </a:lnTo>
                <a:lnTo>
                  <a:pt x="379051" y="220119"/>
                </a:lnTo>
                <a:lnTo>
                  <a:pt x="389124" y="222153"/>
                </a:lnTo>
                <a:lnTo>
                  <a:pt x="397956" y="230259"/>
                </a:lnTo>
                <a:lnTo>
                  <a:pt x="404362" y="242663"/>
                </a:lnTo>
                <a:lnTo>
                  <a:pt x="407687" y="256570"/>
                </a:lnTo>
                <a:lnTo>
                  <a:pt x="407942" y="268752"/>
                </a:lnTo>
                <a:lnTo>
                  <a:pt x="405800" y="276317"/>
                </a:lnTo>
                <a:lnTo>
                  <a:pt x="402455" y="277439"/>
                </a:lnTo>
                <a:lnTo>
                  <a:pt x="399366" y="271821"/>
                </a:lnTo>
                <a:lnTo>
                  <a:pt x="397943" y="260776"/>
                </a:lnTo>
                <a:lnTo>
                  <a:pt x="399239" y="246882"/>
                </a:lnTo>
                <a:lnTo>
                  <a:pt x="403721" y="233323"/>
                </a:lnTo>
                <a:lnTo>
                  <a:pt x="411160" y="223120"/>
                </a:lnTo>
                <a:lnTo>
                  <a:pt x="420675" y="218460"/>
                </a:lnTo>
                <a:lnTo>
                  <a:pt x="430926" y="220284"/>
                </a:lnTo>
                <a:lnTo>
                  <a:pt x="440411" y="228128"/>
                </a:lnTo>
                <a:lnTo>
                  <a:pt x="447798" y="240184"/>
                </a:lnTo>
                <a:lnTo>
                  <a:pt x="452201" y="253635"/>
                </a:lnTo>
                <a:lnTo>
                  <a:pt x="453367" y="265259"/>
                </a:lnTo>
                <a:lnTo>
                  <a:pt x="451739" y="272210"/>
                </a:lnTo>
                <a:lnTo>
                  <a:pt x="448376" y="272728"/>
                </a:lnTo>
                <a:lnTo>
                  <a:pt x="444733" y="266588"/>
                </a:lnTo>
                <a:lnTo>
                  <a:pt x="442350" y="255151"/>
                </a:lnTo>
                <a:lnTo>
                  <a:pt x="442506" y="240999"/>
                </a:lnTo>
                <a:lnTo>
                  <a:pt x="445926" y="227279"/>
                </a:lnTo>
                <a:lnTo>
                  <a:pt x="452614" y="216945"/>
                </a:lnTo>
                <a:lnTo>
                  <a:pt x="461842" y="212122"/>
                </a:lnTo>
                <a:lnTo>
                  <a:pt x="472318" y="213705"/>
                </a:lnTo>
                <a:lnTo>
                  <a:pt x="482480" y="221199"/>
                </a:lnTo>
                <a:lnTo>
                  <a:pt x="490831" y="232782"/>
                </a:lnTo>
                <a:lnTo>
                  <a:pt x="496245" y="245643"/>
                </a:lnTo>
                <a:lnTo>
                  <a:pt x="498208" y="256605"/>
                </a:lnTo>
                <a:lnTo>
                  <a:pt x="496951" y="262892"/>
                </a:lnTo>
                <a:lnTo>
                  <a:pt x="493423" y="262828"/>
                </a:lnTo>
                <a:lnTo>
                  <a:pt x="489106" y="256257"/>
                </a:lnTo>
                <a:lnTo>
                  <a:pt x="485687" y="244562"/>
                </a:lnTo>
                <a:lnTo>
                  <a:pt x="484677" y="230299"/>
                </a:lnTo>
                <a:lnTo>
                  <a:pt x="487057" y="216542"/>
                </a:lnTo>
                <a:lnTo>
                  <a:pt x="493043" y="206156"/>
                </a:lnTo>
                <a:lnTo>
                  <a:pt x="502038" y="201186"/>
                </a:lnTo>
                <a:lnTo>
                  <a:pt x="512780" y="202481"/>
                </a:lnTo>
                <a:lnTo>
                  <a:pt x="523626" y="209528"/>
                </a:lnTo>
                <a:lnTo>
                  <a:pt x="532903" y="220513"/>
                </a:lnTo>
              </a:path>
            </a:pathLst>
          </a:custGeom>
          <a:noFill/>
          <a:ln w="11430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464809" y="326440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34840" y="3264408"/>
            <a:ext cx="198424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Wobble ON · 진폭 小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Start = 0 · End = 0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903720" y="1600200"/>
            <a:ext cx="2286000" cy="162763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8" name="Connector 27"/>
          <p:cNvCxnSpPr/>
          <p:nvPr/>
        </p:nvCxnSpPr>
        <p:spPr>
          <a:xfrm>
            <a:off x="7087762" y="2975936"/>
            <a:ext cx="135610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7155567" y="2908118"/>
            <a:ext cx="0" cy="13563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242745" y="2917806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31" name="Connector 30"/>
          <p:cNvCxnSpPr/>
          <p:nvPr/>
        </p:nvCxnSpPr>
        <p:spPr>
          <a:xfrm flipV="1">
            <a:off x="7155567" y="2449676"/>
            <a:ext cx="740163" cy="526260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Freeform 31"/>
          <p:cNvSpPr/>
          <p:nvPr/>
        </p:nvSpPr>
        <p:spPr>
          <a:xfrm>
            <a:off x="7895730" y="2449676"/>
            <a:ext cx="496610" cy="254988"/>
          </a:xfrm>
          <a:custGeom>
            <a:avLst/>
            <a:gdLst/>
            <a:ahLst/>
            <a:cxnLst/>
            <a:rect l="l" t="t" r="r" b="b"/>
            <a:pathLst>
              <a:path w="496610" h="254988">
                <a:moveTo>
                  <a:pt x="0" y="0"/>
                </a:moveTo>
                <a:lnTo>
                  <a:pt x="4847" y="12628"/>
                </a:lnTo>
                <a:lnTo>
                  <a:pt x="10131" y="25080"/>
                </a:lnTo>
                <a:lnTo>
                  <a:pt x="15847" y="37339"/>
                </a:lnTo>
                <a:lnTo>
                  <a:pt x="21986" y="49392"/>
                </a:lnTo>
                <a:lnTo>
                  <a:pt x="28543" y="61222"/>
                </a:lnTo>
                <a:lnTo>
                  <a:pt x="35508" y="72817"/>
                </a:lnTo>
                <a:lnTo>
                  <a:pt x="42874" y="84161"/>
                </a:lnTo>
                <a:lnTo>
                  <a:pt x="50631" y="95242"/>
                </a:lnTo>
                <a:lnTo>
                  <a:pt x="58770" y="106045"/>
                </a:lnTo>
                <a:lnTo>
                  <a:pt x="67281" y="116557"/>
                </a:lnTo>
                <a:lnTo>
                  <a:pt x="76154" y="126766"/>
                </a:lnTo>
                <a:lnTo>
                  <a:pt x="85378" y="136659"/>
                </a:lnTo>
                <a:lnTo>
                  <a:pt x="94941" y="146223"/>
                </a:lnTo>
                <a:lnTo>
                  <a:pt x="104831" y="155449"/>
                </a:lnTo>
                <a:lnTo>
                  <a:pt x="115038" y="164323"/>
                </a:lnTo>
                <a:lnTo>
                  <a:pt x="125548" y="172836"/>
                </a:lnTo>
                <a:lnTo>
                  <a:pt x="136349" y="180976"/>
                </a:lnTo>
                <a:lnTo>
                  <a:pt x="147428" y="188735"/>
                </a:lnTo>
                <a:lnTo>
                  <a:pt x="158770" y="196102"/>
                </a:lnTo>
                <a:lnTo>
                  <a:pt x="170362" y="203069"/>
                </a:lnTo>
                <a:lnTo>
                  <a:pt x="182191" y="209627"/>
                </a:lnTo>
                <a:lnTo>
                  <a:pt x="194241" y="215768"/>
                </a:lnTo>
                <a:lnTo>
                  <a:pt x="206498" y="221484"/>
                </a:lnTo>
                <a:lnTo>
                  <a:pt x="218947" y="226770"/>
                </a:lnTo>
                <a:lnTo>
                  <a:pt x="231573" y="231617"/>
                </a:lnTo>
                <a:lnTo>
                  <a:pt x="244360" y="236021"/>
                </a:lnTo>
                <a:lnTo>
                  <a:pt x="257293" y="239976"/>
                </a:lnTo>
                <a:lnTo>
                  <a:pt x="270357" y="243477"/>
                </a:lnTo>
                <a:lnTo>
                  <a:pt x="283534" y="246520"/>
                </a:lnTo>
                <a:lnTo>
                  <a:pt x="296810" y="249101"/>
                </a:lnTo>
                <a:lnTo>
                  <a:pt x="310168" y="251217"/>
                </a:lnTo>
                <a:lnTo>
                  <a:pt x="323591" y="252865"/>
                </a:lnTo>
                <a:lnTo>
                  <a:pt x="337064" y="254044"/>
                </a:lnTo>
                <a:lnTo>
                  <a:pt x="350569" y="254752"/>
                </a:lnTo>
                <a:lnTo>
                  <a:pt x="364091" y="254988"/>
                </a:lnTo>
                <a:lnTo>
                  <a:pt x="377613" y="254752"/>
                </a:lnTo>
                <a:lnTo>
                  <a:pt x="391119" y="254044"/>
                </a:lnTo>
                <a:lnTo>
                  <a:pt x="404592" y="252865"/>
                </a:lnTo>
                <a:lnTo>
                  <a:pt x="418015" y="251217"/>
                </a:lnTo>
                <a:lnTo>
                  <a:pt x="431373" y="249101"/>
                </a:lnTo>
                <a:lnTo>
                  <a:pt x="444648" y="246520"/>
                </a:lnTo>
                <a:lnTo>
                  <a:pt x="457826" y="243477"/>
                </a:lnTo>
                <a:lnTo>
                  <a:pt x="470889" y="239976"/>
                </a:lnTo>
                <a:lnTo>
                  <a:pt x="483822" y="236021"/>
                </a:lnTo>
                <a:lnTo>
                  <a:pt x="496610" y="231617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Freeform 32"/>
          <p:cNvSpPr/>
          <p:nvPr/>
        </p:nvSpPr>
        <p:spPr>
          <a:xfrm>
            <a:off x="7821217" y="2428404"/>
            <a:ext cx="615482" cy="363003"/>
          </a:xfrm>
          <a:custGeom>
            <a:avLst/>
            <a:gdLst/>
            <a:ahLst/>
            <a:cxnLst/>
            <a:rect l="l" t="t" r="r" b="b"/>
            <a:pathLst>
              <a:path w="615482" h="363003">
                <a:moveTo>
                  <a:pt x="93876" y="65640"/>
                </a:moveTo>
                <a:lnTo>
                  <a:pt x="68943" y="76050"/>
                </a:lnTo>
                <a:lnTo>
                  <a:pt x="44698" y="81886"/>
                </a:lnTo>
                <a:lnTo>
                  <a:pt x="23736" y="82764"/>
                </a:lnTo>
                <a:lnTo>
                  <a:pt x="8312" y="78753"/>
                </a:lnTo>
                <a:lnTo>
                  <a:pt x="98" y="70398"/>
                </a:lnTo>
                <a:lnTo>
                  <a:pt x="0" y="58681"/>
                </a:lnTo>
                <a:lnTo>
                  <a:pt x="8070" y="44937"/>
                </a:lnTo>
                <a:lnTo>
                  <a:pt x="23514" y="30732"/>
                </a:lnTo>
                <a:lnTo>
                  <a:pt x="44784" y="17712"/>
                </a:lnTo>
                <a:lnTo>
                  <a:pt x="69773" y="7440"/>
                </a:lnTo>
                <a:lnTo>
                  <a:pt x="96082" y="1230"/>
                </a:lnTo>
                <a:lnTo>
                  <a:pt x="121328" y="0"/>
                </a:lnTo>
                <a:lnTo>
                  <a:pt x="143432" y="4151"/>
                </a:lnTo>
                <a:lnTo>
                  <a:pt x="160787" y="13517"/>
                </a:lnTo>
                <a:lnTo>
                  <a:pt x="172253" y="27409"/>
                </a:lnTo>
                <a:lnTo>
                  <a:pt x="177054" y="44771"/>
                </a:lnTo>
                <a:lnTo>
                  <a:pt x="174770" y="64362"/>
                </a:lnTo>
                <a:lnTo>
                  <a:pt x="165491" y="84853"/>
                </a:lnTo>
                <a:lnTo>
                  <a:pt x="150003" y="104832"/>
                </a:lnTo>
                <a:lnTo>
                  <a:pt x="129827" y="122825"/>
                </a:lnTo>
                <a:lnTo>
                  <a:pt x="107081" y="137407"/>
                </a:lnTo>
                <a:lnTo>
                  <a:pt x="84218" y="147366"/>
                </a:lnTo>
                <a:lnTo>
                  <a:pt x="63726" y="151871"/>
                </a:lnTo>
                <a:lnTo>
                  <a:pt x="47840" y="150600"/>
                </a:lnTo>
                <a:lnTo>
                  <a:pt x="38301" y="143799"/>
                </a:lnTo>
                <a:lnTo>
                  <a:pt x="36170" y="132277"/>
                </a:lnTo>
                <a:lnTo>
                  <a:pt x="41731" y="117340"/>
                </a:lnTo>
                <a:lnTo>
                  <a:pt x="54474" y="100668"/>
                </a:lnTo>
                <a:lnTo>
                  <a:pt x="73160" y="84152"/>
                </a:lnTo>
                <a:lnTo>
                  <a:pt x="95987" y="69696"/>
                </a:lnTo>
                <a:lnTo>
                  <a:pt x="120818" y="59011"/>
                </a:lnTo>
                <a:lnTo>
                  <a:pt x="145466" y="53415"/>
                </a:lnTo>
                <a:lnTo>
                  <a:pt x="167955" y="53664"/>
                </a:lnTo>
                <a:lnTo>
                  <a:pt x="186673" y="59873"/>
                </a:lnTo>
                <a:lnTo>
                  <a:pt x="200376" y="71562"/>
                </a:lnTo>
                <a:lnTo>
                  <a:pt x="208119" y="87827"/>
                </a:lnTo>
                <a:lnTo>
                  <a:pt x="209271" y="107517"/>
                </a:lnTo>
                <a:lnTo>
                  <a:pt x="203690" y="129308"/>
                </a:lnTo>
                <a:lnTo>
                  <a:pt x="191906" y="151673"/>
                </a:lnTo>
                <a:lnTo>
                  <a:pt x="175161" y="172897"/>
                </a:lnTo>
                <a:lnTo>
                  <a:pt x="155292" y="191208"/>
                </a:lnTo>
                <a:lnTo>
                  <a:pt x="134505" y="204987"/>
                </a:lnTo>
                <a:lnTo>
                  <a:pt x="115106" y="212982"/>
                </a:lnTo>
                <a:lnTo>
                  <a:pt x="99242" y="214490"/>
                </a:lnTo>
                <a:lnTo>
                  <a:pt x="88666" y="209449"/>
                </a:lnTo>
                <a:lnTo>
                  <a:pt x="84567" y="198472"/>
                </a:lnTo>
                <a:lnTo>
                  <a:pt x="87451" y="182796"/>
                </a:lnTo>
                <a:lnTo>
                  <a:pt x="97106" y="164165"/>
                </a:lnTo>
                <a:lnTo>
                  <a:pt x="112641" y="144654"/>
                </a:lnTo>
                <a:lnTo>
                  <a:pt x="132610" y="126453"/>
                </a:lnTo>
                <a:lnTo>
                  <a:pt x="155209" y="111618"/>
                </a:lnTo>
                <a:lnTo>
                  <a:pt x="178512" y="101825"/>
                </a:lnTo>
                <a:lnTo>
                  <a:pt x="200702" y="98164"/>
                </a:lnTo>
                <a:lnTo>
                  <a:pt x="220213" y="101028"/>
                </a:lnTo>
                <a:lnTo>
                  <a:pt x="235738" y="110160"/>
                </a:lnTo>
                <a:lnTo>
                  <a:pt x="246187" y="124833"/>
                </a:lnTo>
                <a:lnTo>
                  <a:pt x="250740" y="144024"/>
                </a:lnTo>
                <a:lnTo>
                  <a:pt x="249028" y="166453"/>
                </a:lnTo>
                <a:lnTo>
                  <a:pt x="241305" y="190525"/>
                </a:lnTo>
                <a:lnTo>
                  <a:pt x="228499" y="214335"/>
                </a:lnTo>
                <a:lnTo>
                  <a:pt x="212111" y="235819"/>
                </a:lnTo>
                <a:lnTo>
                  <a:pt x="194032" y="252998"/>
                </a:lnTo>
                <a:lnTo>
                  <a:pt x="176316" y="264242"/>
                </a:lnTo>
                <a:lnTo>
                  <a:pt x="160954" y="268482"/>
                </a:lnTo>
                <a:lnTo>
                  <a:pt x="149664" y="265354"/>
                </a:lnTo>
                <a:lnTo>
                  <a:pt x="143722" y="255256"/>
                </a:lnTo>
                <a:lnTo>
                  <a:pt x="143840" y="239317"/>
                </a:lnTo>
                <a:lnTo>
                  <a:pt x="150114" y="219292"/>
                </a:lnTo>
                <a:lnTo>
                  <a:pt x="162025" y="197379"/>
                </a:lnTo>
                <a:lnTo>
                  <a:pt x="178531" y="175986"/>
                </a:lnTo>
                <a:lnTo>
                  <a:pt x="198211" y="157452"/>
                </a:lnTo>
                <a:lnTo>
                  <a:pt x="219460" y="143761"/>
                </a:lnTo>
                <a:lnTo>
                  <a:pt x="240678" y="136302"/>
                </a:lnTo>
                <a:lnTo>
                  <a:pt x="260390" y="135733"/>
                </a:lnTo>
                <a:lnTo>
                  <a:pt x="277264" y="142030"/>
                </a:lnTo>
                <a:lnTo>
                  <a:pt x="290101" y="154665"/>
                </a:lnTo>
                <a:lnTo>
                  <a:pt x="297917" y="172774"/>
                </a:lnTo>
                <a:lnTo>
                  <a:pt x="300125" y="195160"/>
                </a:lnTo>
                <a:lnTo>
                  <a:pt x="296699" y="220207"/>
                </a:lnTo>
                <a:lnTo>
                  <a:pt x="288221" y="245880"/>
                </a:lnTo>
                <a:lnTo>
                  <a:pt x="275812" y="269884"/>
                </a:lnTo>
                <a:lnTo>
                  <a:pt x="260990" y="289942"/>
                </a:lnTo>
                <a:lnTo>
                  <a:pt x="245496" y="304091"/>
                </a:lnTo>
                <a:lnTo>
                  <a:pt x="231103" y="310935"/>
                </a:lnTo>
                <a:lnTo>
                  <a:pt x="219442" y="309816"/>
                </a:lnTo>
                <a:lnTo>
                  <a:pt x="211836" y="300903"/>
                </a:lnTo>
                <a:lnTo>
                  <a:pt x="209186" y="285186"/>
                </a:lnTo>
                <a:lnTo>
                  <a:pt x="211887" y="264375"/>
                </a:lnTo>
                <a:lnTo>
                  <a:pt x="219813" y="240727"/>
                </a:lnTo>
                <a:lnTo>
                  <a:pt x="232355" y="216792"/>
                </a:lnTo>
                <a:lnTo>
                  <a:pt x="248518" y="195121"/>
                </a:lnTo>
                <a:lnTo>
                  <a:pt x="267067" y="177948"/>
                </a:lnTo>
                <a:lnTo>
                  <a:pt x="286667" y="166917"/>
                </a:lnTo>
                <a:lnTo>
                  <a:pt x="305981" y="162933"/>
                </a:lnTo>
                <a:lnTo>
                  <a:pt x="323692" y="166204"/>
                </a:lnTo>
                <a:lnTo>
                  <a:pt x="338528" y="176417"/>
                </a:lnTo>
                <a:lnTo>
                  <a:pt x="349369" y="192894"/>
                </a:lnTo>
                <a:lnTo>
                  <a:pt x="355430" y="214556"/>
                </a:lnTo>
                <a:lnTo>
                  <a:pt x="356405" y="239818"/>
                </a:lnTo>
                <a:lnTo>
                  <a:pt x="352513" y="266573"/>
                </a:lnTo>
                <a:lnTo>
                  <a:pt x="344460" y="292367"/>
                </a:lnTo>
                <a:lnTo>
                  <a:pt x="333345" y="314695"/>
                </a:lnTo>
                <a:lnTo>
                  <a:pt x="320543" y="331320"/>
                </a:lnTo>
                <a:lnTo>
                  <a:pt x="307557" y="340560"/>
                </a:lnTo>
                <a:lnTo>
                  <a:pt x="295879" y="341483"/>
                </a:lnTo>
                <a:lnTo>
                  <a:pt x="286841" y="334027"/>
                </a:lnTo>
                <a:lnTo>
                  <a:pt x="281502" y="319009"/>
                </a:lnTo>
                <a:lnTo>
                  <a:pt x="280550" y="298045"/>
                </a:lnTo>
                <a:lnTo>
                  <a:pt x="284250" y="273379"/>
                </a:lnTo>
                <a:lnTo>
                  <a:pt x="292445" y="247630"/>
                </a:lnTo>
                <a:lnTo>
                  <a:pt x="304600" y="223481"/>
                </a:lnTo>
                <a:lnTo>
                  <a:pt x="319885" y="203347"/>
                </a:lnTo>
                <a:lnTo>
                  <a:pt x="337273" y="189079"/>
                </a:lnTo>
                <a:lnTo>
                  <a:pt x="355602" y="181802"/>
                </a:lnTo>
                <a:lnTo>
                  <a:pt x="373612" y="181946"/>
                </a:lnTo>
                <a:lnTo>
                  <a:pt x="389995" y="189428"/>
                </a:lnTo>
                <a:lnTo>
                  <a:pt x="403532" y="203771"/>
                </a:lnTo>
                <a:lnTo>
                  <a:pt x="413262" y="224052"/>
                </a:lnTo>
                <a:lnTo>
                  <a:pt x="418608" y="248760"/>
                </a:lnTo>
                <a:lnTo>
                  <a:pt x="419420" y="275785"/>
                </a:lnTo>
                <a:lnTo>
                  <a:pt x="415968" y="302586"/>
                </a:lnTo>
                <a:lnTo>
                  <a:pt x="408899" y="326505"/>
                </a:lnTo>
                <a:lnTo>
                  <a:pt x="399177" y="345101"/>
                </a:lnTo>
                <a:lnTo>
                  <a:pt x="387993" y="356456"/>
                </a:lnTo>
                <a:lnTo>
                  <a:pt x="376652" y="359393"/>
                </a:lnTo>
                <a:lnTo>
                  <a:pt x="366457" y="353620"/>
                </a:lnTo>
                <a:lnTo>
                  <a:pt x="358592" y="339757"/>
                </a:lnTo>
                <a:lnTo>
                  <a:pt x="354014" y="319278"/>
                </a:lnTo>
                <a:lnTo>
                  <a:pt x="353376" y="294344"/>
                </a:lnTo>
                <a:lnTo>
                  <a:pt x="356976" y="267562"/>
                </a:lnTo>
                <a:lnTo>
                  <a:pt x="364754" y="241669"/>
                </a:lnTo>
                <a:lnTo>
                  <a:pt x="376311" y="219186"/>
                </a:lnTo>
                <a:lnTo>
                  <a:pt x="390958" y="202115"/>
                </a:lnTo>
                <a:lnTo>
                  <a:pt x="407745" y="191765"/>
                </a:lnTo>
                <a:lnTo>
                  <a:pt x="425506" y="188780"/>
                </a:lnTo>
                <a:lnTo>
                  <a:pt x="442940" y="193302"/>
                </a:lnTo>
                <a:lnTo>
                  <a:pt x="458761" y="205076"/>
                </a:lnTo>
                <a:lnTo>
                  <a:pt x="471864" y="223359"/>
                </a:lnTo>
                <a:lnTo>
                  <a:pt x="481419" y="246764"/>
                </a:lnTo>
                <a:lnTo>
                  <a:pt x="486910" y="273236"/>
                </a:lnTo>
                <a:lnTo>
                  <a:pt x="488163" y="300230"/>
                </a:lnTo>
                <a:lnTo>
                  <a:pt x="485354" y="325013"/>
                </a:lnTo>
                <a:lnTo>
                  <a:pt x="479009" y="345016"/>
                </a:lnTo>
                <a:lnTo>
                  <a:pt x="469966" y="358140"/>
                </a:lnTo>
                <a:lnTo>
                  <a:pt x="459308" y="363003"/>
                </a:lnTo>
                <a:lnTo>
                  <a:pt x="448266" y="359088"/>
                </a:lnTo>
                <a:lnTo>
                  <a:pt x="438113" y="346802"/>
                </a:lnTo>
                <a:lnTo>
                  <a:pt x="430049" y="327428"/>
                </a:lnTo>
                <a:lnTo>
                  <a:pt x="425092" y="302984"/>
                </a:lnTo>
                <a:lnTo>
                  <a:pt x="423988" y="275984"/>
                </a:lnTo>
                <a:lnTo>
                  <a:pt x="427152" y="249133"/>
                </a:lnTo>
                <a:lnTo>
                  <a:pt x="434630" y="224985"/>
                </a:lnTo>
                <a:lnTo>
                  <a:pt x="446090" y="205630"/>
                </a:lnTo>
                <a:lnTo>
                  <a:pt x="460825" y="192521"/>
                </a:lnTo>
                <a:lnTo>
                  <a:pt x="477799" y="186496"/>
                </a:lnTo>
                <a:lnTo>
                  <a:pt x="495752" y="187922"/>
                </a:lnTo>
                <a:lnTo>
                  <a:pt x="513378" y="196769"/>
                </a:lnTo>
                <a:lnTo>
                  <a:pt x="529456" y="212499"/>
                </a:lnTo>
                <a:lnTo>
                  <a:pt x="542928" y="233888"/>
                </a:lnTo>
                <a:lnTo>
                  <a:pt x="552933" y="259005"/>
                </a:lnTo>
                <a:lnTo>
                  <a:pt x="558853" y="285371"/>
                </a:lnTo>
                <a:lnTo>
                  <a:pt x="560390" y="310265"/>
                </a:lnTo>
                <a:lnTo>
                  <a:pt x="557614" y="331066"/>
                </a:lnTo>
                <a:lnTo>
                  <a:pt x="550987" y="345562"/>
                </a:lnTo>
                <a:lnTo>
                  <a:pt x="541334" y="352202"/>
                </a:lnTo>
                <a:lnTo>
                  <a:pt x="529780" y="350264"/>
                </a:lnTo>
                <a:lnTo>
                  <a:pt x="517649" y="339928"/>
                </a:lnTo>
                <a:lnTo>
                  <a:pt x="506344" y="322249"/>
                </a:lnTo>
                <a:lnTo>
                  <a:pt x="497218" y="299038"/>
                </a:lnTo>
                <a:lnTo>
                  <a:pt x="491443" y="272640"/>
                </a:lnTo>
                <a:lnTo>
                  <a:pt x="489897" y="245647"/>
                </a:lnTo>
                <a:lnTo>
                  <a:pt x="493070" y="220567"/>
                </a:lnTo>
                <a:lnTo>
                  <a:pt x="500995" y="199515"/>
                </a:lnTo>
                <a:lnTo>
                  <a:pt x="513231" y="184046"/>
                </a:lnTo>
                <a:lnTo>
                  <a:pt x="528900" y="175165"/>
                </a:lnTo>
                <a:lnTo>
                  <a:pt x="546829" y="173451"/>
                </a:lnTo>
                <a:lnTo>
                  <a:pt x="565722" y="179103"/>
                </a:lnTo>
                <a:lnTo>
                  <a:pt x="584287" y="191801"/>
                </a:lnTo>
                <a:lnTo>
                  <a:pt x="601268" y="210525"/>
                </a:lnTo>
                <a:lnTo>
                  <a:pt x="615482" y="233523"/>
                </a:lnTo>
              </a:path>
            </a:pathLst>
          </a:custGeom>
          <a:noFill/>
          <a:ln w="11430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8933689" y="326440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903720" y="3264408"/>
            <a:ext cx="198424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Wobble ON · 진폭 大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Start = 0 · End = 0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9372600" y="1600200"/>
            <a:ext cx="2286000" cy="162763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37" name="Connector 36"/>
          <p:cNvCxnSpPr/>
          <p:nvPr/>
        </p:nvCxnSpPr>
        <p:spPr>
          <a:xfrm>
            <a:off x="9556642" y="2975936"/>
            <a:ext cx="135610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>
            <a:off x="9624447" y="2908118"/>
            <a:ext cx="0" cy="13563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9711625" y="2917806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40" name="Connector 39"/>
          <p:cNvCxnSpPr/>
          <p:nvPr/>
        </p:nvCxnSpPr>
        <p:spPr>
          <a:xfrm flipV="1">
            <a:off x="9624447" y="2449676"/>
            <a:ext cx="740163" cy="526260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Freeform 40"/>
          <p:cNvSpPr/>
          <p:nvPr/>
        </p:nvSpPr>
        <p:spPr>
          <a:xfrm>
            <a:off x="10364610" y="2449676"/>
            <a:ext cx="496610" cy="254988"/>
          </a:xfrm>
          <a:custGeom>
            <a:avLst/>
            <a:gdLst/>
            <a:ahLst/>
            <a:cxnLst/>
            <a:rect l="l" t="t" r="r" b="b"/>
            <a:pathLst>
              <a:path w="496610" h="254988">
                <a:moveTo>
                  <a:pt x="0" y="0"/>
                </a:moveTo>
                <a:lnTo>
                  <a:pt x="4847" y="12628"/>
                </a:lnTo>
                <a:lnTo>
                  <a:pt x="10131" y="25080"/>
                </a:lnTo>
                <a:lnTo>
                  <a:pt x="15847" y="37339"/>
                </a:lnTo>
                <a:lnTo>
                  <a:pt x="21986" y="49392"/>
                </a:lnTo>
                <a:lnTo>
                  <a:pt x="28543" y="61222"/>
                </a:lnTo>
                <a:lnTo>
                  <a:pt x="35508" y="72817"/>
                </a:lnTo>
                <a:lnTo>
                  <a:pt x="42874" y="84161"/>
                </a:lnTo>
                <a:lnTo>
                  <a:pt x="50631" y="95242"/>
                </a:lnTo>
                <a:lnTo>
                  <a:pt x="58770" y="106045"/>
                </a:lnTo>
                <a:lnTo>
                  <a:pt x="67281" y="116557"/>
                </a:lnTo>
                <a:lnTo>
                  <a:pt x="76154" y="126766"/>
                </a:lnTo>
                <a:lnTo>
                  <a:pt x="85378" y="136659"/>
                </a:lnTo>
                <a:lnTo>
                  <a:pt x="94941" y="146223"/>
                </a:lnTo>
                <a:lnTo>
                  <a:pt x="104831" y="155449"/>
                </a:lnTo>
                <a:lnTo>
                  <a:pt x="115038" y="164323"/>
                </a:lnTo>
                <a:lnTo>
                  <a:pt x="125548" y="172836"/>
                </a:lnTo>
                <a:lnTo>
                  <a:pt x="136349" y="180976"/>
                </a:lnTo>
                <a:lnTo>
                  <a:pt x="147428" y="188735"/>
                </a:lnTo>
                <a:lnTo>
                  <a:pt x="158770" y="196102"/>
                </a:lnTo>
                <a:lnTo>
                  <a:pt x="170362" y="203069"/>
                </a:lnTo>
                <a:lnTo>
                  <a:pt x="182191" y="209627"/>
                </a:lnTo>
                <a:lnTo>
                  <a:pt x="194241" y="215768"/>
                </a:lnTo>
                <a:lnTo>
                  <a:pt x="206498" y="221484"/>
                </a:lnTo>
                <a:lnTo>
                  <a:pt x="218947" y="226770"/>
                </a:lnTo>
                <a:lnTo>
                  <a:pt x="231573" y="231617"/>
                </a:lnTo>
                <a:lnTo>
                  <a:pt x="244360" y="236021"/>
                </a:lnTo>
                <a:lnTo>
                  <a:pt x="257293" y="239976"/>
                </a:lnTo>
                <a:lnTo>
                  <a:pt x="270357" y="243477"/>
                </a:lnTo>
                <a:lnTo>
                  <a:pt x="283534" y="246520"/>
                </a:lnTo>
                <a:lnTo>
                  <a:pt x="296810" y="249101"/>
                </a:lnTo>
                <a:lnTo>
                  <a:pt x="310168" y="251217"/>
                </a:lnTo>
                <a:lnTo>
                  <a:pt x="323591" y="252865"/>
                </a:lnTo>
                <a:lnTo>
                  <a:pt x="337064" y="254044"/>
                </a:lnTo>
                <a:lnTo>
                  <a:pt x="350569" y="254752"/>
                </a:lnTo>
                <a:lnTo>
                  <a:pt x="364091" y="254988"/>
                </a:lnTo>
                <a:lnTo>
                  <a:pt x="377613" y="254752"/>
                </a:lnTo>
                <a:lnTo>
                  <a:pt x="391119" y="254044"/>
                </a:lnTo>
                <a:lnTo>
                  <a:pt x="404592" y="252865"/>
                </a:lnTo>
                <a:lnTo>
                  <a:pt x="418015" y="251217"/>
                </a:lnTo>
                <a:lnTo>
                  <a:pt x="431373" y="249101"/>
                </a:lnTo>
                <a:lnTo>
                  <a:pt x="444648" y="246520"/>
                </a:lnTo>
                <a:lnTo>
                  <a:pt x="457826" y="243477"/>
                </a:lnTo>
                <a:lnTo>
                  <a:pt x="470889" y="239976"/>
                </a:lnTo>
                <a:lnTo>
                  <a:pt x="483822" y="236021"/>
                </a:lnTo>
                <a:lnTo>
                  <a:pt x="496610" y="231617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Freeform 41"/>
          <p:cNvSpPr/>
          <p:nvPr/>
        </p:nvSpPr>
        <p:spPr>
          <a:xfrm>
            <a:off x="10302980" y="2434414"/>
            <a:ext cx="561126" cy="337635"/>
          </a:xfrm>
          <a:custGeom>
            <a:avLst/>
            <a:gdLst/>
            <a:ahLst/>
            <a:cxnLst/>
            <a:rect l="l" t="t" r="r" b="b"/>
            <a:pathLst>
              <a:path w="561126" h="337635">
                <a:moveTo>
                  <a:pt x="61630" y="15262"/>
                </a:moveTo>
                <a:lnTo>
                  <a:pt x="49249" y="52222"/>
                </a:lnTo>
                <a:lnTo>
                  <a:pt x="35493" y="73972"/>
                </a:lnTo>
                <a:lnTo>
                  <a:pt x="18995" y="73895"/>
                </a:lnTo>
                <a:lnTo>
                  <a:pt x="4667" y="55783"/>
                </a:lnTo>
                <a:lnTo>
                  <a:pt x="0" y="32143"/>
                </a:lnTo>
                <a:lnTo>
                  <a:pt x="9204" y="17738"/>
                </a:lnTo>
                <a:lnTo>
                  <a:pt x="32001" y="20676"/>
                </a:lnTo>
                <a:lnTo>
                  <a:pt x="65281" y="37324"/>
                </a:lnTo>
                <a:lnTo>
                  <a:pt x="102298" y="55155"/>
                </a:lnTo>
                <a:lnTo>
                  <a:pt x="132076" y="61697"/>
                </a:lnTo>
                <a:lnTo>
                  <a:pt x="145271" y="52050"/>
                </a:lnTo>
                <a:lnTo>
                  <a:pt x="141708" y="30231"/>
                </a:lnTo>
                <a:lnTo>
                  <a:pt x="128732" y="7889"/>
                </a:lnTo>
                <a:lnTo>
                  <a:pt x="112953" y="0"/>
                </a:lnTo>
                <a:lnTo>
                  <a:pt x="98055" y="15544"/>
                </a:lnTo>
                <a:lnTo>
                  <a:pt x="87068" y="50721"/>
                </a:lnTo>
                <a:lnTo>
                  <a:pt x="79838" y="91249"/>
                </a:lnTo>
                <a:lnTo>
                  <a:pt x="71217" y="121349"/>
                </a:lnTo>
                <a:lnTo>
                  <a:pt x="56764" y="131483"/>
                </a:lnTo>
                <a:lnTo>
                  <a:pt x="39137" y="121259"/>
                </a:lnTo>
                <a:lnTo>
                  <a:pt x="26969" y="99356"/>
                </a:lnTo>
                <a:lnTo>
                  <a:pt x="28185" y="79755"/>
                </a:lnTo>
                <a:lnTo>
                  <a:pt x="45575" y="73626"/>
                </a:lnTo>
                <a:lnTo>
                  <a:pt x="77096" y="82023"/>
                </a:lnTo>
                <a:lnTo>
                  <a:pt x="116189" y="95662"/>
                </a:lnTo>
                <a:lnTo>
                  <a:pt x="151288" y="102435"/>
                </a:lnTo>
                <a:lnTo>
                  <a:pt x="170366" y="95875"/>
                </a:lnTo>
                <a:lnTo>
                  <a:pt x="169640" y="77414"/>
                </a:lnTo>
                <a:lnTo>
                  <a:pt x="155842" y="55278"/>
                </a:lnTo>
                <a:lnTo>
                  <a:pt x="138625" y="42885"/>
                </a:lnTo>
                <a:lnTo>
                  <a:pt x="124145" y="51775"/>
                </a:lnTo>
                <a:lnTo>
                  <a:pt x="115782" y="82575"/>
                </a:lnTo>
                <a:lnTo>
                  <a:pt x="113421" y="123875"/>
                </a:lnTo>
                <a:lnTo>
                  <a:pt x="111156" y="159995"/>
                </a:lnTo>
                <a:lnTo>
                  <a:pt x="101635" y="179491"/>
                </a:lnTo>
                <a:lnTo>
                  <a:pt x="84052" y="178605"/>
                </a:lnTo>
                <a:lnTo>
                  <a:pt x="66226" y="161837"/>
                </a:lnTo>
                <a:lnTo>
                  <a:pt x="58857" y="140592"/>
                </a:lnTo>
                <a:lnTo>
                  <a:pt x="68585" y="127293"/>
                </a:lnTo>
                <a:lnTo>
                  <a:pt x="95726" y="127173"/>
                </a:lnTo>
                <a:lnTo>
                  <a:pt x="134658" y="134912"/>
                </a:lnTo>
                <a:lnTo>
                  <a:pt x="173856" y="139822"/>
                </a:lnTo>
                <a:lnTo>
                  <a:pt x="199321" y="134657"/>
                </a:lnTo>
                <a:lnTo>
                  <a:pt x="203322" y="119189"/>
                </a:lnTo>
                <a:lnTo>
                  <a:pt x="190049" y="98714"/>
                </a:lnTo>
                <a:lnTo>
                  <a:pt x="170812" y="83704"/>
                </a:lnTo>
                <a:lnTo>
                  <a:pt x="155057" y="86342"/>
                </a:lnTo>
                <a:lnTo>
                  <a:pt x="147694" y="111265"/>
                </a:lnTo>
                <a:lnTo>
                  <a:pt x="149167" y="150749"/>
                </a:lnTo>
                <a:lnTo>
                  <a:pt x="153483" y="190215"/>
                </a:lnTo>
                <a:lnTo>
                  <a:pt x="150997" y="217247"/>
                </a:lnTo>
                <a:lnTo>
                  <a:pt x="136904" y="225782"/>
                </a:lnTo>
                <a:lnTo>
                  <a:pt x="116386" y="216587"/>
                </a:lnTo>
                <a:lnTo>
                  <a:pt x="101238" y="197365"/>
                </a:lnTo>
                <a:lnTo>
                  <a:pt x="101889" y="179767"/>
                </a:lnTo>
                <a:lnTo>
                  <a:pt x="122136" y="171981"/>
                </a:lnTo>
                <a:lnTo>
                  <a:pt x="158309" y="172872"/>
                </a:lnTo>
                <a:lnTo>
                  <a:pt x="199650" y="174119"/>
                </a:lnTo>
                <a:lnTo>
                  <a:pt x="231056" y="168470"/>
                </a:lnTo>
                <a:lnTo>
                  <a:pt x="241173" y="154818"/>
                </a:lnTo>
                <a:lnTo>
                  <a:pt x="230330" y="136582"/>
                </a:lnTo>
                <a:lnTo>
                  <a:pt x="209485" y="120905"/>
                </a:lnTo>
                <a:lnTo>
                  <a:pt x="191161" y="118572"/>
                </a:lnTo>
                <a:lnTo>
                  <a:pt x="182964" y="137010"/>
                </a:lnTo>
                <a:lnTo>
                  <a:pt x="186651" y="172573"/>
                </a:lnTo>
                <a:lnTo>
                  <a:pt x="196828" y="212712"/>
                </a:lnTo>
                <a:lnTo>
                  <a:pt x="202445" y="244852"/>
                </a:lnTo>
                <a:lnTo>
                  <a:pt x="194824" y="261645"/>
                </a:lnTo>
                <a:lnTo>
                  <a:pt x="175195" y="261148"/>
                </a:lnTo>
                <a:lnTo>
                  <a:pt x="154441" y="247115"/>
                </a:lnTo>
                <a:lnTo>
                  <a:pt x="145794" y="228660"/>
                </a:lnTo>
                <a:lnTo>
                  <a:pt x="157147" y="215143"/>
                </a:lnTo>
                <a:lnTo>
                  <a:pt x="187878" y="209177"/>
                </a:lnTo>
                <a:lnTo>
                  <a:pt x="228874" y="205505"/>
                </a:lnTo>
                <a:lnTo>
                  <a:pt x="264868" y="197624"/>
                </a:lnTo>
                <a:lnTo>
                  <a:pt x="281649" y="184134"/>
                </a:lnTo>
                <a:lnTo>
                  <a:pt x="275167" y="167724"/>
                </a:lnTo>
                <a:lnTo>
                  <a:pt x="254045" y="152849"/>
                </a:lnTo>
                <a:lnTo>
                  <a:pt x="232623" y="147397"/>
                </a:lnTo>
                <a:lnTo>
                  <a:pt x="221865" y="159704"/>
                </a:lnTo>
                <a:lnTo>
                  <a:pt x="225785" y="189944"/>
                </a:lnTo>
                <a:lnTo>
                  <a:pt x="240319" y="228381"/>
                </a:lnTo>
                <a:lnTo>
                  <a:pt x="254000" y="262991"/>
                </a:lnTo>
                <a:lnTo>
                  <a:pt x="254939" y="285962"/>
                </a:lnTo>
                <a:lnTo>
                  <a:pt x="239790" y="293877"/>
                </a:lnTo>
                <a:lnTo>
                  <a:pt x="216650" y="287167"/>
                </a:lnTo>
                <a:lnTo>
                  <a:pt x="199860" y="271313"/>
                </a:lnTo>
                <a:lnTo>
                  <a:pt x="201222" y="254867"/>
                </a:lnTo>
                <a:lnTo>
                  <a:pt x="224083" y="243056"/>
                </a:lnTo>
                <a:lnTo>
                  <a:pt x="261975" y="233941"/>
                </a:lnTo>
                <a:lnTo>
                  <a:pt x="300462" y="222483"/>
                </a:lnTo>
                <a:lnTo>
                  <a:pt x="323479" y="207417"/>
                </a:lnTo>
                <a:lnTo>
                  <a:pt x="322801" y="191593"/>
                </a:lnTo>
                <a:lnTo>
                  <a:pt x="303299" y="178100"/>
                </a:lnTo>
                <a:lnTo>
                  <a:pt x="279210" y="171466"/>
                </a:lnTo>
                <a:lnTo>
                  <a:pt x="264627" y="178856"/>
                </a:lnTo>
                <a:lnTo>
                  <a:pt x="266715" y="203234"/>
                </a:lnTo>
                <a:lnTo>
                  <a:pt x="283543" y="238126"/>
                </a:lnTo>
                <a:lnTo>
                  <a:pt x="304236" y="272717"/>
                </a:lnTo>
                <a:lnTo>
                  <a:pt x="314683" y="299292"/>
                </a:lnTo>
                <a:lnTo>
                  <a:pt x="307039" y="314095"/>
                </a:lnTo>
                <a:lnTo>
                  <a:pt x="285263" y="315464"/>
                </a:lnTo>
                <a:lnTo>
                  <a:pt x="262781" y="305090"/>
                </a:lnTo>
                <a:lnTo>
                  <a:pt x="254263" y="288979"/>
                </a:lnTo>
                <a:lnTo>
                  <a:pt x="267449" y="273298"/>
                </a:lnTo>
                <a:lnTo>
                  <a:pt x="299511" y="259083"/>
                </a:lnTo>
                <a:lnTo>
                  <a:pt x="337897" y="243298"/>
                </a:lnTo>
                <a:lnTo>
                  <a:pt x="365802" y="225183"/>
                </a:lnTo>
                <a:lnTo>
                  <a:pt x="371531" y="208256"/>
                </a:lnTo>
                <a:lnTo>
                  <a:pt x="355590" y="195698"/>
                </a:lnTo>
                <a:lnTo>
                  <a:pt x="330161" y="189364"/>
                </a:lnTo>
                <a:lnTo>
                  <a:pt x="311268" y="193621"/>
                </a:lnTo>
                <a:lnTo>
                  <a:pt x="309683" y="212500"/>
                </a:lnTo>
                <a:lnTo>
                  <a:pt x="326457" y="242710"/>
                </a:lnTo>
                <a:lnTo>
                  <a:pt x="352295" y="275215"/>
                </a:lnTo>
                <a:lnTo>
                  <a:pt x="372016" y="302768"/>
                </a:lnTo>
                <a:lnTo>
                  <a:pt x="373912" y="322071"/>
                </a:lnTo>
                <a:lnTo>
                  <a:pt x="357158" y="330837"/>
                </a:lnTo>
                <a:lnTo>
                  <a:pt x="332399" y="327724"/>
                </a:lnTo>
                <a:lnTo>
                  <a:pt x="315448" y="315138"/>
                </a:lnTo>
                <a:lnTo>
                  <a:pt x="318122" y="298294"/>
                </a:lnTo>
                <a:lnTo>
                  <a:pt x="341996" y="280218"/>
                </a:lnTo>
                <a:lnTo>
                  <a:pt x="377478" y="260089"/>
                </a:lnTo>
                <a:lnTo>
                  <a:pt x="408195" y="237979"/>
                </a:lnTo>
                <a:lnTo>
                  <a:pt x="419960" y="218249"/>
                </a:lnTo>
                <a:lnTo>
                  <a:pt x="409044" y="205320"/>
                </a:lnTo>
                <a:lnTo>
                  <a:pt x="384164" y="199885"/>
                </a:lnTo>
                <a:lnTo>
                  <a:pt x="361420" y="202900"/>
                </a:lnTo>
                <a:lnTo>
                  <a:pt x="354866" y="217451"/>
                </a:lnTo>
                <a:lnTo>
                  <a:pt x="369256" y="242651"/>
                </a:lnTo>
                <a:lnTo>
                  <a:pt x="397831" y="271618"/>
                </a:lnTo>
                <a:lnTo>
                  <a:pt x="425540" y="297834"/>
                </a:lnTo>
                <a:lnTo>
                  <a:pt x="437794" y="318867"/>
                </a:lnTo>
                <a:lnTo>
                  <a:pt x="429057" y="333117"/>
                </a:lnTo>
                <a:lnTo>
                  <a:pt x="405863" y="337635"/>
                </a:lnTo>
                <a:lnTo>
                  <a:pt x="383150" y="331113"/>
                </a:lnTo>
                <a:lnTo>
                  <a:pt x="375689" y="316155"/>
                </a:lnTo>
                <a:lnTo>
                  <a:pt x="389729" y="296270"/>
                </a:lnTo>
                <a:lnTo>
                  <a:pt x="419617" y="272569"/>
                </a:lnTo>
                <a:lnTo>
                  <a:pt x="450607" y="246204"/>
                </a:lnTo>
                <a:lnTo>
                  <a:pt x="467138" y="222354"/>
                </a:lnTo>
                <a:lnTo>
                  <a:pt x="461878" y="207287"/>
                </a:lnTo>
                <a:lnTo>
                  <a:pt x="439482" y="202301"/>
                </a:lnTo>
                <a:lnTo>
                  <a:pt x="414223" y="205547"/>
                </a:lnTo>
                <a:lnTo>
                  <a:pt x="402223" y="217474"/>
                </a:lnTo>
                <a:lnTo>
                  <a:pt x="412223" y="238155"/>
                </a:lnTo>
                <a:lnTo>
                  <a:pt x="440897" y="262858"/>
                </a:lnTo>
                <a:lnTo>
                  <a:pt x="474490" y="286004"/>
                </a:lnTo>
                <a:lnTo>
                  <a:pt x="496698" y="306093"/>
                </a:lnTo>
                <a:lnTo>
                  <a:pt x="497894" y="323105"/>
                </a:lnTo>
                <a:lnTo>
                  <a:pt x="479911" y="334166"/>
                </a:lnTo>
                <a:lnTo>
                  <a:pt x="454975" y="335108"/>
                </a:lnTo>
                <a:lnTo>
                  <a:pt x="439049" y="324915"/>
                </a:lnTo>
                <a:lnTo>
                  <a:pt x="442619" y="305851"/>
                </a:lnTo>
                <a:lnTo>
                  <a:pt x="464667" y="280122"/>
                </a:lnTo>
                <a:lnTo>
                  <a:pt x="493238" y="249993"/>
                </a:lnTo>
                <a:lnTo>
                  <a:pt x="512581" y="221360"/>
                </a:lnTo>
                <a:lnTo>
                  <a:pt x="512647" y="202415"/>
                </a:lnTo>
                <a:lnTo>
                  <a:pt x="494197" y="196527"/>
                </a:lnTo>
                <a:lnTo>
                  <a:pt x="468313" y="200621"/>
                </a:lnTo>
                <a:lnTo>
                  <a:pt x="451338" y="211741"/>
                </a:lnTo>
                <a:lnTo>
                  <a:pt x="455570" y="229103"/>
                </a:lnTo>
                <a:lnTo>
                  <a:pt x="481791" y="249582"/>
                </a:lnTo>
                <a:lnTo>
                  <a:pt x="518655" y="268653"/>
                </a:lnTo>
                <a:lnTo>
                  <a:pt x="549356" y="285609"/>
                </a:lnTo>
                <a:lnTo>
                  <a:pt x="561126" y="302380"/>
                </a:lnTo>
                <a:lnTo>
                  <a:pt x="551236" y="317687"/>
                </a:lnTo>
                <a:lnTo>
                  <a:pt x="527936" y="326062"/>
                </a:lnTo>
                <a:lnTo>
                  <a:pt x="506362" y="322800"/>
                </a:lnTo>
                <a:lnTo>
                  <a:pt x="500037" y="307387"/>
                </a:lnTo>
                <a:lnTo>
                  <a:pt x="512760" y="281823"/>
                </a:lnTo>
                <a:lnTo>
                  <a:pt x="536388" y="249167"/>
                </a:lnTo>
                <a:lnTo>
                  <a:pt x="556192" y="215875"/>
                </a:lnTo>
                <a:lnTo>
                  <a:pt x="560397" y="191772"/>
                </a:lnTo>
                <a:lnTo>
                  <a:pt x="546513" y="183139"/>
                </a:lnTo>
                <a:lnTo>
                  <a:pt x="521938" y="187648"/>
                </a:lnTo>
                <a:lnTo>
                  <a:pt x="501335" y="199390"/>
                </a:lnTo>
                <a:lnTo>
                  <a:pt x="499280" y="215094"/>
                </a:lnTo>
                <a:lnTo>
                  <a:pt x="520897" y="232109"/>
                </a:lnTo>
                <a:lnTo>
                  <a:pt x="558240" y="246879"/>
                </a:lnTo>
              </a:path>
            </a:pathLst>
          </a:custGeom>
          <a:noFill/>
          <a:ln w="11430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11402569" y="326440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372600" y="3264408"/>
            <a:ext cx="198424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SnowMan ON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Start = 0 · End = 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02920" y="4288536"/>
            <a:ext cx="1371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램핑 ON · 정상</a:t>
            </a:r>
          </a:p>
          <a:p>
            <a:pPr algn="l">
              <a:spcBef>
                <a:spcPts val="200"/>
              </a:spcBef>
            </a:pPr>
            <a:r>
              <a:rPr sz="80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Interval 0.1 · 2+2 mm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1965960" y="3831336"/>
            <a:ext cx="2286000" cy="162763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47" name="Connector 46"/>
          <p:cNvCxnSpPr/>
          <p:nvPr/>
        </p:nvCxnSpPr>
        <p:spPr>
          <a:xfrm>
            <a:off x="2150002" y="5207072"/>
            <a:ext cx="135610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2217807" y="5139254"/>
            <a:ext cx="0" cy="13563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2304985" y="5148942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50" name="Connector 49"/>
          <p:cNvCxnSpPr/>
          <p:nvPr/>
        </p:nvCxnSpPr>
        <p:spPr>
          <a:xfrm flipV="1">
            <a:off x="2217807" y="4680812"/>
            <a:ext cx="740163" cy="526260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Freeform 50"/>
          <p:cNvSpPr/>
          <p:nvPr/>
        </p:nvSpPr>
        <p:spPr>
          <a:xfrm>
            <a:off x="2957970" y="4680812"/>
            <a:ext cx="32849" cy="68498"/>
          </a:xfrm>
          <a:custGeom>
            <a:avLst/>
            <a:gdLst/>
            <a:ahLst/>
            <a:cxnLst/>
            <a:rect l="l" t="t" r="r" b="b"/>
            <a:pathLst>
              <a:path w="32849" h="68498">
                <a:moveTo>
                  <a:pt x="0" y="0"/>
                </a:moveTo>
                <a:lnTo>
                  <a:pt x="2217" y="5941"/>
                </a:lnTo>
                <a:lnTo>
                  <a:pt x="4531" y="11844"/>
                </a:lnTo>
                <a:lnTo>
                  <a:pt x="6941" y="17709"/>
                </a:lnTo>
                <a:lnTo>
                  <a:pt x="9447" y="23534"/>
                </a:lnTo>
                <a:lnTo>
                  <a:pt x="12047" y="29316"/>
                </a:lnTo>
                <a:lnTo>
                  <a:pt x="14742" y="35056"/>
                </a:lnTo>
                <a:lnTo>
                  <a:pt x="17531" y="40751"/>
                </a:lnTo>
                <a:lnTo>
                  <a:pt x="20412" y="46399"/>
                </a:lnTo>
                <a:lnTo>
                  <a:pt x="23385" y="51999"/>
                </a:lnTo>
                <a:lnTo>
                  <a:pt x="26450" y="57550"/>
                </a:lnTo>
                <a:lnTo>
                  <a:pt x="29605" y="63050"/>
                </a:lnTo>
                <a:lnTo>
                  <a:pt x="32849" y="68498"/>
                </a:lnTo>
              </a:path>
            </a:pathLst>
          </a:custGeom>
          <a:noFill/>
          <a:ln w="34925">
            <a:solidFill>
              <a:srgbClr val="86B6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Freeform 51"/>
          <p:cNvSpPr/>
          <p:nvPr/>
        </p:nvSpPr>
        <p:spPr>
          <a:xfrm>
            <a:off x="2990819" y="4749310"/>
            <a:ext cx="45578" cy="60771"/>
          </a:xfrm>
          <a:custGeom>
            <a:avLst/>
            <a:gdLst/>
            <a:ahLst/>
            <a:cxnLst/>
            <a:rect l="l" t="t" r="r" b="b"/>
            <a:pathLst>
              <a:path w="45578" h="60771">
                <a:moveTo>
                  <a:pt x="0" y="0"/>
                </a:moveTo>
                <a:lnTo>
                  <a:pt x="3333" y="5393"/>
                </a:lnTo>
                <a:lnTo>
                  <a:pt x="6754" y="10732"/>
                </a:lnTo>
                <a:lnTo>
                  <a:pt x="10262" y="16014"/>
                </a:lnTo>
                <a:lnTo>
                  <a:pt x="13855" y="21238"/>
                </a:lnTo>
                <a:lnTo>
                  <a:pt x="17534" y="26402"/>
                </a:lnTo>
                <a:lnTo>
                  <a:pt x="21297" y="31505"/>
                </a:lnTo>
                <a:lnTo>
                  <a:pt x="25142" y="36546"/>
                </a:lnTo>
                <a:lnTo>
                  <a:pt x="29070" y="41524"/>
                </a:lnTo>
                <a:lnTo>
                  <a:pt x="33078" y="46436"/>
                </a:lnTo>
                <a:lnTo>
                  <a:pt x="37167" y="51282"/>
                </a:lnTo>
                <a:lnTo>
                  <a:pt x="41334" y="56061"/>
                </a:lnTo>
                <a:lnTo>
                  <a:pt x="45578" y="60771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Freeform 52"/>
          <p:cNvSpPr/>
          <p:nvPr/>
        </p:nvSpPr>
        <p:spPr>
          <a:xfrm>
            <a:off x="3036397" y="4810081"/>
            <a:ext cx="56557" cy="50710"/>
          </a:xfrm>
          <a:custGeom>
            <a:avLst/>
            <a:gdLst/>
            <a:ahLst/>
            <a:cxnLst/>
            <a:rect l="l" t="t" r="r" b="b"/>
            <a:pathLst>
              <a:path w="56557" h="50710">
                <a:moveTo>
                  <a:pt x="0" y="0"/>
                </a:moveTo>
                <a:lnTo>
                  <a:pt x="4322" y="4640"/>
                </a:lnTo>
                <a:lnTo>
                  <a:pt x="8718" y="9208"/>
                </a:lnTo>
                <a:lnTo>
                  <a:pt x="13189" y="13704"/>
                </a:lnTo>
                <a:lnTo>
                  <a:pt x="17732" y="18126"/>
                </a:lnTo>
                <a:lnTo>
                  <a:pt x="22347" y="22474"/>
                </a:lnTo>
                <a:lnTo>
                  <a:pt x="27033" y="26745"/>
                </a:lnTo>
                <a:lnTo>
                  <a:pt x="31788" y="30938"/>
                </a:lnTo>
                <a:lnTo>
                  <a:pt x="36611" y="35054"/>
                </a:lnTo>
                <a:lnTo>
                  <a:pt x="41501" y="39090"/>
                </a:lnTo>
                <a:lnTo>
                  <a:pt x="46456" y="43045"/>
                </a:lnTo>
                <a:lnTo>
                  <a:pt x="51475" y="46919"/>
                </a:lnTo>
                <a:lnTo>
                  <a:pt x="56557" y="50710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Freeform 53"/>
          <p:cNvSpPr/>
          <p:nvPr/>
        </p:nvSpPr>
        <p:spPr>
          <a:xfrm>
            <a:off x="3092954" y="4860791"/>
            <a:ext cx="65361" cy="38700"/>
          </a:xfrm>
          <a:custGeom>
            <a:avLst/>
            <a:gdLst/>
            <a:ahLst/>
            <a:cxnLst/>
            <a:rect l="l" t="t" r="r" b="b"/>
            <a:pathLst>
              <a:path w="65361" h="38700">
                <a:moveTo>
                  <a:pt x="0" y="0"/>
                </a:moveTo>
                <a:lnTo>
                  <a:pt x="5143" y="3708"/>
                </a:lnTo>
                <a:lnTo>
                  <a:pt x="10346" y="7331"/>
                </a:lnTo>
                <a:lnTo>
                  <a:pt x="15608" y="10868"/>
                </a:lnTo>
                <a:lnTo>
                  <a:pt x="20926" y="14318"/>
                </a:lnTo>
                <a:lnTo>
                  <a:pt x="26301" y="17681"/>
                </a:lnTo>
                <a:lnTo>
                  <a:pt x="31730" y="20956"/>
                </a:lnTo>
                <a:lnTo>
                  <a:pt x="37211" y="24142"/>
                </a:lnTo>
                <a:lnTo>
                  <a:pt x="42744" y="27237"/>
                </a:lnTo>
                <a:lnTo>
                  <a:pt x="48327" y="30241"/>
                </a:lnTo>
                <a:lnTo>
                  <a:pt x="53959" y="33154"/>
                </a:lnTo>
                <a:lnTo>
                  <a:pt x="59637" y="35974"/>
                </a:lnTo>
                <a:lnTo>
                  <a:pt x="65361" y="38700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Freeform 54"/>
          <p:cNvSpPr/>
          <p:nvPr/>
        </p:nvSpPr>
        <p:spPr>
          <a:xfrm>
            <a:off x="3158315" y="4899491"/>
            <a:ext cx="71653" cy="25203"/>
          </a:xfrm>
          <a:custGeom>
            <a:avLst/>
            <a:gdLst/>
            <a:ahLst/>
            <a:cxnLst/>
            <a:rect l="l" t="t" r="r" b="b"/>
            <a:pathLst>
              <a:path w="71653" h="25203">
                <a:moveTo>
                  <a:pt x="0" y="0"/>
                </a:moveTo>
                <a:lnTo>
                  <a:pt x="5767" y="2633"/>
                </a:lnTo>
                <a:lnTo>
                  <a:pt x="11577" y="5171"/>
                </a:lnTo>
                <a:lnTo>
                  <a:pt x="17427" y="7614"/>
                </a:lnTo>
                <a:lnTo>
                  <a:pt x="23317" y="9960"/>
                </a:lnTo>
                <a:lnTo>
                  <a:pt x="29244" y="12210"/>
                </a:lnTo>
                <a:lnTo>
                  <a:pt x="35207" y="14362"/>
                </a:lnTo>
                <a:lnTo>
                  <a:pt x="41205" y="16417"/>
                </a:lnTo>
                <a:lnTo>
                  <a:pt x="47235" y="18373"/>
                </a:lnTo>
                <a:lnTo>
                  <a:pt x="53297" y="20230"/>
                </a:lnTo>
                <a:lnTo>
                  <a:pt x="59388" y="21988"/>
                </a:lnTo>
                <a:lnTo>
                  <a:pt x="65508" y="23646"/>
                </a:lnTo>
                <a:lnTo>
                  <a:pt x="71653" y="25203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Freeform 55"/>
          <p:cNvSpPr/>
          <p:nvPr/>
        </p:nvSpPr>
        <p:spPr>
          <a:xfrm>
            <a:off x="3229968" y="4924694"/>
            <a:ext cx="75193" cy="10737"/>
          </a:xfrm>
          <a:custGeom>
            <a:avLst/>
            <a:gdLst/>
            <a:ahLst/>
            <a:cxnLst/>
            <a:rect l="l" t="t" r="r" b="b"/>
            <a:pathLst>
              <a:path w="75193" h="10737">
                <a:moveTo>
                  <a:pt x="0" y="0"/>
                </a:moveTo>
                <a:lnTo>
                  <a:pt x="6170" y="1457"/>
                </a:lnTo>
                <a:lnTo>
                  <a:pt x="12363" y="2812"/>
                </a:lnTo>
                <a:lnTo>
                  <a:pt x="18578" y="4066"/>
                </a:lnTo>
                <a:lnTo>
                  <a:pt x="24812" y="5219"/>
                </a:lnTo>
                <a:lnTo>
                  <a:pt x="31064" y="6269"/>
                </a:lnTo>
                <a:lnTo>
                  <a:pt x="37333" y="7216"/>
                </a:lnTo>
                <a:lnTo>
                  <a:pt x="43616" y="8061"/>
                </a:lnTo>
                <a:lnTo>
                  <a:pt x="49912" y="8803"/>
                </a:lnTo>
                <a:lnTo>
                  <a:pt x="56219" y="9441"/>
                </a:lnTo>
                <a:lnTo>
                  <a:pt x="62536" y="9977"/>
                </a:lnTo>
                <a:lnTo>
                  <a:pt x="68861" y="10409"/>
                </a:lnTo>
                <a:lnTo>
                  <a:pt x="75193" y="10737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Freeform 56"/>
          <p:cNvSpPr/>
          <p:nvPr/>
        </p:nvSpPr>
        <p:spPr>
          <a:xfrm>
            <a:off x="3305161" y="4931290"/>
            <a:ext cx="75842" cy="4504"/>
          </a:xfrm>
          <a:custGeom>
            <a:avLst/>
            <a:gdLst/>
            <a:ahLst/>
            <a:cxnLst/>
            <a:rect l="l" t="t" r="r" b="b"/>
            <a:pathLst>
              <a:path w="75842" h="4504">
                <a:moveTo>
                  <a:pt x="0" y="4141"/>
                </a:moveTo>
                <a:lnTo>
                  <a:pt x="6335" y="4366"/>
                </a:lnTo>
                <a:lnTo>
                  <a:pt x="12674" y="4487"/>
                </a:lnTo>
                <a:lnTo>
                  <a:pt x="19013" y="4504"/>
                </a:lnTo>
                <a:lnTo>
                  <a:pt x="25353" y="4418"/>
                </a:lnTo>
                <a:lnTo>
                  <a:pt x="31689" y="4228"/>
                </a:lnTo>
                <a:lnTo>
                  <a:pt x="38022" y="3934"/>
                </a:lnTo>
                <a:lnTo>
                  <a:pt x="44349" y="3536"/>
                </a:lnTo>
                <a:lnTo>
                  <a:pt x="50669" y="3035"/>
                </a:lnTo>
                <a:lnTo>
                  <a:pt x="56980" y="2431"/>
                </a:lnTo>
                <a:lnTo>
                  <a:pt x="63280" y="1724"/>
                </a:lnTo>
                <a:lnTo>
                  <a:pt x="69568" y="913"/>
                </a:lnTo>
                <a:lnTo>
                  <a:pt x="75842" y="0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Freeform 57"/>
          <p:cNvSpPr/>
          <p:nvPr/>
        </p:nvSpPr>
        <p:spPr>
          <a:xfrm>
            <a:off x="3381003" y="4912429"/>
            <a:ext cx="73577" cy="18861"/>
          </a:xfrm>
          <a:custGeom>
            <a:avLst/>
            <a:gdLst/>
            <a:ahLst/>
            <a:cxnLst/>
            <a:rect l="l" t="t" r="r" b="b"/>
            <a:pathLst>
              <a:path w="73577" h="18861">
                <a:moveTo>
                  <a:pt x="0" y="18861"/>
                </a:moveTo>
                <a:lnTo>
                  <a:pt x="6257" y="17845"/>
                </a:lnTo>
                <a:lnTo>
                  <a:pt x="12498" y="16727"/>
                </a:lnTo>
                <a:lnTo>
                  <a:pt x="18719" y="15507"/>
                </a:lnTo>
                <a:lnTo>
                  <a:pt x="24919" y="14185"/>
                </a:lnTo>
                <a:lnTo>
                  <a:pt x="31097" y="12762"/>
                </a:lnTo>
                <a:lnTo>
                  <a:pt x="37251" y="11238"/>
                </a:lnTo>
                <a:lnTo>
                  <a:pt x="43379" y="9614"/>
                </a:lnTo>
                <a:lnTo>
                  <a:pt x="49480" y="7889"/>
                </a:lnTo>
                <a:lnTo>
                  <a:pt x="55552" y="6065"/>
                </a:lnTo>
                <a:lnTo>
                  <a:pt x="61593" y="4142"/>
                </a:lnTo>
                <a:lnTo>
                  <a:pt x="67602" y="2120"/>
                </a:lnTo>
                <a:lnTo>
                  <a:pt x="73577" y="0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ounded Rectangle 58"/>
          <p:cNvSpPr/>
          <p:nvPr/>
        </p:nvSpPr>
        <p:spPr>
          <a:xfrm>
            <a:off x="3995929" y="5495544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965960" y="5495544"/>
            <a:ext cx="198424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Wobble OFF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Interval 0.1 · 2+2 mm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4434840" y="3831336"/>
            <a:ext cx="2286000" cy="162763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2" name="Connector 61"/>
          <p:cNvCxnSpPr/>
          <p:nvPr/>
        </p:nvCxnSpPr>
        <p:spPr>
          <a:xfrm>
            <a:off x="4618882" y="5207072"/>
            <a:ext cx="135610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2"/>
          <p:cNvCxnSpPr/>
          <p:nvPr/>
        </p:nvCxnSpPr>
        <p:spPr>
          <a:xfrm>
            <a:off x="4686687" y="5139254"/>
            <a:ext cx="0" cy="13563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4773865" y="5148942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65" name="Connector 64"/>
          <p:cNvCxnSpPr/>
          <p:nvPr/>
        </p:nvCxnSpPr>
        <p:spPr>
          <a:xfrm flipV="1">
            <a:off x="4686687" y="4680812"/>
            <a:ext cx="740163" cy="526260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Freeform 65"/>
          <p:cNvSpPr/>
          <p:nvPr/>
        </p:nvSpPr>
        <p:spPr>
          <a:xfrm>
            <a:off x="5426850" y="4680812"/>
            <a:ext cx="32849" cy="68498"/>
          </a:xfrm>
          <a:custGeom>
            <a:avLst/>
            <a:gdLst/>
            <a:ahLst/>
            <a:cxnLst/>
            <a:rect l="l" t="t" r="r" b="b"/>
            <a:pathLst>
              <a:path w="32849" h="68498">
                <a:moveTo>
                  <a:pt x="0" y="0"/>
                </a:moveTo>
                <a:lnTo>
                  <a:pt x="2217" y="5941"/>
                </a:lnTo>
                <a:lnTo>
                  <a:pt x="4531" y="11844"/>
                </a:lnTo>
                <a:lnTo>
                  <a:pt x="6941" y="17709"/>
                </a:lnTo>
                <a:lnTo>
                  <a:pt x="9447" y="23534"/>
                </a:lnTo>
                <a:lnTo>
                  <a:pt x="12047" y="29316"/>
                </a:lnTo>
                <a:lnTo>
                  <a:pt x="14742" y="35056"/>
                </a:lnTo>
                <a:lnTo>
                  <a:pt x="17531" y="40751"/>
                </a:lnTo>
                <a:lnTo>
                  <a:pt x="20412" y="46399"/>
                </a:lnTo>
                <a:lnTo>
                  <a:pt x="23385" y="51999"/>
                </a:lnTo>
                <a:lnTo>
                  <a:pt x="26450" y="57550"/>
                </a:lnTo>
                <a:lnTo>
                  <a:pt x="29605" y="63050"/>
                </a:lnTo>
                <a:lnTo>
                  <a:pt x="32849" y="68498"/>
                </a:lnTo>
              </a:path>
            </a:pathLst>
          </a:custGeom>
          <a:noFill/>
          <a:ln w="34925">
            <a:solidFill>
              <a:srgbClr val="86B6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Freeform 66"/>
          <p:cNvSpPr/>
          <p:nvPr/>
        </p:nvSpPr>
        <p:spPr>
          <a:xfrm>
            <a:off x="5459699" y="4749310"/>
            <a:ext cx="45578" cy="60771"/>
          </a:xfrm>
          <a:custGeom>
            <a:avLst/>
            <a:gdLst/>
            <a:ahLst/>
            <a:cxnLst/>
            <a:rect l="l" t="t" r="r" b="b"/>
            <a:pathLst>
              <a:path w="45578" h="60771">
                <a:moveTo>
                  <a:pt x="0" y="0"/>
                </a:moveTo>
                <a:lnTo>
                  <a:pt x="3333" y="5393"/>
                </a:lnTo>
                <a:lnTo>
                  <a:pt x="6754" y="10732"/>
                </a:lnTo>
                <a:lnTo>
                  <a:pt x="10262" y="16014"/>
                </a:lnTo>
                <a:lnTo>
                  <a:pt x="13855" y="21238"/>
                </a:lnTo>
                <a:lnTo>
                  <a:pt x="17534" y="26402"/>
                </a:lnTo>
                <a:lnTo>
                  <a:pt x="21297" y="31505"/>
                </a:lnTo>
                <a:lnTo>
                  <a:pt x="25142" y="36546"/>
                </a:lnTo>
                <a:lnTo>
                  <a:pt x="29070" y="41524"/>
                </a:lnTo>
                <a:lnTo>
                  <a:pt x="33078" y="46436"/>
                </a:lnTo>
                <a:lnTo>
                  <a:pt x="37167" y="51282"/>
                </a:lnTo>
                <a:lnTo>
                  <a:pt x="41334" y="56061"/>
                </a:lnTo>
                <a:lnTo>
                  <a:pt x="45578" y="60771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Freeform 67"/>
          <p:cNvSpPr/>
          <p:nvPr/>
        </p:nvSpPr>
        <p:spPr>
          <a:xfrm>
            <a:off x="5505277" y="4810081"/>
            <a:ext cx="56557" cy="50710"/>
          </a:xfrm>
          <a:custGeom>
            <a:avLst/>
            <a:gdLst/>
            <a:ahLst/>
            <a:cxnLst/>
            <a:rect l="l" t="t" r="r" b="b"/>
            <a:pathLst>
              <a:path w="56557" h="50710">
                <a:moveTo>
                  <a:pt x="0" y="0"/>
                </a:moveTo>
                <a:lnTo>
                  <a:pt x="4322" y="4640"/>
                </a:lnTo>
                <a:lnTo>
                  <a:pt x="8718" y="9208"/>
                </a:lnTo>
                <a:lnTo>
                  <a:pt x="13189" y="13704"/>
                </a:lnTo>
                <a:lnTo>
                  <a:pt x="17732" y="18126"/>
                </a:lnTo>
                <a:lnTo>
                  <a:pt x="22347" y="22474"/>
                </a:lnTo>
                <a:lnTo>
                  <a:pt x="27033" y="26745"/>
                </a:lnTo>
                <a:lnTo>
                  <a:pt x="31788" y="30938"/>
                </a:lnTo>
                <a:lnTo>
                  <a:pt x="36611" y="35054"/>
                </a:lnTo>
                <a:lnTo>
                  <a:pt x="41501" y="39090"/>
                </a:lnTo>
                <a:lnTo>
                  <a:pt x="46456" y="43045"/>
                </a:lnTo>
                <a:lnTo>
                  <a:pt x="51475" y="46919"/>
                </a:lnTo>
                <a:lnTo>
                  <a:pt x="56557" y="50710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Freeform 68"/>
          <p:cNvSpPr/>
          <p:nvPr/>
        </p:nvSpPr>
        <p:spPr>
          <a:xfrm>
            <a:off x="5561834" y="4860791"/>
            <a:ext cx="65361" cy="38700"/>
          </a:xfrm>
          <a:custGeom>
            <a:avLst/>
            <a:gdLst/>
            <a:ahLst/>
            <a:cxnLst/>
            <a:rect l="l" t="t" r="r" b="b"/>
            <a:pathLst>
              <a:path w="65361" h="38700">
                <a:moveTo>
                  <a:pt x="0" y="0"/>
                </a:moveTo>
                <a:lnTo>
                  <a:pt x="5143" y="3708"/>
                </a:lnTo>
                <a:lnTo>
                  <a:pt x="10346" y="7331"/>
                </a:lnTo>
                <a:lnTo>
                  <a:pt x="15608" y="10868"/>
                </a:lnTo>
                <a:lnTo>
                  <a:pt x="20926" y="14318"/>
                </a:lnTo>
                <a:lnTo>
                  <a:pt x="26301" y="17681"/>
                </a:lnTo>
                <a:lnTo>
                  <a:pt x="31730" y="20956"/>
                </a:lnTo>
                <a:lnTo>
                  <a:pt x="37211" y="24142"/>
                </a:lnTo>
                <a:lnTo>
                  <a:pt x="42744" y="27237"/>
                </a:lnTo>
                <a:lnTo>
                  <a:pt x="48327" y="30241"/>
                </a:lnTo>
                <a:lnTo>
                  <a:pt x="53959" y="33154"/>
                </a:lnTo>
                <a:lnTo>
                  <a:pt x="59637" y="35974"/>
                </a:lnTo>
                <a:lnTo>
                  <a:pt x="65361" y="38700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Freeform 69"/>
          <p:cNvSpPr/>
          <p:nvPr/>
        </p:nvSpPr>
        <p:spPr>
          <a:xfrm>
            <a:off x="5627195" y="4899491"/>
            <a:ext cx="71653" cy="25203"/>
          </a:xfrm>
          <a:custGeom>
            <a:avLst/>
            <a:gdLst/>
            <a:ahLst/>
            <a:cxnLst/>
            <a:rect l="l" t="t" r="r" b="b"/>
            <a:pathLst>
              <a:path w="71653" h="25203">
                <a:moveTo>
                  <a:pt x="0" y="0"/>
                </a:moveTo>
                <a:lnTo>
                  <a:pt x="5767" y="2633"/>
                </a:lnTo>
                <a:lnTo>
                  <a:pt x="11577" y="5171"/>
                </a:lnTo>
                <a:lnTo>
                  <a:pt x="17427" y="7614"/>
                </a:lnTo>
                <a:lnTo>
                  <a:pt x="23317" y="9960"/>
                </a:lnTo>
                <a:lnTo>
                  <a:pt x="29244" y="12210"/>
                </a:lnTo>
                <a:lnTo>
                  <a:pt x="35207" y="14362"/>
                </a:lnTo>
                <a:lnTo>
                  <a:pt x="41205" y="16417"/>
                </a:lnTo>
                <a:lnTo>
                  <a:pt x="47235" y="18373"/>
                </a:lnTo>
                <a:lnTo>
                  <a:pt x="53297" y="20230"/>
                </a:lnTo>
                <a:lnTo>
                  <a:pt x="59388" y="21988"/>
                </a:lnTo>
                <a:lnTo>
                  <a:pt x="65508" y="23646"/>
                </a:lnTo>
                <a:lnTo>
                  <a:pt x="71653" y="25203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Freeform 70"/>
          <p:cNvSpPr/>
          <p:nvPr/>
        </p:nvSpPr>
        <p:spPr>
          <a:xfrm>
            <a:off x="5698848" y="4924694"/>
            <a:ext cx="75193" cy="10737"/>
          </a:xfrm>
          <a:custGeom>
            <a:avLst/>
            <a:gdLst/>
            <a:ahLst/>
            <a:cxnLst/>
            <a:rect l="l" t="t" r="r" b="b"/>
            <a:pathLst>
              <a:path w="75193" h="10737">
                <a:moveTo>
                  <a:pt x="0" y="0"/>
                </a:moveTo>
                <a:lnTo>
                  <a:pt x="6170" y="1457"/>
                </a:lnTo>
                <a:lnTo>
                  <a:pt x="12363" y="2812"/>
                </a:lnTo>
                <a:lnTo>
                  <a:pt x="18578" y="4066"/>
                </a:lnTo>
                <a:lnTo>
                  <a:pt x="24812" y="5219"/>
                </a:lnTo>
                <a:lnTo>
                  <a:pt x="31064" y="6269"/>
                </a:lnTo>
                <a:lnTo>
                  <a:pt x="37333" y="7216"/>
                </a:lnTo>
                <a:lnTo>
                  <a:pt x="43616" y="8061"/>
                </a:lnTo>
                <a:lnTo>
                  <a:pt x="49912" y="8803"/>
                </a:lnTo>
                <a:lnTo>
                  <a:pt x="56219" y="9441"/>
                </a:lnTo>
                <a:lnTo>
                  <a:pt x="62536" y="9977"/>
                </a:lnTo>
                <a:lnTo>
                  <a:pt x="68861" y="10409"/>
                </a:lnTo>
                <a:lnTo>
                  <a:pt x="75193" y="10737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Freeform 71"/>
          <p:cNvSpPr/>
          <p:nvPr/>
        </p:nvSpPr>
        <p:spPr>
          <a:xfrm>
            <a:off x="5774041" y="4931290"/>
            <a:ext cx="75842" cy="4504"/>
          </a:xfrm>
          <a:custGeom>
            <a:avLst/>
            <a:gdLst/>
            <a:ahLst/>
            <a:cxnLst/>
            <a:rect l="l" t="t" r="r" b="b"/>
            <a:pathLst>
              <a:path w="75842" h="4504">
                <a:moveTo>
                  <a:pt x="0" y="4141"/>
                </a:moveTo>
                <a:lnTo>
                  <a:pt x="6335" y="4366"/>
                </a:lnTo>
                <a:lnTo>
                  <a:pt x="12674" y="4487"/>
                </a:lnTo>
                <a:lnTo>
                  <a:pt x="19013" y="4504"/>
                </a:lnTo>
                <a:lnTo>
                  <a:pt x="25353" y="4418"/>
                </a:lnTo>
                <a:lnTo>
                  <a:pt x="31689" y="4228"/>
                </a:lnTo>
                <a:lnTo>
                  <a:pt x="38022" y="3934"/>
                </a:lnTo>
                <a:lnTo>
                  <a:pt x="44349" y="3536"/>
                </a:lnTo>
                <a:lnTo>
                  <a:pt x="50669" y="3035"/>
                </a:lnTo>
                <a:lnTo>
                  <a:pt x="56980" y="2431"/>
                </a:lnTo>
                <a:lnTo>
                  <a:pt x="63280" y="1724"/>
                </a:lnTo>
                <a:lnTo>
                  <a:pt x="69568" y="913"/>
                </a:lnTo>
                <a:lnTo>
                  <a:pt x="75842" y="0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Freeform 72"/>
          <p:cNvSpPr/>
          <p:nvPr/>
        </p:nvSpPr>
        <p:spPr>
          <a:xfrm>
            <a:off x="5849883" y="4912429"/>
            <a:ext cx="73577" cy="18861"/>
          </a:xfrm>
          <a:custGeom>
            <a:avLst/>
            <a:gdLst/>
            <a:ahLst/>
            <a:cxnLst/>
            <a:rect l="l" t="t" r="r" b="b"/>
            <a:pathLst>
              <a:path w="73577" h="18861">
                <a:moveTo>
                  <a:pt x="0" y="18861"/>
                </a:moveTo>
                <a:lnTo>
                  <a:pt x="6257" y="17845"/>
                </a:lnTo>
                <a:lnTo>
                  <a:pt x="12498" y="16727"/>
                </a:lnTo>
                <a:lnTo>
                  <a:pt x="18719" y="15507"/>
                </a:lnTo>
                <a:lnTo>
                  <a:pt x="24919" y="14185"/>
                </a:lnTo>
                <a:lnTo>
                  <a:pt x="31097" y="12762"/>
                </a:lnTo>
                <a:lnTo>
                  <a:pt x="37251" y="11238"/>
                </a:lnTo>
                <a:lnTo>
                  <a:pt x="43379" y="9614"/>
                </a:lnTo>
                <a:lnTo>
                  <a:pt x="49480" y="7889"/>
                </a:lnTo>
                <a:lnTo>
                  <a:pt x="55552" y="6065"/>
                </a:lnTo>
                <a:lnTo>
                  <a:pt x="61593" y="4142"/>
                </a:lnTo>
                <a:lnTo>
                  <a:pt x="67602" y="2120"/>
                </a:lnTo>
                <a:lnTo>
                  <a:pt x="73577" y="0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Freeform 73"/>
          <p:cNvSpPr/>
          <p:nvPr/>
        </p:nvSpPr>
        <p:spPr>
          <a:xfrm>
            <a:off x="5404114" y="4686691"/>
            <a:ext cx="532903" cy="277439"/>
          </a:xfrm>
          <a:custGeom>
            <a:avLst/>
            <a:gdLst/>
            <a:ahLst/>
            <a:cxnLst/>
            <a:rect l="l" t="t" r="r" b="b"/>
            <a:pathLst>
              <a:path w="532903" h="277439">
                <a:moveTo>
                  <a:pt x="27960" y="7681"/>
                </a:moveTo>
                <a:lnTo>
                  <a:pt x="15812" y="14018"/>
                </a:lnTo>
                <a:lnTo>
                  <a:pt x="5600" y="16649"/>
                </a:lnTo>
                <a:lnTo>
                  <a:pt x="0" y="15615"/>
                </a:lnTo>
                <a:lnTo>
                  <a:pt x="596" y="11784"/>
                </a:lnTo>
                <a:lnTo>
                  <a:pt x="7488" y="6687"/>
                </a:lnTo>
                <a:lnTo>
                  <a:pt x="19293" y="2177"/>
                </a:lnTo>
                <a:lnTo>
                  <a:pt x="33518" y="0"/>
                </a:lnTo>
                <a:lnTo>
                  <a:pt x="47193" y="1380"/>
                </a:lnTo>
                <a:lnTo>
                  <a:pt x="57568" y="6723"/>
                </a:lnTo>
                <a:lnTo>
                  <a:pt x="62682" y="15542"/>
                </a:lnTo>
                <a:lnTo>
                  <a:pt x="61732" y="26581"/>
                </a:lnTo>
                <a:lnTo>
                  <a:pt x="55234" y="38105"/>
                </a:lnTo>
                <a:lnTo>
                  <a:pt x="44971" y="48249"/>
                </a:lnTo>
                <a:lnTo>
                  <a:pt x="33640" y="55399"/>
                </a:lnTo>
                <a:lnTo>
                  <a:pt x="24237" y="58558"/>
                </a:lnTo>
                <a:lnTo>
                  <a:pt x="19319" y="57597"/>
                </a:lnTo>
                <a:lnTo>
                  <a:pt x="20374" y="53335"/>
                </a:lnTo>
                <a:lnTo>
                  <a:pt x="27461" y="47375"/>
                </a:lnTo>
                <a:lnTo>
                  <a:pt x="39228" y="41746"/>
                </a:lnTo>
                <a:lnTo>
                  <a:pt x="53275" y="38426"/>
                </a:lnTo>
                <a:lnTo>
                  <a:pt x="66767" y="38859"/>
                </a:lnTo>
                <a:lnTo>
                  <a:pt x="77084" y="43624"/>
                </a:lnTo>
                <a:lnTo>
                  <a:pt x="82358" y="52316"/>
                </a:lnTo>
                <a:lnTo>
                  <a:pt x="81819" y="63669"/>
                </a:lnTo>
                <a:lnTo>
                  <a:pt x="75974" y="75839"/>
                </a:lnTo>
                <a:lnTo>
                  <a:pt x="66542" y="86768"/>
                </a:lnTo>
                <a:lnTo>
                  <a:pt x="56118" y="94608"/>
                </a:lnTo>
                <a:lnTo>
                  <a:pt x="47559" y="98144"/>
                </a:lnTo>
                <a:lnTo>
                  <a:pt x="43292" y="97112"/>
                </a:lnTo>
                <a:lnTo>
                  <a:pt x="44711" y="92305"/>
                </a:lnTo>
                <a:lnTo>
                  <a:pt x="51854" y="85421"/>
                </a:lnTo>
                <a:lnTo>
                  <a:pt x="63428" y="78670"/>
                </a:lnTo>
                <a:lnTo>
                  <a:pt x="77163" y="74249"/>
                </a:lnTo>
                <a:lnTo>
                  <a:pt x="90383" y="73805"/>
                </a:lnTo>
                <a:lnTo>
                  <a:pt x="100612" y="78060"/>
                </a:lnTo>
                <a:lnTo>
                  <a:pt x="106071" y="86669"/>
                </a:lnTo>
                <a:lnTo>
                  <a:pt x="106020" y="98340"/>
                </a:lnTo>
                <a:lnTo>
                  <a:pt x="100928" y="111109"/>
                </a:lnTo>
                <a:lnTo>
                  <a:pt x="92429" y="122725"/>
                </a:lnTo>
                <a:lnTo>
                  <a:pt x="82979" y="131116"/>
                </a:lnTo>
                <a:lnTo>
                  <a:pt x="75276" y="134877"/>
                </a:lnTo>
                <a:lnTo>
                  <a:pt x="71604" y="133637"/>
                </a:lnTo>
                <a:lnTo>
                  <a:pt x="73272" y="128191"/>
                </a:lnTo>
                <a:lnTo>
                  <a:pt x="80321" y="120346"/>
                </a:lnTo>
                <a:lnTo>
                  <a:pt x="91551" y="112494"/>
                </a:lnTo>
                <a:lnTo>
                  <a:pt x="104850" y="107035"/>
                </a:lnTo>
                <a:lnTo>
                  <a:pt x="117724" y="105793"/>
                </a:lnTo>
                <a:lnTo>
                  <a:pt x="127850" y="109605"/>
                </a:lnTo>
                <a:lnTo>
                  <a:pt x="133534" y="118168"/>
                </a:lnTo>
                <a:lnTo>
                  <a:pt x="134049" y="130145"/>
                </a:lnTo>
                <a:lnTo>
                  <a:pt x="129809" y="143447"/>
                </a:lnTo>
                <a:lnTo>
                  <a:pt x="122329" y="155632"/>
                </a:lnTo>
                <a:lnTo>
                  <a:pt x="113896" y="164426"/>
                </a:lnTo>
                <a:lnTo>
                  <a:pt x="107034" y="168261"/>
                </a:lnTo>
                <a:lnTo>
                  <a:pt x="103876" y="166689"/>
                </a:lnTo>
                <a:lnTo>
                  <a:pt x="105663" y="160531"/>
                </a:lnTo>
                <a:lnTo>
                  <a:pt x="112465" y="151715"/>
                </a:lnTo>
                <a:lnTo>
                  <a:pt x="123204" y="142807"/>
                </a:lnTo>
                <a:lnTo>
                  <a:pt x="135959" y="136389"/>
                </a:lnTo>
                <a:lnTo>
                  <a:pt x="148433" y="134436"/>
                </a:lnTo>
                <a:lnTo>
                  <a:pt x="158456" y="137870"/>
                </a:lnTo>
                <a:lnTo>
                  <a:pt x="164414" y="146410"/>
                </a:lnTo>
                <a:lnTo>
                  <a:pt x="165576" y="158665"/>
                </a:lnTo>
                <a:lnTo>
                  <a:pt x="162276" y="172414"/>
                </a:lnTo>
                <a:lnTo>
                  <a:pt x="155880" y="185039"/>
                </a:lnTo>
                <a:lnTo>
                  <a:pt x="148486" y="194083"/>
                </a:lnTo>
                <a:lnTo>
                  <a:pt x="142421" y="197847"/>
                </a:lnTo>
                <a:lnTo>
                  <a:pt x="139677" y="195834"/>
                </a:lnTo>
                <a:lnTo>
                  <a:pt x="141442" y="188917"/>
                </a:lnTo>
                <a:lnTo>
                  <a:pt x="147842" y="179144"/>
                </a:lnTo>
                <a:lnTo>
                  <a:pt x="157957" y="169247"/>
                </a:lnTo>
                <a:lnTo>
                  <a:pt x="170076" y="161965"/>
                </a:lnTo>
                <a:lnTo>
                  <a:pt x="182111" y="159388"/>
                </a:lnTo>
                <a:lnTo>
                  <a:pt x="192045" y="162504"/>
                </a:lnTo>
                <a:lnTo>
                  <a:pt x="198334" y="171032"/>
                </a:lnTo>
                <a:lnTo>
                  <a:pt x="200222" y="183518"/>
                </a:lnTo>
                <a:lnTo>
                  <a:pt x="197938" y="197614"/>
                </a:lnTo>
                <a:lnTo>
                  <a:pt x="192673" y="210537"/>
                </a:lnTo>
                <a:lnTo>
                  <a:pt x="186312" y="219677"/>
                </a:lnTo>
                <a:lnTo>
                  <a:pt x="180978" y="223233"/>
                </a:lnTo>
                <a:lnTo>
                  <a:pt x="178529" y="220694"/>
                </a:lnTo>
                <a:lnTo>
                  <a:pt x="180122" y="212994"/>
                </a:lnTo>
                <a:lnTo>
                  <a:pt x="185972" y="202306"/>
                </a:lnTo>
                <a:lnTo>
                  <a:pt x="195342" y="191506"/>
                </a:lnTo>
                <a:lnTo>
                  <a:pt x="206750" y="183462"/>
                </a:lnTo>
                <a:lnTo>
                  <a:pt x="218326" y="180351"/>
                </a:lnTo>
                <a:lnTo>
                  <a:pt x="228200" y="183199"/>
                </a:lnTo>
                <a:lnTo>
                  <a:pt x="234880" y="191712"/>
                </a:lnTo>
                <a:lnTo>
                  <a:pt x="237567" y="204366"/>
                </a:lnTo>
                <a:lnTo>
                  <a:pt x="236361" y="218694"/>
                </a:lnTo>
                <a:lnTo>
                  <a:pt x="232251" y="231766"/>
                </a:lnTo>
                <a:lnTo>
                  <a:pt x="226890" y="240850"/>
                </a:lnTo>
                <a:lnTo>
                  <a:pt x="222199" y="244079"/>
                </a:lnTo>
                <a:lnTo>
                  <a:pt x="219912" y="240948"/>
                </a:lnTo>
                <a:lnTo>
                  <a:pt x="221182" y="232470"/>
                </a:lnTo>
                <a:lnTo>
                  <a:pt x="226341" y="220932"/>
                </a:lnTo>
                <a:lnTo>
                  <a:pt x="234861" y="209332"/>
                </a:lnTo>
                <a:lnTo>
                  <a:pt x="245506" y="200636"/>
                </a:lnTo>
                <a:lnTo>
                  <a:pt x="256620" y="197077"/>
                </a:lnTo>
                <a:lnTo>
                  <a:pt x="266471" y="199696"/>
                </a:lnTo>
                <a:lnTo>
                  <a:pt x="273603" y="208174"/>
                </a:lnTo>
                <a:lnTo>
                  <a:pt x="277155" y="220918"/>
                </a:lnTo>
                <a:lnTo>
                  <a:pt x="277070" y="235349"/>
                </a:lnTo>
                <a:lnTo>
                  <a:pt x="274113" y="248419"/>
                </a:lnTo>
                <a:lnTo>
                  <a:pt x="269696" y="257303"/>
                </a:lnTo>
                <a:lnTo>
                  <a:pt x="265540" y="260102"/>
                </a:lnTo>
                <a:lnTo>
                  <a:pt x="263272" y="256342"/>
                </a:lnTo>
                <a:lnTo>
                  <a:pt x="264071" y="247114"/>
                </a:lnTo>
                <a:lnTo>
                  <a:pt x="268412" y="234813"/>
                </a:lnTo>
                <a:lnTo>
                  <a:pt x="275997" y="222530"/>
                </a:lnTo>
                <a:lnTo>
                  <a:pt x="285843" y="213294"/>
                </a:lnTo>
                <a:lnTo>
                  <a:pt x="296508" y="209367"/>
                </a:lnTo>
                <a:lnTo>
                  <a:pt x="306381" y="211783"/>
                </a:lnTo>
                <a:lnTo>
                  <a:pt x="314027" y="220192"/>
                </a:lnTo>
                <a:lnTo>
                  <a:pt x="318497" y="232932"/>
                </a:lnTo>
                <a:lnTo>
                  <a:pt x="319555" y="247330"/>
                </a:lnTo>
                <a:lnTo>
                  <a:pt x="317726" y="260246"/>
                </a:lnTo>
                <a:lnTo>
                  <a:pt x="314175" y="268800"/>
                </a:lnTo>
                <a:lnTo>
                  <a:pt x="310428" y="271088"/>
                </a:lnTo>
                <a:lnTo>
                  <a:pt x="308033" y="266685"/>
                </a:lnTo>
                <a:lnTo>
                  <a:pt x="308217" y="256765"/>
                </a:lnTo>
                <a:lnTo>
                  <a:pt x="311628" y="243807"/>
                </a:lnTo>
                <a:lnTo>
                  <a:pt x="318214" y="230967"/>
                </a:lnTo>
                <a:lnTo>
                  <a:pt x="327248" y="221303"/>
                </a:lnTo>
                <a:lnTo>
                  <a:pt x="337489" y="217077"/>
                </a:lnTo>
                <a:lnTo>
                  <a:pt x="347436" y="219304"/>
                </a:lnTo>
                <a:lnTo>
                  <a:pt x="355651" y="227593"/>
                </a:lnTo>
                <a:lnTo>
                  <a:pt x="361078" y="240223"/>
                </a:lnTo>
                <a:lnTo>
                  <a:pt x="363280" y="254447"/>
                </a:lnTo>
                <a:lnTo>
                  <a:pt x="362530" y="267064"/>
                </a:lnTo>
                <a:lnTo>
                  <a:pt x="359742" y="275171"/>
                </a:lnTo>
                <a:lnTo>
                  <a:pt x="356269" y="276892"/>
                </a:lnTo>
                <a:lnTo>
                  <a:pt x="353598" y="271861"/>
                </a:lnTo>
                <a:lnTo>
                  <a:pt x="353037" y="261328"/>
                </a:lnTo>
                <a:lnTo>
                  <a:pt x="355426" y="247834"/>
                </a:lnTo>
                <a:lnTo>
                  <a:pt x="360970" y="234568"/>
                </a:lnTo>
                <a:lnTo>
                  <a:pt x="369196" y="224585"/>
                </a:lnTo>
                <a:lnTo>
                  <a:pt x="379051" y="220119"/>
                </a:lnTo>
                <a:lnTo>
                  <a:pt x="389124" y="222153"/>
                </a:lnTo>
                <a:lnTo>
                  <a:pt x="397956" y="230259"/>
                </a:lnTo>
                <a:lnTo>
                  <a:pt x="404362" y="242663"/>
                </a:lnTo>
                <a:lnTo>
                  <a:pt x="407687" y="256570"/>
                </a:lnTo>
                <a:lnTo>
                  <a:pt x="407942" y="268752"/>
                </a:lnTo>
                <a:lnTo>
                  <a:pt x="405800" y="276317"/>
                </a:lnTo>
                <a:lnTo>
                  <a:pt x="402455" y="277439"/>
                </a:lnTo>
                <a:lnTo>
                  <a:pt x="399366" y="271821"/>
                </a:lnTo>
                <a:lnTo>
                  <a:pt x="397943" y="260776"/>
                </a:lnTo>
                <a:lnTo>
                  <a:pt x="399239" y="246882"/>
                </a:lnTo>
                <a:lnTo>
                  <a:pt x="403721" y="233323"/>
                </a:lnTo>
                <a:lnTo>
                  <a:pt x="411160" y="223120"/>
                </a:lnTo>
                <a:lnTo>
                  <a:pt x="420675" y="218460"/>
                </a:lnTo>
                <a:lnTo>
                  <a:pt x="430926" y="220284"/>
                </a:lnTo>
                <a:lnTo>
                  <a:pt x="440411" y="228128"/>
                </a:lnTo>
                <a:lnTo>
                  <a:pt x="447798" y="240184"/>
                </a:lnTo>
                <a:lnTo>
                  <a:pt x="452201" y="253635"/>
                </a:lnTo>
                <a:lnTo>
                  <a:pt x="453367" y="265259"/>
                </a:lnTo>
                <a:lnTo>
                  <a:pt x="451739" y="272210"/>
                </a:lnTo>
                <a:lnTo>
                  <a:pt x="448376" y="272728"/>
                </a:lnTo>
                <a:lnTo>
                  <a:pt x="444733" y="266588"/>
                </a:lnTo>
                <a:lnTo>
                  <a:pt x="442350" y="255151"/>
                </a:lnTo>
                <a:lnTo>
                  <a:pt x="442506" y="240999"/>
                </a:lnTo>
                <a:lnTo>
                  <a:pt x="445926" y="227279"/>
                </a:lnTo>
                <a:lnTo>
                  <a:pt x="452614" y="216945"/>
                </a:lnTo>
                <a:lnTo>
                  <a:pt x="461842" y="212122"/>
                </a:lnTo>
                <a:lnTo>
                  <a:pt x="472318" y="213705"/>
                </a:lnTo>
                <a:lnTo>
                  <a:pt x="482480" y="221199"/>
                </a:lnTo>
                <a:lnTo>
                  <a:pt x="490831" y="232782"/>
                </a:lnTo>
                <a:lnTo>
                  <a:pt x="496245" y="245643"/>
                </a:lnTo>
                <a:lnTo>
                  <a:pt x="498208" y="256605"/>
                </a:lnTo>
                <a:lnTo>
                  <a:pt x="496951" y="262892"/>
                </a:lnTo>
                <a:lnTo>
                  <a:pt x="493423" y="262828"/>
                </a:lnTo>
                <a:lnTo>
                  <a:pt x="489106" y="256257"/>
                </a:lnTo>
                <a:lnTo>
                  <a:pt x="485687" y="244562"/>
                </a:lnTo>
                <a:lnTo>
                  <a:pt x="484677" y="230299"/>
                </a:lnTo>
                <a:lnTo>
                  <a:pt x="487057" y="216542"/>
                </a:lnTo>
                <a:lnTo>
                  <a:pt x="493043" y="206156"/>
                </a:lnTo>
                <a:lnTo>
                  <a:pt x="502038" y="201186"/>
                </a:lnTo>
                <a:lnTo>
                  <a:pt x="512780" y="202481"/>
                </a:lnTo>
                <a:lnTo>
                  <a:pt x="523626" y="209528"/>
                </a:lnTo>
                <a:lnTo>
                  <a:pt x="532903" y="220513"/>
                </a:lnTo>
              </a:path>
            </a:pathLst>
          </a:custGeom>
          <a:noFill/>
          <a:ln w="11430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ounded Rectangle 74"/>
          <p:cNvSpPr/>
          <p:nvPr/>
        </p:nvSpPr>
        <p:spPr>
          <a:xfrm>
            <a:off x="6464809" y="5495544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4434840" y="5495544"/>
            <a:ext cx="198424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Wobble ON · 진폭 小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Interval 0.1 · 2+2 mm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6903720" y="3831336"/>
            <a:ext cx="2286000" cy="162763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78" name="Connector 77"/>
          <p:cNvCxnSpPr/>
          <p:nvPr/>
        </p:nvCxnSpPr>
        <p:spPr>
          <a:xfrm>
            <a:off x="7087762" y="5207072"/>
            <a:ext cx="135610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or 78"/>
          <p:cNvCxnSpPr/>
          <p:nvPr/>
        </p:nvCxnSpPr>
        <p:spPr>
          <a:xfrm>
            <a:off x="7155567" y="5139254"/>
            <a:ext cx="0" cy="13563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7242745" y="5148942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81" name="Connector 80"/>
          <p:cNvCxnSpPr/>
          <p:nvPr/>
        </p:nvCxnSpPr>
        <p:spPr>
          <a:xfrm flipV="1">
            <a:off x="7155567" y="4680812"/>
            <a:ext cx="740163" cy="526260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Freeform 81"/>
          <p:cNvSpPr/>
          <p:nvPr/>
        </p:nvSpPr>
        <p:spPr>
          <a:xfrm>
            <a:off x="7895730" y="4680812"/>
            <a:ext cx="32849" cy="68498"/>
          </a:xfrm>
          <a:custGeom>
            <a:avLst/>
            <a:gdLst/>
            <a:ahLst/>
            <a:cxnLst/>
            <a:rect l="l" t="t" r="r" b="b"/>
            <a:pathLst>
              <a:path w="32849" h="68498">
                <a:moveTo>
                  <a:pt x="0" y="0"/>
                </a:moveTo>
                <a:lnTo>
                  <a:pt x="2217" y="5941"/>
                </a:lnTo>
                <a:lnTo>
                  <a:pt x="4531" y="11844"/>
                </a:lnTo>
                <a:lnTo>
                  <a:pt x="6941" y="17709"/>
                </a:lnTo>
                <a:lnTo>
                  <a:pt x="9447" y="23534"/>
                </a:lnTo>
                <a:lnTo>
                  <a:pt x="12047" y="29316"/>
                </a:lnTo>
                <a:lnTo>
                  <a:pt x="14742" y="35056"/>
                </a:lnTo>
                <a:lnTo>
                  <a:pt x="17531" y="40751"/>
                </a:lnTo>
                <a:lnTo>
                  <a:pt x="20412" y="46399"/>
                </a:lnTo>
                <a:lnTo>
                  <a:pt x="23385" y="51999"/>
                </a:lnTo>
                <a:lnTo>
                  <a:pt x="26450" y="57550"/>
                </a:lnTo>
                <a:lnTo>
                  <a:pt x="29605" y="63050"/>
                </a:lnTo>
                <a:lnTo>
                  <a:pt x="32849" y="68498"/>
                </a:lnTo>
              </a:path>
            </a:pathLst>
          </a:custGeom>
          <a:noFill/>
          <a:ln w="34925">
            <a:solidFill>
              <a:srgbClr val="86B6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Freeform 82"/>
          <p:cNvSpPr/>
          <p:nvPr/>
        </p:nvSpPr>
        <p:spPr>
          <a:xfrm>
            <a:off x="7928579" y="4749310"/>
            <a:ext cx="45578" cy="60771"/>
          </a:xfrm>
          <a:custGeom>
            <a:avLst/>
            <a:gdLst/>
            <a:ahLst/>
            <a:cxnLst/>
            <a:rect l="l" t="t" r="r" b="b"/>
            <a:pathLst>
              <a:path w="45578" h="60771">
                <a:moveTo>
                  <a:pt x="0" y="0"/>
                </a:moveTo>
                <a:lnTo>
                  <a:pt x="3333" y="5393"/>
                </a:lnTo>
                <a:lnTo>
                  <a:pt x="6754" y="10732"/>
                </a:lnTo>
                <a:lnTo>
                  <a:pt x="10262" y="16014"/>
                </a:lnTo>
                <a:lnTo>
                  <a:pt x="13855" y="21238"/>
                </a:lnTo>
                <a:lnTo>
                  <a:pt x="17534" y="26402"/>
                </a:lnTo>
                <a:lnTo>
                  <a:pt x="21297" y="31505"/>
                </a:lnTo>
                <a:lnTo>
                  <a:pt x="25142" y="36546"/>
                </a:lnTo>
                <a:lnTo>
                  <a:pt x="29070" y="41524"/>
                </a:lnTo>
                <a:lnTo>
                  <a:pt x="33078" y="46436"/>
                </a:lnTo>
                <a:lnTo>
                  <a:pt x="37167" y="51282"/>
                </a:lnTo>
                <a:lnTo>
                  <a:pt x="41334" y="56061"/>
                </a:lnTo>
                <a:lnTo>
                  <a:pt x="45578" y="60771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Freeform 83"/>
          <p:cNvSpPr/>
          <p:nvPr/>
        </p:nvSpPr>
        <p:spPr>
          <a:xfrm>
            <a:off x="7974157" y="4810081"/>
            <a:ext cx="56557" cy="50710"/>
          </a:xfrm>
          <a:custGeom>
            <a:avLst/>
            <a:gdLst/>
            <a:ahLst/>
            <a:cxnLst/>
            <a:rect l="l" t="t" r="r" b="b"/>
            <a:pathLst>
              <a:path w="56557" h="50710">
                <a:moveTo>
                  <a:pt x="0" y="0"/>
                </a:moveTo>
                <a:lnTo>
                  <a:pt x="4322" y="4640"/>
                </a:lnTo>
                <a:lnTo>
                  <a:pt x="8718" y="9208"/>
                </a:lnTo>
                <a:lnTo>
                  <a:pt x="13189" y="13704"/>
                </a:lnTo>
                <a:lnTo>
                  <a:pt x="17732" y="18126"/>
                </a:lnTo>
                <a:lnTo>
                  <a:pt x="22347" y="22474"/>
                </a:lnTo>
                <a:lnTo>
                  <a:pt x="27033" y="26745"/>
                </a:lnTo>
                <a:lnTo>
                  <a:pt x="31788" y="30938"/>
                </a:lnTo>
                <a:lnTo>
                  <a:pt x="36611" y="35054"/>
                </a:lnTo>
                <a:lnTo>
                  <a:pt x="41501" y="39090"/>
                </a:lnTo>
                <a:lnTo>
                  <a:pt x="46456" y="43045"/>
                </a:lnTo>
                <a:lnTo>
                  <a:pt x="51475" y="46919"/>
                </a:lnTo>
                <a:lnTo>
                  <a:pt x="56557" y="50710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Freeform 84"/>
          <p:cNvSpPr/>
          <p:nvPr/>
        </p:nvSpPr>
        <p:spPr>
          <a:xfrm>
            <a:off x="8030714" y="4860791"/>
            <a:ext cx="65361" cy="38700"/>
          </a:xfrm>
          <a:custGeom>
            <a:avLst/>
            <a:gdLst/>
            <a:ahLst/>
            <a:cxnLst/>
            <a:rect l="l" t="t" r="r" b="b"/>
            <a:pathLst>
              <a:path w="65361" h="38700">
                <a:moveTo>
                  <a:pt x="0" y="0"/>
                </a:moveTo>
                <a:lnTo>
                  <a:pt x="5143" y="3708"/>
                </a:lnTo>
                <a:lnTo>
                  <a:pt x="10346" y="7331"/>
                </a:lnTo>
                <a:lnTo>
                  <a:pt x="15608" y="10868"/>
                </a:lnTo>
                <a:lnTo>
                  <a:pt x="20926" y="14318"/>
                </a:lnTo>
                <a:lnTo>
                  <a:pt x="26301" y="17681"/>
                </a:lnTo>
                <a:lnTo>
                  <a:pt x="31730" y="20956"/>
                </a:lnTo>
                <a:lnTo>
                  <a:pt x="37211" y="24142"/>
                </a:lnTo>
                <a:lnTo>
                  <a:pt x="42744" y="27237"/>
                </a:lnTo>
                <a:lnTo>
                  <a:pt x="48327" y="30241"/>
                </a:lnTo>
                <a:lnTo>
                  <a:pt x="53959" y="33154"/>
                </a:lnTo>
                <a:lnTo>
                  <a:pt x="59637" y="35974"/>
                </a:lnTo>
                <a:lnTo>
                  <a:pt x="65361" y="38700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Freeform 85"/>
          <p:cNvSpPr/>
          <p:nvPr/>
        </p:nvSpPr>
        <p:spPr>
          <a:xfrm>
            <a:off x="8096075" y="4899491"/>
            <a:ext cx="71653" cy="25203"/>
          </a:xfrm>
          <a:custGeom>
            <a:avLst/>
            <a:gdLst/>
            <a:ahLst/>
            <a:cxnLst/>
            <a:rect l="l" t="t" r="r" b="b"/>
            <a:pathLst>
              <a:path w="71653" h="25203">
                <a:moveTo>
                  <a:pt x="0" y="0"/>
                </a:moveTo>
                <a:lnTo>
                  <a:pt x="5767" y="2633"/>
                </a:lnTo>
                <a:lnTo>
                  <a:pt x="11577" y="5171"/>
                </a:lnTo>
                <a:lnTo>
                  <a:pt x="17427" y="7614"/>
                </a:lnTo>
                <a:lnTo>
                  <a:pt x="23317" y="9960"/>
                </a:lnTo>
                <a:lnTo>
                  <a:pt x="29244" y="12210"/>
                </a:lnTo>
                <a:lnTo>
                  <a:pt x="35207" y="14362"/>
                </a:lnTo>
                <a:lnTo>
                  <a:pt x="41205" y="16417"/>
                </a:lnTo>
                <a:lnTo>
                  <a:pt x="47235" y="18373"/>
                </a:lnTo>
                <a:lnTo>
                  <a:pt x="53297" y="20230"/>
                </a:lnTo>
                <a:lnTo>
                  <a:pt x="59388" y="21988"/>
                </a:lnTo>
                <a:lnTo>
                  <a:pt x="65508" y="23646"/>
                </a:lnTo>
                <a:lnTo>
                  <a:pt x="71653" y="25203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Freeform 86"/>
          <p:cNvSpPr/>
          <p:nvPr/>
        </p:nvSpPr>
        <p:spPr>
          <a:xfrm>
            <a:off x="8167728" y="4924694"/>
            <a:ext cx="75193" cy="10737"/>
          </a:xfrm>
          <a:custGeom>
            <a:avLst/>
            <a:gdLst/>
            <a:ahLst/>
            <a:cxnLst/>
            <a:rect l="l" t="t" r="r" b="b"/>
            <a:pathLst>
              <a:path w="75193" h="10737">
                <a:moveTo>
                  <a:pt x="0" y="0"/>
                </a:moveTo>
                <a:lnTo>
                  <a:pt x="6170" y="1457"/>
                </a:lnTo>
                <a:lnTo>
                  <a:pt x="12363" y="2812"/>
                </a:lnTo>
                <a:lnTo>
                  <a:pt x="18578" y="4066"/>
                </a:lnTo>
                <a:lnTo>
                  <a:pt x="24812" y="5219"/>
                </a:lnTo>
                <a:lnTo>
                  <a:pt x="31064" y="6269"/>
                </a:lnTo>
                <a:lnTo>
                  <a:pt x="37333" y="7216"/>
                </a:lnTo>
                <a:lnTo>
                  <a:pt x="43616" y="8061"/>
                </a:lnTo>
                <a:lnTo>
                  <a:pt x="49912" y="8803"/>
                </a:lnTo>
                <a:lnTo>
                  <a:pt x="56219" y="9441"/>
                </a:lnTo>
                <a:lnTo>
                  <a:pt x="62536" y="9977"/>
                </a:lnTo>
                <a:lnTo>
                  <a:pt x="68861" y="10409"/>
                </a:lnTo>
                <a:lnTo>
                  <a:pt x="75193" y="10737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Freeform 87"/>
          <p:cNvSpPr/>
          <p:nvPr/>
        </p:nvSpPr>
        <p:spPr>
          <a:xfrm>
            <a:off x="8242921" y="4931290"/>
            <a:ext cx="75842" cy="4504"/>
          </a:xfrm>
          <a:custGeom>
            <a:avLst/>
            <a:gdLst/>
            <a:ahLst/>
            <a:cxnLst/>
            <a:rect l="l" t="t" r="r" b="b"/>
            <a:pathLst>
              <a:path w="75842" h="4504">
                <a:moveTo>
                  <a:pt x="0" y="4141"/>
                </a:moveTo>
                <a:lnTo>
                  <a:pt x="6335" y="4366"/>
                </a:lnTo>
                <a:lnTo>
                  <a:pt x="12674" y="4487"/>
                </a:lnTo>
                <a:lnTo>
                  <a:pt x="19013" y="4504"/>
                </a:lnTo>
                <a:lnTo>
                  <a:pt x="25353" y="4418"/>
                </a:lnTo>
                <a:lnTo>
                  <a:pt x="31689" y="4228"/>
                </a:lnTo>
                <a:lnTo>
                  <a:pt x="38022" y="3934"/>
                </a:lnTo>
                <a:lnTo>
                  <a:pt x="44349" y="3536"/>
                </a:lnTo>
                <a:lnTo>
                  <a:pt x="50669" y="3035"/>
                </a:lnTo>
                <a:lnTo>
                  <a:pt x="56980" y="2431"/>
                </a:lnTo>
                <a:lnTo>
                  <a:pt x="63280" y="1724"/>
                </a:lnTo>
                <a:lnTo>
                  <a:pt x="69568" y="913"/>
                </a:lnTo>
                <a:lnTo>
                  <a:pt x="75842" y="0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Freeform 88"/>
          <p:cNvSpPr/>
          <p:nvPr/>
        </p:nvSpPr>
        <p:spPr>
          <a:xfrm>
            <a:off x="8318763" y="4912429"/>
            <a:ext cx="73577" cy="18861"/>
          </a:xfrm>
          <a:custGeom>
            <a:avLst/>
            <a:gdLst/>
            <a:ahLst/>
            <a:cxnLst/>
            <a:rect l="l" t="t" r="r" b="b"/>
            <a:pathLst>
              <a:path w="73577" h="18861">
                <a:moveTo>
                  <a:pt x="0" y="18861"/>
                </a:moveTo>
                <a:lnTo>
                  <a:pt x="6257" y="17845"/>
                </a:lnTo>
                <a:lnTo>
                  <a:pt x="12498" y="16727"/>
                </a:lnTo>
                <a:lnTo>
                  <a:pt x="18719" y="15507"/>
                </a:lnTo>
                <a:lnTo>
                  <a:pt x="24919" y="14185"/>
                </a:lnTo>
                <a:lnTo>
                  <a:pt x="31097" y="12762"/>
                </a:lnTo>
                <a:lnTo>
                  <a:pt x="37251" y="11238"/>
                </a:lnTo>
                <a:lnTo>
                  <a:pt x="43379" y="9614"/>
                </a:lnTo>
                <a:lnTo>
                  <a:pt x="49480" y="7889"/>
                </a:lnTo>
                <a:lnTo>
                  <a:pt x="55552" y="6065"/>
                </a:lnTo>
                <a:lnTo>
                  <a:pt x="61593" y="4142"/>
                </a:lnTo>
                <a:lnTo>
                  <a:pt x="67602" y="2120"/>
                </a:lnTo>
                <a:lnTo>
                  <a:pt x="73577" y="0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Freeform 89"/>
          <p:cNvSpPr/>
          <p:nvPr/>
        </p:nvSpPr>
        <p:spPr>
          <a:xfrm>
            <a:off x="7821217" y="4659540"/>
            <a:ext cx="615482" cy="363003"/>
          </a:xfrm>
          <a:custGeom>
            <a:avLst/>
            <a:gdLst/>
            <a:ahLst/>
            <a:cxnLst/>
            <a:rect l="l" t="t" r="r" b="b"/>
            <a:pathLst>
              <a:path w="615482" h="363003">
                <a:moveTo>
                  <a:pt x="93876" y="65640"/>
                </a:moveTo>
                <a:lnTo>
                  <a:pt x="68943" y="76050"/>
                </a:lnTo>
                <a:lnTo>
                  <a:pt x="44698" y="81886"/>
                </a:lnTo>
                <a:lnTo>
                  <a:pt x="23736" y="82764"/>
                </a:lnTo>
                <a:lnTo>
                  <a:pt x="8312" y="78753"/>
                </a:lnTo>
                <a:lnTo>
                  <a:pt x="98" y="70398"/>
                </a:lnTo>
                <a:lnTo>
                  <a:pt x="0" y="58681"/>
                </a:lnTo>
                <a:lnTo>
                  <a:pt x="8070" y="44937"/>
                </a:lnTo>
                <a:lnTo>
                  <a:pt x="23514" y="30732"/>
                </a:lnTo>
                <a:lnTo>
                  <a:pt x="44784" y="17712"/>
                </a:lnTo>
                <a:lnTo>
                  <a:pt x="69773" y="7440"/>
                </a:lnTo>
                <a:lnTo>
                  <a:pt x="96082" y="1230"/>
                </a:lnTo>
                <a:lnTo>
                  <a:pt x="121328" y="0"/>
                </a:lnTo>
                <a:lnTo>
                  <a:pt x="143432" y="4151"/>
                </a:lnTo>
                <a:lnTo>
                  <a:pt x="160787" y="13517"/>
                </a:lnTo>
                <a:lnTo>
                  <a:pt x="172253" y="27409"/>
                </a:lnTo>
                <a:lnTo>
                  <a:pt x="177054" y="44771"/>
                </a:lnTo>
                <a:lnTo>
                  <a:pt x="174770" y="64362"/>
                </a:lnTo>
                <a:lnTo>
                  <a:pt x="165491" y="84853"/>
                </a:lnTo>
                <a:lnTo>
                  <a:pt x="150003" y="104832"/>
                </a:lnTo>
                <a:lnTo>
                  <a:pt x="129827" y="122825"/>
                </a:lnTo>
                <a:lnTo>
                  <a:pt x="107081" y="137407"/>
                </a:lnTo>
                <a:lnTo>
                  <a:pt x="84218" y="147366"/>
                </a:lnTo>
                <a:lnTo>
                  <a:pt x="63726" y="151871"/>
                </a:lnTo>
                <a:lnTo>
                  <a:pt x="47840" y="150600"/>
                </a:lnTo>
                <a:lnTo>
                  <a:pt x="38301" y="143799"/>
                </a:lnTo>
                <a:lnTo>
                  <a:pt x="36170" y="132277"/>
                </a:lnTo>
                <a:lnTo>
                  <a:pt x="41731" y="117340"/>
                </a:lnTo>
                <a:lnTo>
                  <a:pt x="54474" y="100668"/>
                </a:lnTo>
                <a:lnTo>
                  <a:pt x="73160" y="84152"/>
                </a:lnTo>
                <a:lnTo>
                  <a:pt x="95987" y="69696"/>
                </a:lnTo>
                <a:lnTo>
                  <a:pt x="120818" y="59011"/>
                </a:lnTo>
                <a:lnTo>
                  <a:pt x="145466" y="53415"/>
                </a:lnTo>
                <a:lnTo>
                  <a:pt x="167955" y="53664"/>
                </a:lnTo>
                <a:lnTo>
                  <a:pt x="186673" y="59873"/>
                </a:lnTo>
                <a:lnTo>
                  <a:pt x="200376" y="71562"/>
                </a:lnTo>
                <a:lnTo>
                  <a:pt x="208119" y="87827"/>
                </a:lnTo>
                <a:lnTo>
                  <a:pt x="209271" y="107517"/>
                </a:lnTo>
                <a:lnTo>
                  <a:pt x="203690" y="129308"/>
                </a:lnTo>
                <a:lnTo>
                  <a:pt x="191906" y="151673"/>
                </a:lnTo>
                <a:lnTo>
                  <a:pt x="175161" y="172897"/>
                </a:lnTo>
                <a:lnTo>
                  <a:pt x="155292" y="191208"/>
                </a:lnTo>
                <a:lnTo>
                  <a:pt x="134505" y="204987"/>
                </a:lnTo>
                <a:lnTo>
                  <a:pt x="115106" y="212982"/>
                </a:lnTo>
                <a:lnTo>
                  <a:pt x="99242" y="214490"/>
                </a:lnTo>
                <a:lnTo>
                  <a:pt x="88666" y="209449"/>
                </a:lnTo>
                <a:lnTo>
                  <a:pt x="84567" y="198472"/>
                </a:lnTo>
                <a:lnTo>
                  <a:pt x="87451" y="182796"/>
                </a:lnTo>
                <a:lnTo>
                  <a:pt x="97106" y="164165"/>
                </a:lnTo>
                <a:lnTo>
                  <a:pt x="112641" y="144654"/>
                </a:lnTo>
                <a:lnTo>
                  <a:pt x="132610" y="126453"/>
                </a:lnTo>
                <a:lnTo>
                  <a:pt x="155209" y="111618"/>
                </a:lnTo>
                <a:lnTo>
                  <a:pt x="178512" y="101825"/>
                </a:lnTo>
                <a:lnTo>
                  <a:pt x="200702" y="98164"/>
                </a:lnTo>
                <a:lnTo>
                  <a:pt x="220213" y="101028"/>
                </a:lnTo>
                <a:lnTo>
                  <a:pt x="235738" y="110160"/>
                </a:lnTo>
                <a:lnTo>
                  <a:pt x="246187" y="124833"/>
                </a:lnTo>
                <a:lnTo>
                  <a:pt x="250740" y="144024"/>
                </a:lnTo>
                <a:lnTo>
                  <a:pt x="249028" y="166453"/>
                </a:lnTo>
                <a:lnTo>
                  <a:pt x="241305" y="190525"/>
                </a:lnTo>
                <a:lnTo>
                  <a:pt x="228499" y="214335"/>
                </a:lnTo>
                <a:lnTo>
                  <a:pt x="212111" y="235819"/>
                </a:lnTo>
                <a:lnTo>
                  <a:pt x="194032" y="252998"/>
                </a:lnTo>
                <a:lnTo>
                  <a:pt x="176316" y="264242"/>
                </a:lnTo>
                <a:lnTo>
                  <a:pt x="160954" y="268482"/>
                </a:lnTo>
                <a:lnTo>
                  <a:pt x="149664" y="265354"/>
                </a:lnTo>
                <a:lnTo>
                  <a:pt x="143722" y="255256"/>
                </a:lnTo>
                <a:lnTo>
                  <a:pt x="143840" y="239317"/>
                </a:lnTo>
                <a:lnTo>
                  <a:pt x="150114" y="219292"/>
                </a:lnTo>
                <a:lnTo>
                  <a:pt x="162025" y="197379"/>
                </a:lnTo>
                <a:lnTo>
                  <a:pt x="178531" y="175986"/>
                </a:lnTo>
                <a:lnTo>
                  <a:pt x="198211" y="157452"/>
                </a:lnTo>
                <a:lnTo>
                  <a:pt x="219460" y="143761"/>
                </a:lnTo>
                <a:lnTo>
                  <a:pt x="240678" y="136302"/>
                </a:lnTo>
                <a:lnTo>
                  <a:pt x="260390" y="135733"/>
                </a:lnTo>
                <a:lnTo>
                  <a:pt x="277264" y="142030"/>
                </a:lnTo>
                <a:lnTo>
                  <a:pt x="290101" y="154665"/>
                </a:lnTo>
                <a:lnTo>
                  <a:pt x="297917" y="172774"/>
                </a:lnTo>
                <a:lnTo>
                  <a:pt x="300125" y="195160"/>
                </a:lnTo>
                <a:lnTo>
                  <a:pt x="296699" y="220207"/>
                </a:lnTo>
                <a:lnTo>
                  <a:pt x="288221" y="245880"/>
                </a:lnTo>
                <a:lnTo>
                  <a:pt x="275812" y="269884"/>
                </a:lnTo>
                <a:lnTo>
                  <a:pt x="260990" y="289942"/>
                </a:lnTo>
                <a:lnTo>
                  <a:pt x="245496" y="304091"/>
                </a:lnTo>
                <a:lnTo>
                  <a:pt x="231103" y="310935"/>
                </a:lnTo>
                <a:lnTo>
                  <a:pt x="219442" y="309816"/>
                </a:lnTo>
                <a:lnTo>
                  <a:pt x="211836" y="300903"/>
                </a:lnTo>
                <a:lnTo>
                  <a:pt x="209186" y="285186"/>
                </a:lnTo>
                <a:lnTo>
                  <a:pt x="211887" y="264375"/>
                </a:lnTo>
                <a:lnTo>
                  <a:pt x="219813" y="240727"/>
                </a:lnTo>
                <a:lnTo>
                  <a:pt x="232355" y="216792"/>
                </a:lnTo>
                <a:lnTo>
                  <a:pt x="248518" y="195121"/>
                </a:lnTo>
                <a:lnTo>
                  <a:pt x="267067" y="177948"/>
                </a:lnTo>
                <a:lnTo>
                  <a:pt x="286667" y="166917"/>
                </a:lnTo>
                <a:lnTo>
                  <a:pt x="305981" y="162933"/>
                </a:lnTo>
                <a:lnTo>
                  <a:pt x="323692" y="166204"/>
                </a:lnTo>
                <a:lnTo>
                  <a:pt x="338528" y="176417"/>
                </a:lnTo>
                <a:lnTo>
                  <a:pt x="349369" y="192894"/>
                </a:lnTo>
                <a:lnTo>
                  <a:pt x="355430" y="214556"/>
                </a:lnTo>
                <a:lnTo>
                  <a:pt x="356405" y="239818"/>
                </a:lnTo>
                <a:lnTo>
                  <a:pt x="352513" y="266573"/>
                </a:lnTo>
                <a:lnTo>
                  <a:pt x="344460" y="292367"/>
                </a:lnTo>
                <a:lnTo>
                  <a:pt x="333345" y="314695"/>
                </a:lnTo>
                <a:lnTo>
                  <a:pt x="320543" y="331320"/>
                </a:lnTo>
                <a:lnTo>
                  <a:pt x="307557" y="340560"/>
                </a:lnTo>
                <a:lnTo>
                  <a:pt x="295879" y="341483"/>
                </a:lnTo>
                <a:lnTo>
                  <a:pt x="286841" y="334027"/>
                </a:lnTo>
                <a:lnTo>
                  <a:pt x="281502" y="319009"/>
                </a:lnTo>
                <a:lnTo>
                  <a:pt x="280550" y="298045"/>
                </a:lnTo>
                <a:lnTo>
                  <a:pt x="284250" y="273379"/>
                </a:lnTo>
                <a:lnTo>
                  <a:pt x="292445" y="247630"/>
                </a:lnTo>
                <a:lnTo>
                  <a:pt x="304600" y="223481"/>
                </a:lnTo>
                <a:lnTo>
                  <a:pt x="319885" y="203347"/>
                </a:lnTo>
                <a:lnTo>
                  <a:pt x="337273" y="189079"/>
                </a:lnTo>
                <a:lnTo>
                  <a:pt x="355602" y="181802"/>
                </a:lnTo>
                <a:lnTo>
                  <a:pt x="373612" y="181946"/>
                </a:lnTo>
                <a:lnTo>
                  <a:pt x="389995" y="189428"/>
                </a:lnTo>
                <a:lnTo>
                  <a:pt x="403532" y="203771"/>
                </a:lnTo>
                <a:lnTo>
                  <a:pt x="413262" y="224052"/>
                </a:lnTo>
                <a:lnTo>
                  <a:pt x="418608" y="248760"/>
                </a:lnTo>
                <a:lnTo>
                  <a:pt x="419420" y="275785"/>
                </a:lnTo>
                <a:lnTo>
                  <a:pt x="415968" y="302586"/>
                </a:lnTo>
                <a:lnTo>
                  <a:pt x="408899" y="326505"/>
                </a:lnTo>
                <a:lnTo>
                  <a:pt x="399177" y="345101"/>
                </a:lnTo>
                <a:lnTo>
                  <a:pt x="387993" y="356456"/>
                </a:lnTo>
                <a:lnTo>
                  <a:pt x="376652" y="359393"/>
                </a:lnTo>
                <a:lnTo>
                  <a:pt x="366457" y="353620"/>
                </a:lnTo>
                <a:lnTo>
                  <a:pt x="358592" y="339757"/>
                </a:lnTo>
                <a:lnTo>
                  <a:pt x="354014" y="319278"/>
                </a:lnTo>
                <a:lnTo>
                  <a:pt x="353376" y="294344"/>
                </a:lnTo>
                <a:lnTo>
                  <a:pt x="356976" y="267562"/>
                </a:lnTo>
                <a:lnTo>
                  <a:pt x="364754" y="241669"/>
                </a:lnTo>
                <a:lnTo>
                  <a:pt x="376311" y="219186"/>
                </a:lnTo>
                <a:lnTo>
                  <a:pt x="390958" y="202115"/>
                </a:lnTo>
                <a:lnTo>
                  <a:pt x="407745" y="191765"/>
                </a:lnTo>
                <a:lnTo>
                  <a:pt x="425506" y="188780"/>
                </a:lnTo>
                <a:lnTo>
                  <a:pt x="442940" y="193302"/>
                </a:lnTo>
                <a:lnTo>
                  <a:pt x="458761" y="205076"/>
                </a:lnTo>
                <a:lnTo>
                  <a:pt x="471864" y="223359"/>
                </a:lnTo>
                <a:lnTo>
                  <a:pt x="481419" y="246764"/>
                </a:lnTo>
                <a:lnTo>
                  <a:pt x="486910" y="273236"/>
                </a:lnTo>
                <a:lnTo>
                  <a:pt x="488163" y="300230"/>
                </a:lnTo>
                <a:lnTo>
                  <a:pt x="485354" y="325013"/>
                </a:lnTo>
                <a:lnTo>
                  <a:pt x="479009" y="345016"/>
                </a:lnTo>
                <a:lnTo>
                  <a:pt x="469966" y="358140"/>
                </a:lnTo>
                <a:lnTo>
                  <a:pt x="459308" y="363003"/>
                </a:lnTo>
                <a:lnTo>
                  <a:pt x="448266" y="359088"/>
                </a:lnTo>
                <a:lnTo>
                  <a:pt x="438113" y="346802"/>
                </a:lnTo>
                <a:lnTo>
                  <a:pt x="430049" y="327428"/>
                </a:lnTo>
                <a:lnTo>
                  <a:pt x="425092" y="302984"/>
                </a:lnTo>
                <a:lnTo>
                  <a:pt x="423988" y="275984"/>
                </a:lnTo>
                <a:lnTo>
                  <a:pt x="427152" y="249133"/>
                </a:lnTo>
                <a:lnTo>
                  <a:pt x="434630" y="224985"/>
                </a:lnTo>
                <a:lnTo>
                  <a:pt x="446090" y="205630"/>
                </a:lnTo>
                <a:lnTo>
                  <a:pt x="460825" y="192521"/>
                </a:lnTo>
                <a:lnTo>
                  <a:pt x="477799" y="186496"/>
                </a:lnTo>
                <a:lnTo>
                  <a:pt x="495752" y="187922"/>
                </a:lnTo>
                <a:lnTo>
                  <a:pt x="513378" y="196769"/>
                </a:lnTo>
                <a:lnTo>
                  <a:pt x="529456" y="212499"/>
                </a:lnTo>
                <a:lnTo>
                  <a:pt x="542928" y="233888"/>
                </a:lnTo>
                <a:lnTo>
                  <a:pt x="552933" y="259005"/>
                </a:lnTo>
                <a:lnTo>
                  <a:pt x="558853" y="285371"/>
                </a:lnTo>
                <a:lnTo>
                  <a:pt x="560390" y="310265"/>
                </a:lnTo>
                <a:lnTo>
                  <a:pt x="557614" y="331066"/>
                </a:lnTo>
                <a:lnTo>
                  <a:pt x="550987" y="345562"/>
                </a:lnTo>
                <a:lnTo>
                  <a:pt x="541334" y="352202"/>
                </a:lnTo>
                <a:lnTo>
                  <a:pt x="529780" y="350264"/>
                </a:lnTo>
                <a:lnTo>
                  <a:pt x="517649" y="339928"/>
                </a:lnTo>
                <a:lnTo>
                  <a:pt x="506344" y="322249"/>
                </a:lnTo>
                <a:lnTo>
                  <a:pt x="497218" y="299038"/>
                </a:lnTo>
                <a:lnTo>
                  <a:pt x="491443" y="272640"/>
                </a:lnTo>
                <a:lnTo>
                  <a:pt x="489897" y="245647"/>
                </a:lnTo>
                <a:lnTo>
                  <a:pt x="493070" y="220567"/>
                </a:lnTo>
                <a:lnTo>
                  <a:pt x="500995" y="199515"/>
                </a:lnTo>
                <a:lnTo>
                  <a:pt x="513231" y="184046"/>
                </a:lnTo>
                <a:lnTo>
                  <a:pt x="528900" y="175165"/>
                </a:lnTo>
                <a:lnTo>
                  <a:pt x="546829" y="173451"/>
                </a:lnTo>
                <a:lnTo>
                  <a:pt x="565722" y="179103"/>
                </a:lnTo>
                <a:lnTo>
                  <a:pt x="584287" y="191801"/>
                </a:lnTo>
                <a:lnTo>
                  <a:pt x="601268" y="210525"/>
                </a:lnTo>
                <a:lnTo>
                  <a:pt x="615482" y="233523"/>
                </a:lnTo>
              </a:path>
            </a:pathLst>
          </a:custGeom>
          <a:noFill/>
          <a:ln w="11430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ounded Rectangle 90"/>
          <p:cNvSpPr/>
          <p:nvPr/>
        </p:nvSpPr>
        <p:spPr>
          <a:xfrm>
            <a:off x="8933689" y="5495544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903720" y="5495544"/>
            <a:ext cx="198424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Wobble ON · 진폭 大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Interval 0.1 · 2+2 mm</a:t>
            </a:r>
          </a:p>
        </p:txBody>
      </p:sp>
      <p:sp>
        <p:nvSpPr>
          <p:cNvPr id="93" name="Rounded Rectangle 92"/>
          <p:cNvSpPr/>
          <p:nvPr/>
        </p:nvSpPr>
        <p:spPr>
          <a:xfrm>
            <a:off x="9372600" y="3831336"/>
            <a:ext cx="2286000" cy="162763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94" name="Connector 93"/>
          <p:cNvCxnSpPr/>
          <p:nvPr/>
        </p:nvCxnSpPr>
        <p:spPr>
          <a:xfrm>
            <a:off x="9556642" y="5207072"/>
            <a:ext cx="135610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Connector 94"/>
          <p:cNvCxnSpPr/>
          <p:nvPr/>
        </p:nvCxnSpPr>
        <p:spPr>
          <a:xfrm>
            <a:off x="9624447" y="5139254"/>
            <a:ext cx="0" cy="13563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TextBox 95"/>
          <p:cNvSpPr txBox="1"/>
          <p:nvPr/>
        </p:nvSpPr>
        <p:spPr>
          <a:xfrm>
            <a:off x="9711625" y="5148942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97" name="Connector 96"/>
          <p:cNvCxnSpPr/>
          <p:nvPr/>
        </p:nvCxnSpPr>
        <p:spPr>
          <a:xfrm flipV="1">
            <a:off x="9624447" y="4680812"/>
            <a:ext cx="740163" cy="526260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8" name="Freeform 97"/>
          <p:cNvSpPr/>
          <p:nvPr/>
        </p:nvSpPr>
        <p:spPr>
          <a:xfrm>
            <a:off x="10364610" y="4680812"/>
            <a:ext cx="32849" cy="68498"/>
          </a:xfrm>
          <a:custGeom>
            <a:avLst/>
            <a:gdLst/>
            <a:ahLst/>
            <a:cxnLst/>
            <a:rect l="l" t="t" r="r" b="b"/>
            <a:pathLst>
              <a:path w="32849" h="68498">
                <a:moveTo>
                  <a:pt x="0" y="0"/>
                </a:moveTo>
                <a:lnTo>
                  <a:pt x="2217" y="5941"/>
                </a:lnTo>
                <a:lnTo>
                  <a:pt x="4531" y="11844"/>
                </a:lnTo>
                <a:lnTo>
                  <a:pt x="6941" y="17709"/>
                </a:lnTo>
                <a:lnTo>
                  <a:pt x="9447" y="23534"/>
                </a:lnTo>
                <a:lnTo>
                  <a:pt x="12047" y="29316"/>
                </a:lnTo>
                <a:lnTo>
                  <a:pt x="14742" y="35056"/>
                </a:lnTo>
                <a:lnTo>
                  <a:pt x="17531" y="40751"/>
                </a:lnTo>
                <a:lnTo>
                  <a:pt x="20412" y="46399"/>
                </a:lnTo>
                <a:lnTo>
                  <a:pt x="23385" y="51999"/>
                </a:lnTo>
                <a:lnTo>
                  <a:pt x="26450" y="57550"/>
                </a:lnTo>
                <a:lnTo>
                  <a:pt x="29605" y="63050"/>
                </a:lnTo>
                <a:lnTo>
                  <a:pt x="32849" y="68498"/>
                </a:lnTo>
              </a:path>
            </a:pathLst>
          </a:custGeom>
          <a:noFill/>
          <a:ln w="34925">
            <a:solidFill>
              <a:srgbClr val="86B6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Freeform 98"/>
          <p:cNvSpPr/>
          <p:nvPr/>
        </p:nvSpPr>
        <p:spPr>
          <a:xfrm>
            <a:off x="10397459" y="4749310"/>
            <a:ext cx="45578" cy="60771"/>
          </a:xfrm>
          <a:custGeom>
            <a:avLst/>
            <a:gdLst/>
            <a:ahLst/>
            <a:cxnLst/>
            <a:rect l="l" t="t" r="r" b="b"/>
            <a:pathLst>
              <a:path w="45578" h="60771">
                <a:moveTo>
                  <a:pt x="0" y="0"/>
                </a:moveTo>
                <a:lnTo>
                  <a:pt x="3333" y="5393"/>
                </a:lnTo>
                <a:lnTo>
                  <a:pt x="6754" y="10732"/>
                </a:lnTo>
                <a:lnTo>
                  <a:pt x="10262" y="16014"/>
                </a:lnTo>
                <a:lnTo>
                  <a:pt x="13855" y="21238"/>
                </a:lnTo>
                <a:lnTo>
                  <a:pt x="17534" y="26402"/>
                </a:lnTo>
                <a:lnTo>
                  <a:pt x="21297" y="31505"/>
                </a:lnTo>
                <a:lnTo>
                  <a:pt x="25142" y="36546"/>
                </a:lnTo>
                <a:lnTo>
                  <a:pt x="29070" y="41524"/>
                </a:lnTo>
                <a:lnTo>
                  <a:pt x="33078" y="46436"/>
                </a:lnTo>
                <a:lnTo>
                  <a:pt x="37167" y="51282"/>
                </a:lnTo>
                <a:lnTo>
                  <a:pt x="41334" y="56061"/>
                </a:lnTo>
                <a:lnTo>
                  <a:pt x="45578" y="60771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Freeform 99"/>
          <p:cNvSpPr/>
          <p:nvPr/>
        </p:nvSpPr>
        <p:spPr>
          <a:xfrm>
            <a:off x="10443037" y="4810081"/>
            <a:ext cx="56557" cy="50710"/>
          </a:xfrm>
          <a:custGeom>
            <a:avLst/>
            <a:gdLst/>
            <a:ahLst/>
            <a:cxnLst/>
            <a:rect l="l" t="t" r="r" b="b"/>
            <a:pathLst>
              <a:path w="56557" h="50710">
                <a:moveTo>
                  <a:pt x="0" y="0"/>
                </a:moveTo>
                <a:lnTo>
                  <a:pt x="4322" y="4640"/>
                </a:lnTo>
                <a:lnTo>
                  <a:pt x="8718" y="9208"/>
                </a:lnTo>
                <a:lnTo>
                  <a:pt x="13189" y="13704"/>
                </a:lnTo>
                <a:lnTo>
                  <a:pt x="17732" y="18126"/>
                </a:lnTo>
                <a:lnTo>
                  <a:pt x="22347" y="22474"/>
                </a:lnTo>
                <a:lnTo>
                  <a:pt x="27033" y="26745"/>
                </a:lnTo>
                <a:lnTo>
                  <a:pt x="31788" y="30938"/>
                </a:lnTo>
                <a:lnTo>
                  <a:pt x="36611" y="35054"/>
                </a:lnTo>
                <a:lnTo>
                  <a:pt x="41501" y="39090"/>
                </a:lnTo>
                <a:lnTo>
                  <a:pt x="46456" y="43045"/>
                </a:lnTo>
                <a:lnTo>
                  <a:pt x="51475" y="46919"/>
                </a:lnTo>
                <a:lnTo>
                  <a:pt x="56557" y="50710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Freeform 100"/>
          <p:cNvSpPr/>
          <p:nvPr/>
        </p:nvSpPr>
        <p:spPr>
          <a:xfrm>
            <a:off x="10499594" y="4860791"/>
            <a:ext cx="65361" cy="38700"/>
          </a:xfrm>
          <a:custGeom>
            <a:avLst/>
            <a:gdLst/>
            <a:ahLst/>
            <a:cxnLst/>
            <a:rect l="l" t="t" r="r" b="b"/>
            <a:pathLst>
              <a:path w="65361" h="38700">
                <a:moveTo>
                  <a:pt x="0" y="0"/>
                </a:moveTo>
                <a:lnTo>
                  <a:pt x="5143" y="3708"/>
                </a:lnTo>
                <a:lnTo>
                  <a:pt x="10346" y="7331"/>
                </a:lnTo>
                <a:lnTo>
                  <a:pt x="15608" y="10868"/>
                </a:lnTo>
                <a:lnTo>
                  <a:pt x="20926" y="14318"/>
                </a:lnTo>
                <a:lnTo>
                  <a:pt x="26301" y="17681"/>
                </a:lnTo>
                <a:lnTo>
                  <a:pt x="31730" y="20956"/>
                </a:lnTo>
                <a:lnTo>
                  <a:pt x="37211" y="24142"/>
                </a:lnTo>
                <a:lnTo>
                  <a:pt x="42744" y="27237"/>
                </a:lnTo>
                <a:lnTo>
                  <a:pt x="48327" y="30241"/>
                </a:lnTo>
                <a:lnTo>
                  <a:pt x="53959" y="33154"/>
                </a:lnTo>
                <a:lnTo>
                  <a:pt x="59637" y="35974"/>
                </a:lnTo>
                <a:lnTo>
                  <a:pt x="65361" y="38700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Freeform 101"/>
          <p:cNvSpPr/>
          <p:nvPr/>
        </p:nvSpPr>
        <p:spPr>
          <a:xfrm>
            <a:off x="10564955" y="4899491"/>
            <a:ext cx="71653" cy="25203"/>
          </a:xfrm>
          <a:custGeom>
            <a:avLst/>
            <a:gdLst/>
            <a:ahLst/>
            <a:cxnLst/>
            <a:rect l="l" t="t" r="r" b="b"/>
            <a:pathLst>
              <a:path w="71653" h="25203">
                <a:moveTo>
                  <a:pt x="0" y="0"/>
                </a:moveTo>
                <a:lnTo>
                  <a:pt x="5767" y="2633"/>
                </a:lnTo>
                <a:lnTo>
                  <a:pt x="11577" y="5171"/>
                </a:lnTo>
                <a:lnTo>
                  <a:pt x="17427" y="7614"/>
                </a:lnTo>
                <a:lnTo>
                  <a:pt x="23317" y="9960"/>
                </a:lnTo>
                <a:lnTo>
                  <a:pt x="29244" y="12210"/>
                </a:lnTo>
                <a:lnTo>
                  <a:pt x="35207" y="14362"/>
                </a:lnTo>
                <a:lnTo>
                  <a:pt x="41205" y="16417"/>
                </a:lnTo>
                <a:lnTo>
                  <a:pt x="47235" y="18373"/>
                </a:lnTo>
                <a:lnTo>
                  <a:pt x="53297" y="20230"/>
                </a:lnTo>
                <a:lnTo>
                  <a:pt x="59388" y="21988"/>
                </a:lnTo>
                <a:lnTo>
                  <a:pt x="65508" y="23646"/>
                </a:lnTo>
                <a:lnTo>
                  <a:pt x="71653" y="25203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Freeform 102"/>
          <p:cNvSpPr/>
          <p:nvPr/>
        </p:nvSpPr>
        <p:spPr>
          <a:xfrm>
            <a:off x="10636608" y="4924694"/>
            <a:ext cx="75193" cy="10737"/>
          </a:xfrm>
          <a:custGeom>
            <a:avLst/>
            <a:gdLst/>
            <a:ahLst/>
            <a:cxnLst/>
            <a:rect l="l" t="t" r="r" b="b"/>
            <a:pathLst>
              <a:path w="75193" h="10737">
                <a:moveTo>
                  <a:pt x="0" y="0"/>
                </a:moveTo>
                <a:lnTo>
                  <a:pt x="6170" y="1457"/>
                </a:lnTo>
                <a:lnTo>
                  <a:pt x="12363" y="2812"/>
                </a:lnTo>
                <a:lnTo>
                  <a:pt x="18578" y="4066"/>
                </a:lnTo>
                <a:lnTo>
                  <a:pt x="24812" y="5219"/>
                </a:lnTo>
                <a:lnTo>
                  <a:pt x="31064" y="6269"/>
                </a:lnTo>
                <a:lnTo>
                  <a:pt x="37333" y="7216"/>
                </a:lnTo>
                <a:lnTo>
                  <a:pt x="43616" y="8061"/>
                </a:lnTo>
                <a:lnTo>
                  <a:pt x="49912" y="8803"/>
                </a:lnTo>
                <a:lnTo>
                  <a:pt x="56219" y="9441"/>
                </a:lnTo>
                <a:lnTo>
                  <a:pt x="62536" y="9977"/>
                </a:lnTo>
                <a:lnTo>
                  <a:pt x="68861" y="10409"/>
                </a:lnTo>
                <a:lnTo>
                  <a:pt x="75193" y="10737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Freeform 103"/>
          <p:cNvSpPr/>
          <p:nvPr/>
        </p:nvSpPr>
        <p:spPr>
          <a:xfrm>
            <a:off x="10711801" y="4931290"/>
            <a:ext cx="75842" cy="4504"/>
          </a:xfrm>
          <a:custGeom>
            <a:avLst/>
            <a:gdLst/>
            <a:ahLst/>
            <a:cxnLst/>
            <a:rect l="l" t="t" r="r" b="b"/>
            <a:pathLst>
              <a:path w="75842" h="4504">
                <a:moveTo>
                  <a:pt x="0" y="4141"/>
                </a:moveTo>
                <a:lnTo>
                  <a:pt x="6335" y="4366"/>
                </a:lnTo>
                <a:lnTo>
                  <a:pt x="12674" y="4487"/>
                </a:lnTo>
                <a:lnTo>
                  <a:pt x="19013" y="4504"/>
                </a:lnTo>
                <a:lnTo>
                  <a:pt x="25353" y="4418"/>
                </a:lnTo>
                <a:lnTo>
                  <a:pt x="31689" y="4228"/>
                </a:lnTo>
                <a:lnTo>
                  <a:pt x="38022" y="3934"/>
                </a:lnTo>
                <a:lnTo>
                  <a:pt x="44349" y="3536"/>
                </a:lnTo>
                <a:lnTo>
                  <a:pt x="50669" y="3035"/>
                </a:lnTo>
                <a:lnTo>
                  <a:pt x="56980" y="2431"/>
                </a:lnTo>
                <a:lnTo>
                  <a:pt x="63280" y="1724"/>
                </a:lnTo>
                <a:lnTo>
                  <a:pt x="69568" y="913"/>
                </a:lnTo>
                <a:lnTo>
                  <a:pt x="75842" y="0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Freeform 104"/>
          <p:cNvSpPr/>
          <p:nvPr/>
        </p:nvSpPr>
        <p:spPr>
          <a:xfrm>
            <a:off x="10787643" y="4912429"/>
            <a:ext cx="73577" cy="18861"/>
          </a:xfrm>
          <a:custGeom>
            <a:avLst/>
            <a:gdLst/>
            <a:ahLst/>
            <a:cxnLst/>
            <a:rect l="l" t="t" r="r" b="b"/>
            <a:pathLst>
              <a:path w="73577" h="18861">
                <a:moveTo>
                  <a:pt x="0" y="18861"/>
                </a:moveTo>
                <a:lnTo>
                  <a:pt x="6257" y="17845"/>
                </a:lnTo>
                <a:lnTo>
                  <a:pt x="12498" y="16727"/>
                </a:lnTo>
                <a:lnTo>
                  <a:pt x="18719" y="15507"/>
                </a:lnTo>
                <a:lnTo>
                  <a:pt x="24919" y="14185"/>
                </a:lnTo>
                <a:lnTo>
                  <a:pt x="31097" y="12762"/>
                </a:lnTo>
                <a:lnTo>
                  <a:pt x="37251" y="11238"/>
                </a:lnTo>
                <a:lnTo>
                  <a:pt x="43379" y="9614"/>
                </a:lnTo>
                <a:lnTo>
                  <a:pt x="49480" y="7889"/>
                </a:lnTo>
                <a:lnTo>
                  <a:pt x="55552" y="6065"/>
                </a:lnTo>
                <a:lnTo>
                  <a:pt x="61593" y="4142"/>
                </a:lnTo>
                <a:lnTo>
                  <a:pt x="67602" y="2120"/>
                </a:lnTo>
                <a:lnTo>
                  <a:pt x="73577" y="0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Freeform 105"/>
          <p:cNvSpPr/>
          <p:nvPr/>
        </p:nvSpPr>
        <p:spPr>
          <a:xfrm>
            <a:off x="10302980" y="4665550"/>
            <a:ext cx="561126" cy="337635"/>
          </a:xfrm>
          <a:custGeom>
            <a:avLst/>
            <a:gdLst/>
            <a:ahLst/>
            <a:cxnLst/>
            <a:rect l="l" t="t" r="r" b="b"/>
            <a:pathLst>
              <a:path w="561126" h="337635">
                <a:moveTo>
                  <a:pt x="61630" y="15262"/>
                </a:moveTo>
                <a:lnTo>
                  <a:pt x="49249" y="52222"/>
                </a:lnTo>
                <a:lnTo>
                  <a:pt x="35493" y="73972"/>
                </a:lnTo>
                <a:lnTo>
                  <a:pt x="18995" y="73895"/>
                </a:lnTo>
                <a:lnTo>
                  <a:pt x="4667" y="55783"/>
                </a:lnTo>
                <a:lnTo>
                  <a:pt x="0" y="32143"/>
                </a:lnTo>
                <a:lnTo>
                  <a:pt x="9204" y="17738"/>
                </a:lnTo>
                <a:lnTo>
                  <a:pt x="32001" y="20676"/>
                </a:lnTo>
                <a:lnTo>
                  <a:pt x="65281" y="37324"/>
                </a:lnTo>
                <a:lnTo>
                  <a:pt x="102298" y="55155"/>
                </a:lnTo>
                <a:lnTo>
                  <a:pt x="132076" y="61697"/>
                </a:lnTo>
                <a:lnTo>
                  <a:pt x="145271" y="52050"/>
                </a:lnTo>
                <a:lnTo>
                  <a:pt x="141708" y="30231"/>
                </a:lnTo>
                <a:lnTo>
                  <a:pt x="128732" y="7889"/>
                </a:lnTo>
                <a:lnTo>
                  <a:pt x="112953" y="0"/>
                </a:lnTo>
                <a:lnTo>
                  <a:pt x="98055" y="15544"/>
                </a:lnTo>
                <a:lnTo>
                  <a:pt x="87068" y="50721"/>
                </a:lnTo>
                <a:lnTo>
                  <a:pt x="79838" y="91249"/>
                </a:lnTo>
                <a:lnTo>
                  <a:pt x="71217" y="121349"/>
                </a:lnTo>
                <a:lnTo>
                  <a:pt x="56764" y="131483"/>
                </a:lnTo>
                <a:lnTo>
                  <a:pt x="39137" y="121259"/>
                </a:lnTo>
                <a:lnTo>
                  <a:pt x="26969" y="99356"/>
                </a:lnTo>
                <a:lnTo>
                  <a:pt x="28185" y="79755"/>
                </a:lnTo>
                <a:lnTo>
                  <a:pt x="45575" y="73626"/>
                </a:lnTo>
                <a:lnTo>
                  <a:pt x="77096" y="82023"/>
                </a:lnTo>
                <a:lnTo>
                  <a:pt x="116189" y="95662"/>
                </a:lnTo>
                <a:lnTo>
                  <a:pt x="151288" y="102435"/>
                </a:lnTo>
                <a:lnTo>
                  <a:pt x="170366" y="95875"/>
                </a:lnTo>
                <a:lnTo>
                  <a:pt x="169640" y="77414"/>
                </a:lnTo>
                <a:lnTo>
                  <a:pt x="155842" y="55278"/>
                </a:lnTo>
                <a:lnTo>
                  <a:pt x="138625" y="42885"/>
                </a:lnTo>
                <a:lnTo>
                  <a:pt x="124145" y="51775"/>
                </a:lnTo>
                <a:lnTo>
                  <a:pt x="115782" y="82575"/>
                </a:lnTo>
                <a:lnTo>
                  <a:pt x="113421" y="123875"/>
                </a:lnTo>
                <a:lnTo>
                  <a:pt x="111156" y="159995"/>
                </a:lnTo>
                <a:lnTo>
                  <a:pt x="101635" y="179491"/>
                </a:lnTo>
                <a:lnTo>
                  <a:pt x="84052" y="178605"/>
                </a:lnTo>
                <a:lnTo>
                  <a:pt x="66226" y="161837"/>
                </a:lnTo>
                <a:lnTo>
                  <a:pt x="58857" y="140592"/>
                </a:lnTo>
                <a:lnTo>
                  <a:pt x="68585" y="127293"/>
                </a:lnTo>
                <a:lnTo>
                  <a:pt x="95726" y="127173"/>
                </a:lnTo>
                <a:lnTo>
                  <a:pt x="134658" y="134912"/>
                </a:lnTo>
                <a:lnTo>
                  <a:pt x="173856" y="139822"/>
                </a:lnTo>
                <a:lnTo>
                  <a:pt x="199321" y="134657"/>
                </a:lnTo>
                <a:lnTo>
                  <a:pt x="203322" y="119189"/>
                </a:lnTo>
                <a:lnTo>
                  <a:pt x="190049" y="98714"/>
                </a:lnTo>
                <a:lnTo>
                  <a:pt x="170812" y="83704"/>
                </a:lnTo>
                <a:lnTo>
                  <a:pt x="155057" y="86342"/>
                </a:lnTo>
                <a:lnTo>
                  <a:pt x="147694" y="111265"/>
                </a:lnTo>
                <a:lnTo>
                  <a:pt x="149167" y="150749"/>
                </a:lnTo>
                <a:lnTo>
                  <a:pt x="153483" y="190215"/>
                </a:lnTo>
                <a:lnTo>
                  <a:pt x="150997" y="217247"/>
                </a:lnTo>
                <a:lnTo>
                  <a:pt x="136904" y="225782"/>
                </a:lnTo>
                <a:lnTo>
                  <a:pt x="116386" y="216587"/>
                </a:lnTo>
                <a:lnTo>
                  <a:pt x="101238" y="197365"/>
                </a:lnTo>
                <a:lnTo>
                  <a:pt x="101889" y="179767"/>
                </a:lnTo>
                <a:lnTo>
                  <a:pt x="122136" y="171981"/>
                </a:lnTo>
                <a:lnTo>
                  <a:pt x="158309" y="172872"/>
                </a:lnTo>
                <a:lnTo>
                  <a:pt x="199650" y="174119"/>
                </a:lnTo>
                <a:lnTo>
                  <a:pt x="231056" y="168470"/>
                </a:lnTo>
                <a:lnTo>
                  <a:pt x="241173" y="154818"/>
                </a:lnTo>
                <a:lnTo>
                  <a:pt x="230330" y="136582"/>
                </a:lnTo>
                <a:lnTo>
                  <a:pt x="209485" y="120905"/>
                </a:lnTo>
                <a:lnTo>
                  <a:pt x="191161" y="118572"/>
                </a:lnTo>
                <a:lnTo>
                  <a:pt x="182964" y="137010"/>
                </a:lnTo>
                <a:lnTo>
                  <a:pt x="186651" y="172573"/>
                </a:lnTo>
                <a:lnTo>
                  <a:pt x="196828" y="212712"/>
                </a:lnTo>
                <a:lnTo>
                  <a:pt x="202445" y="244852"/>
                </a:lnTo>
                <a:lnTo>
                  <a:pt x="194824" y="261645"/>
                </a:lnTo>
                <a:lnTo>
                  <a:pt x="175195" y="261148"/>
                </a:lnTo>
                <a:lnTo>
                  <a:pt x="154441" y="247115"/>
                </a:lnTo>
                <a:lnTo>
                  <a:pt x="145794" y="228660"/>
                </a:lnTo>
                <a:lnTo>
                  <a:pt x="157147" y="215143"/>
                </a:lnTo>
                <a:lnTo>
                  <a:pt x="187878" y="209177"/>
                </a:lnTo>
                <a:lnTo>
                  <a:pt x="228874" y="205505"/>
                </a:lnTo>
                <a:lnTo>
                  <a:pt x="264868" y="197624"/>
                </a:lnTo>
                <a:lnTo>
                  <a:pt x="281649" y="184134"/>
                </a:lnTo>
                <a:lnTo>
                  <a:pt x="275167" y="167724"/>
                </a:lnTo>
                <a:lnTo>
                  <a:pt x="254045" y="152849"/>
                </a:lnTo>
                <a:lnTo>
                  <a:pt x="232623" y="147397"/>
                </a:lnTo>
                <a:lnTo>
                  <a:pt x="221865" y="159704"/>
                </a:lnTo>
                <a:lnTo>
                  <a:pt x="225785" y="189944"/>
                </a:lnTo>
                <a:lnTo>
                  <a:pt x="240319" y="228381"/>
                </a:lnTo>
                <a:lnTo>
                  <a:pt x="254000" y="262991"/>
                </a:lnTo>
                <a:lnTo>
                  <a:pt x="254939" y="285962"/>
                </a:lnTo>
                <a:lnTo>
                  <a:pt x="239790" y="293877"/>
                </a:lnTo>
                <a:lnTo>
                  <a:pt x="216650" y="287167"/>
                </a:lnTo>
                <a:lnTo>
                  <a:pt x="199860" y="271313"/>
                </a:lnTo>
                <a:lnTo>
                  <a:pt x="201222" y="254867"/>
                </a:lnTo>
                <a:lnTo>
                  <a:pt x="224083" y="243056"/>
                </a:lnTo>
                <a:lnTo>
                  <a:pt x="261975" y="233941"/>
                </a:lnTo>
                <a:lnTo>
                  <a:pt x="300462" y="222483"/>
                </a:lnTo>
                <a:lnTo>
                  <a:pt x="323479" y="207417"/>
                </a:lnTo>
                <a:lnTo>
                  <a:pt x="322801" y="191593"/>
                </a:lnTo>
                <a:lnTo>
                  <a:pt x="303299" y="178100"/>
                </a:lnTo>
                <a:lnTo>
                  <a:pt x="279210" y="171466"/>
                </a:lnTo>
                <a:lnTo>
                  <a:pt x="264627" y="178856"/>
                </a:lnTo>
                <a:lnTo>
                  <a:pt x="266715" y="203234"/>
                </a:lnTo>
                <a:lnTo>
                  <a:pt x="283543" y="238126"/>
                </a:lnTo>
                <a:lnTo>
                  <a:pt x="304236" y="272717"/>
                </a:lnTo>
                <a:lnTo>
                  <a:pt x="314683" y="299292"/>
                </a:lnTo>
                <a:lnTo>
                  <a:pt x="307039" y="314095"/>
                </a:lnTo>
                <a:lnTo>
                  <a:pt x="285263" y="315464"/>
                </a:lnTo>
                <a:lnTo>
                  <a:pt x="262781" y="305090"/>
                </a:lnTo>
                <a:lnTo>
                  <a:pt x="254263" y="288979"/>
                </a:lnTo>
                <a:lnTo>
                  <a:pt x="267449" y="273298"/>
                </a:lnTo>
                <a:lnTo>
                  <a:pt x="299511" y="259083"/>
                </a:lnTo>
                <a:lnTo>
                  <a:pt x="337897" y="243298"/>
                </a:lnTo>
                <a:lnTo>
                  <a:pt x="365802" y="225183"/>
                </a:lnTo>
                <a:lnTo>
                  <a:pt x="371531" y="208256"/>
                </a:lnTo>
                <a:lnTo>
                  <a:pt x="355590" y="195698"/>
                </a:lnTo>
                <a:lnTo>
                  <a:pt x="330161" y="189364"/>
                </a:lnTo>
                <a:lnTo>
                  <a:pt x="311268" y="193621"/>
                </a:lnTo>
                <a:lnTo>
                  <a:pt x="309683" y="212500"/>
                </a:lnTo>
                <a:lnTo>
                  <a:pt x="326457" y="242710"/>
                </a:lnTo>
                <a:lnTo>
                  <a:pt x="352295" y="275215"/>
                </a:lnTo>
                <a:lnTo>
                  <a:pt x="372016" y="302768"/>
                </a:lnTo>
                <a:lnTo>
                  <a:pt x="373912" y="322071"/>
                </a:lnTo>
                <a:lnTo>
                  <a:pt x="357158" y="330837"/>
                </a:lnTo>
                <a:lnTo>
                  <a:pt x="332399" y="327724"/>
                </a:lnTo>
                <a:lnTo>
                  <a:pt x="315448" y="315138"/>
                </a:lnTo>
                <a:lnTo>
                  <a:pt x="318122" y="298294"/>
                </a:lnTo>
                <a:lnTo>
                  <a:pt x="341996" y="280218"/>
                </a:lnTo>
                <a:lnTo>
                  <a:pt x="377478" y="260089"/>
                </a:lnTo>
                <a:lnTo>
                  <a:pt x="408195" y="237979"/>
                </a:lnTo>
                <a:lnTo>
                  <a:pt x="419960" y="218249"/>
                </a:lnTo>
                <a:lnTo>
                  <a:pt x="409044" y="205320"/>
                </a:lnTo>
                <a:lnTo>
                  <a:pt x="384164" y="199885"/>
                </a:lnTo>
                <a:lnTo>
                  <a:pt x="361420" y="202900"/>
                </a:lnTo>
                <a:lnTo>
                  <a:pt x="354866" y="217451"/>
                </a:lnTo>
                <a:lnTo>
                  <a:pt x="369256" y="242651"/>
                </a:lnTo>
                <a:lnTo>
                  <a:pt x="397831" y="271618"/>
                </a:lnTo>
                <a:lnTo>
                  <a:pt x="425540" y="297834"/>
                </a:lnTo>
                <a:lnTo>
                  <a:pt x="437794" y="318867"/>
                </a:lnTo>
                <a:lnTo>
                  <a:pt x="429057" y="333117"/>
                </a:lnTo>
                <a:lnTo>
                  <a:pt x="405863" y="337635"/>
                </a:lnTo>
                <a:lnTo>
                  <a:pt x="383150" y="331113"/>
                </a:lnTo>
                <a:lnTo>
                  <a:pt x="375689" y="316155"/>
                </a:lnTo>
                <a:lnTo>
                  <a:pt x="389729" y="296270"/>
                </a:lnTo>
                <a:lnTo>
                  <a:pt x="419617" y="272569"/>
                </a:lnTo>
                <a:lnTo>
                  <a:pt x="450607" y="246204"/>
                </a:lnTo>
                <a:lnTo>
                  <a:pt x="467138" y="222354"/>
                </a:lnTo>
                <a:lnTo>
                  <a:pt x="461878" y="207287"/>
                </a:lnTo>
                <a:lnTo>
                  <a:pt x="439482" y="202301"/>
                </a:lnTo>
                <a:lnTo>
                  <a:pt x="414223" y="205547"/>
                </a:lnTo>
                <a:lnTo>
                  <a:pt x="402223" y="217474"/>
                </a:lnTo>
                <a:lnTo>
                  <a:pt x="412223" y="238155"/>
                </a:lnTo>
                <a:lnTo>
                  <a:pt x="440897" y="262858"/>
                </a:lnTo>
                <a:lnTo>
                  <a:pt x="474490" y="286004"/>
                </a:lnTo>
                <a:lnTo>
                  <a:pt x="496698" y="306093"/>
                </a:lnTo>
                <a:lnTo>
                  <a:pt x="497894" y="323105"/>
                </a:lnTo>
                <a:lnTo>
                  <a:pt x="479911" y="334166"/>
                </a:lnTo>
                <a:lnTo>
                  <a:pt x="454975" y="335108"/>
                </a:lnTo>
                <a:lnTo>
                  <a:pt x="439049" y="324915"/>
                </a:lnTo>
                <a:lnTo>
                  <a:pt x="442619" y="305851"/>
                </a:lnTo>
                <a:lnTo>
                  <a:pt x="464667" y="280122"/>
                </a:lnTo>
                <a:lnTo>
                  <a:pt x="493238" y="249993"/>
                </a:lnTo>
                <a:lnTo>
                  <a:pt x="512581" y="221360"/>
                </a:lnTo>
                <a:lnTo>
                  <a:pt x="512647" y="202415"/>
                </a:lnTo>
                <a:lnTo>
                  <a:pt x="494197" y="196527"/>
                </a:lnTo>
                <a:lnTo>
                  <a:pt x="468313" y="200621"/>
                </a:lnTo>
                <a:lnTo>
                  <a:pt x="451338" y="211741"/>
                </a:lnTo>
                <a:lnTo>
                  <a:pt x="455570" y="229103"/>
                </a:lnTo>
                <a:lnTo>
                  <a:pt x="481791" y="249582"/>
                </a:lnTo>
                <a:lnTo>
                  <a:pt x="518655" y="268653"/>
                </a:lnTo>
                <a:lnTo>
                  <a:pt x="549356" y="285609"/>
                </a:lnTo>
                <a:lnTo>
                  <a:pt x="561126" y="302380"/>
                </a:lnTo>
                <a:lnTo>
                  <a:pt x="551236" y="317687"/>
                </a:lnTo>
                <a:lnTo>
                  <a:pt x="527936" y="326062"/>
                </a:lnTo>
                <a:lnTo>
                  <a:pt x="506362" y="322800"/>
                </a:lnTo>
                <a:lnTo>
                  <a:pt x="500037" y="307387"/>
                </a:lnTo>
                <a:lnTo>
                  <a:pt x="512760" y="281823"/>
                </a:lnTo>
                <a:lnTo>
                  <a:pt x="536388" y="249167"/>
                </a:lnTo>
                <a:lnTo>
                  <a:pt x="556192" y="215875"/>
                </a:lnTo>
                <a:lnTo>
                  <a:pt x="560397" y="191772"/>
                </a:lnTo>
                <a:lnTo>
                  <a:pt x="546513" y="183139"/>
                </a:lnTo>
                <a:lnTo>
                  <a:pt x="521938" y="187648"/>
                </a:lnTo>
                <a:lnTo>
                  <a:pt x="501335" y="199390"/>
                </a:lnTo>
                <a:lnTo>
                  <a:pt x="499280" y="215094"/>
                </a:lnTo>
                <a:lnTo>
                  <a:pt x="520897" y="232109"/>
                </a:lnTo>
                <a:lnTo>
                  <a:pt x="558240" y="246879"/>
                </a:lnTo>
              </a:path>
            </a:pathLst>
          </a:custGeom>
          <a:noFill/>
          <a:ln w="11430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Rounded Rectangle 106"/>
          <p:cNvSpPr/>
          <p:nvPr/>
        </p:nvSpPr>
        <p:spPr>
          <a:xfrm>
            <a:off x="11402569" y="5495544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9372600" y="5495544"/>
            <a:ext cx="198424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SnowMan ON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Interval 0.1 · 2+2 mm</a:t>
            </a:r>
          </a:p>
        </p:txBody>
      </p:sp>
      <p:cxnSp>
        <p:nvCxnSpPr>
          <p:cNvPr id="109" name="Connector 108"/>
          <p:cNvCxnSpPr/>
          <p:nvPr/>
        </p:nvCxnSpPr>
        <p:spPr>
          <a:xfrm>
            <a:off x="502920" y="6071616"/>
            <a:ext cx="292608" cy="0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850392" y="5989320"/>
            <a:ext cx="2331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마크 = 용접 (레이저 ON, 의도됨)</a:t>
            </a:r>
          </a:p>
        </p:txBody>
      </p:sp>
      <p:cxnSp>
        <p:nvCxnSpPr>
          <p:cNvPr id="111" name="Connector 110"/>
          <p:cNvCxnSpPr/>
          <p:nvPr/>
        </p:nvCxnSpPr>
        <p:spPr>
          <a:xfrm>
            <a:off x="3227832" y="6071616"/>
            <a:ext cx="292608" cy="0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3575304" y="5989320"/>
            <a:ext cx="2331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점프 (레이저 OFF, 의도됨)</a:t>
            </a:r>
          </a:p>
        </p:txBody>
      </p:sp>
      <p:cxnSp>
        <p:nvCxnSpPr>
          <p:cNvPr id="113" name="Connector 112"/>
          <p:cNvCxnSpPr/>
          <p:nvPr/>
        </p:nvCxnSpPr>
        <p:spPr>
          <a:xfrm>
            <a:off x="5952744" y="6071616"/>
            <a:ext cx="292608" cy="0"/>
          </a:xfrm>
          <a:prstGeom prst="line">
            <a:avLst/>
          </a:prstGeom>
          <a:ln w="3175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4" name="TextBox 113"/>
          <p:cNvSpPr txBox="1"/>
          <p:nvPr/>
        </p:nvSpPr>
        <p:spPr>
          <a:xfrm>
            <a:off x="6300216" y="5989320"/>
            <a:ext cx="2331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이상 발광 (레이저 ON, 의도 안 됨)</a:t>
            </a:r>
          </a:p>
        </p:txBody>
      </p:sp>
      <p:cxnSp>
        <p:nvCxnSpPr>
          <p:cNvPr id="115" name="Connector 114"/>
          <p:cNvCxnSpPr/>
          <p:nvPr/>
        </p:nvCxnSpPr>
        <p:spPr>
          <a:xfrm>
            <a:off x="8677656" y="6071616"/>
            <a:ext cx="292608" cy="0"/>
          </a:xfrm>
          <a:prstGeom prst="line">
            <a:avLst/>
          </a:prstGeom>
          <a:ln w="11430">
            <a:solidFill>
              <a:srgbClr val="1BAF7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6" name="TextBox 115"/>
          <p:cNvSpPr txBox="1"/>
          <p:nvPr/>
        </p:nvSpPr>
        <p:spPr>
          <a:xfrm>
            <a:off x="9025128" y="5989320"/>
            <a:ext cx="2331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와블 궤적</a:t>
            </a:r>
          </a:p>
        </p:txBody>
      </p:sp>
      <p:cxnSp>
        <p:nvCxnSpPr>
          <p:cNvPr id="117" name="Connector 116"/>
          <p:cNvCxnSpPr/>
          <p:nvPr/>
        </p:nvCxnSpPr>
        <p:spPr>
          <a:xfrm>
            <a:off x="502920" y="6281928"/>
            <a:ext cx="205739" cy="0"/>
          </a:xfrm>
          <a:prstGeom prst="line">
            <a:avLst/>
          </a:prstGeom>
          <a:ln w="34925">
            <a:solidFill>
              <a:srgbClr val="86B6E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Connector 117"/>
          <p:cNvCxnSpPr/>
          <p:nvPr/>
        </p:nvCxnSpPr>
        <p:spPr>
          <a:xfrm>
            <a:off x="777240" y="6281928"/>
            <a:ext cx="205740" cy="0"/>
          </a:xfrm>
          <a:prstGeom prst="line">
            <a:avLst/>
          </a:prstGeom>
          <a:ln w="34925">
            <a:solidFill>
              <a:srgbClr val="5598E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Connector 118"/>
          <p:cNvCxnSpPr/>
          <p:nvPr/>
        </p:nvCxnSpPr>
        <p:spPr>
          <a:xfrm>
            <a:off x="1051560" y="6281928"/>
            <a:ext cx="205740" cy="0"/>
          </a:xfrm>
          <a:prstGeom prst="line">
            <a:avLst/>
          </a:prstGeom>
          <a:ln w="349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Connector 119"/>
          <p:cNvCxnSpPr/>
          <p:nvPr/>
        </p:nvCxnSpPr>
        <p:spPr>
          <a:xfrm>
            <a:off x="1325879" y="6281928"/>
            <a:ext cx="205741" cy="0"/>
          </a:xfrm>
          <a:prstGeom prst="line">
            <a:avLst/>
          </a:prstGeom>
          <a:ln w="34925">
            <a:solidFill>
              <a:srgbClr val="1C5CA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Connector 120"/>
          <p:cNvCxnSpPr/>
          <p:nvPr/>
        </p:nvCxnSpPr>
        <p:spPr>
          <a:xfrm>
            <a:off x="1600200" y="6281928"/>
            <a:ext cx="205740" cy="0"/>
          </a:xfrm>
          <a:prstGeom prst="line">
            <a:avLst/>
          </a:prstGeom>
          <a:ln w="34925">
            <a:solidFill>
              <a:srgbClr val="10428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2" name="TextBox 121"/>
          <p:cNvSpPr txBox="1"/>
          <p:nvPr/>
        </p:nvSpPr>
        <p:spPr>
          <a:xfrm>
            <a:off x="1965960" y="6227064"/>
            <a:ext cx="36576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파워 저 -&gt; 고 (같은 파랑 계열의 명도로만 표현)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56032"/>
            <a:ext cx="112471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GRID B  ·  핵심</a:t>
            </a:r>
          </a:p>
          <a:p>
            <a:pPr algn="l"/>
            <a:r>
              <a:rPr sz="20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격자 B - Arc x 램핑 / 와블 조합  (2/2)</a:t>
            </a:r>
          </a:p>
          <a:p>
            <a:pPr algn="l">
              <a:spcBef>
                <a:spcPts val="300"/>
              </a:spcBef>
            </a:pPr>
            <a:r>
              <a:rPr sz="10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모두 R 10 mm · Sweep 90도 · CCW 동일 형상.  행 = 램핑 상태, 열 = 와블 상태.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65960" y="1325880"/>
            <a:ext cx="22860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Wobble OFF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34840" y="1325880"/>
            <a:ext cx="22860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Wobble ON · 진폭 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03720" y="1325880"/>
            <a:ext cx="22860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Wobble ON · 진폭 大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72600" y="1325880"/>
            <a:ext cx="228600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SnowMan 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2057400"/>
            <a:ext cx="1371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램핑 ON · 거리 과대</a:t>
            </a:r>
          </a:p>
          <a:p>
            <a:pPr algn="l">
              <a:spcBef>
                <a:spcPts val="200"/>
              </a:spcBef>
            </a:pPr>
            <a:r>
              <a:rPr sz="80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Interval 0.1 · 10+10 mm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965960" y="1600200"/>
            <a:ext cx="2286000" cy="162763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19050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1" name="Connector 10"/>
          <p:cNvCxnSpPr/>
          <p:nvPr/>
        </p:nvCxnSpPr>
        <p:spPr>
          <a:xfrm>
            <a:off x="2150002" y="2975936"/>
            <a:ext cx="135610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2217807" y="2908118"/>
            <a:ext cx="0" cy="13563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2304985" y="2917806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14" name="Connector 13"/>
          <p:cNvCxnSpPr/>
          <p:nvPr/>
        </p:nvCxnSpPr>
        <p:spPr>
          <a:xfrm flipV="1">
            <a:off x="2217807" y="2449676"/>
            <a:ext cx="740163" cy="526260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Freeform 14"/>
          <p:cNvSpPr/>
          <p:nvPr/>
        </p:nvSpPr>
        <p:spPr>
          <a:xfrm>
            <a:off x="2957970" y="2449676"/>
            <a:ext cx="32849" cy="68498"/>
          </a:xfrm>
          <a:custGeom>
            <a:avLst/>
            <a:gdLst/>
            <a:ahLst/>
            <a:cxnLst/>
            <a:rect l="l" t="t" r="r" b="b"/>
            <a:pathLst>
              <a:path w="32849" h="68498">
                <a:moveTo>
                  <a:pt x="0" y="0"/>
                </a:moveTo>
                <a:lnTo>
                  <a:pt x="2217" y="5941"/>
                </a:lnTo>
                <a:lnTo>
                  <a:pt x="4531" y="11844"/>
                </a:lnTo>
                <a:lnTo>
                  <a:pt x="6941" y="17709"/>
                </a:lnTo>
                <a:lnTo>
                  <a:pt x="9447" y="23534"/>
                </a:lnTo>
                <a:lnTo>
                  <a:pt x="12047" y="29316"/>
                </a:lnTo>
                <a:lnTo>
                  <a:pt x="14742" y="35056"/>
                </a:lnTo>
                <a:lnTo>
                  <a:pt x="17531" y="40751"/>
                </a:lnTo>
                <a:lnTo>
                  <a:pt x="20412" y="46399"/>
                </a:lnTo>
                <a:lnTo>
                  <a:pt x="23385" y="51999"/>
                </a:lnTo>
                <a:lnTo>
                  <a:pt x="26450" y="57550"/>
                </a:lnTo>
                <a:lnTo>
                  <a:pt x="29605" y="63050"/>
                </a:lnTo>
                <a:lnTo>
                  <a:pt x="32849" y="68498"/>
                </a:lnTo>
              </a:path>
            </a:pathLst>
          </a:custGeom>
          <a:noFill/>
          <a:ln w="34925">
            <a:solidFill>
              <a:srgbClr val="86B6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2990819" y="2518174"/>
            <a:ext cx="45578" cy="60771"/>
          </a:xfrm>
          <a:custGeom>
            <a:avLst/>
            <a:gdLst/>
            <a:ahLst/>
            <a:cxnLst/>
            <a:rect l="l" t="t" r="r" b="b"/>
            <a:pathLst>
              <a:path w="45578" h="60771">
                <a:moveTo>
                  <a:pt x="0" y="0"/>
                </a:moveTo>
                <a:lnTo>
                  <a:pt x="3333" y="5393"/>
                </a:lnTo>
                <a:lnTo>
                  <a:pt x="6754" y="10732"/>
                </a:lnTo>
                <a:lnTo>
                  <a:pt x="10262" y="16014"/>
                </a:lnTo>
                <a:lnTo>
                  <a:pt x="13855" y="21238"/>
                </a:lnTo>
                <a:lnTo>
                  <a:pt x="17534" y="26402"/>
                </a:lnTo>
                <a:lnTo>
                  <a:pt x="21297" y="31505"/>
                </a:lnTo>
                <a:lnTo>
                  <a:pt x="25142" y="36546"/>
                </a:lnTo>
                <a:lnTo>
                  <a:pt x="29070" y="41524"/>
                </a:lnTo>
                <a:lnTo>
                  <a:pt x="33078" y="46436"/>
                </a:lnTo>
                <a:lnTo>
                  <a:pt x="37167" y="51282"/>
                </a:lnTo>
                <a:lnTo>
                  <a:pt x="41334" y="56061"/>
                </a:lnTo>
                <a:lnTo>
                  <a:pt x="45578" y="60771"/>
                </a:lnTo>
              </a:path>
            </a:pathLst>
          </a:custGeom>
          <a:noFill/>
          <a:ln w="34925">
            <a:solidFill>
              <a:srgbClr val="5598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3036397" y="2578945"/>
            <a:ext cx="56557" cy="50710"/>
          </a:xfrm>
          <a:custGeom>
            <a:avLst/>
            <a:gdLst/>
            <a:ahLst/>
            <a:cxnLst/>
            <a:rect l="l" t="t" r="r" b="b"/>
            <a:pathLst>
              <a:path w="56557" h="50710">
                <a:moveTo>
                  <a:pt x="0" y="0"/>
                </a:moveTo>
                <a:lnTo>
                  <a:pt x="4322" y="4640"/>
                </a:lnTo>
                <a:lnTo>
                  <a:pt x="8718" y="9208"/>
                </a:lnTo>
                <a:lnTo>
                  <a:pt x="13189" y="13704"/>
                </a:lnTo>
                <a:lnTo>
                  <a:pt x="17732" y="18126"/>
                </a:lnTo>
                <a:lnTo>
                  <a:pt x="22347" y="22474"/>
                </a:lnTo>
                <a:lnTo>
                  <a:pt x="27033" y="26745"/>
                </a:lnTo>
                <a:lnTo>
                  <a:pt x="31788" y="30938"/>
                </a:lnTo>
                <a:lnTo>
                  <a:pt x="36611" y="35054"/>
                </a:lnTo>
                <a:lnTo>
                  <a:pt x="41501" y="39090"/>
                </a:lnTo>
                <a:lnTo>
                  <a:pt x="46456" y="43045"/>
                </a:lnTo>
                <a:lnTo>
                  <a:pt x="51475" y="46919"/>
                </a:lnTo>
                <a:lnTo>
                  <a:pt x="56557" y="50710"/>
                </a:lnTo>
              </a:path>
            </a:pathLst>
          </a:custGeom>
          <a:noFill/>
          <a:ln w="349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3092954" y="2629655"/>
            <a:ext cx="65361" cy="38700"/>
          </a:xfrm>
          <a:custGeom>
            <a:avLst/>
            <a:gdLst/>
            <a:ahLst/>
            <a:cxnLst/>
            <a:rect l="l" t="t" r="r" b="b"/>
            <a:pathLst>
              <a:path w="65361" h="38700">
                <a:moveTo>
                  <a:pt x="0" y="0"/>
                </a:moveTo>
                <a:lnTo>
                  <a:pt x="5143" y="3708"/>
                </a:lnTo>
                <a:lnTo>
                  <a:pt x="10346" y="7331"/>
                </a:lnTo>
                <a:lnTo>
                  <a:pt x="15608" y="10868"/>
                </a:lnTo>
                <a:lnTo>
                  <a:pt x="20926" y="14318"/>
                </a:lnTo>
                <a:lnTo>
                  <a:pt x="26301" y="17681"/>
                </a:lnTo>
                <a:lnTo>
                  <a:pt x="31730" y="20956"/>
                </a:lnTo>
                <a:lnTo>
                  <a:pt x="37211" y="24142"/>
                </a:lnTo>
                <a:lnTo>
                  <a:pt x="42744" y="27237"/>
                </a:lnTo>
                <a:lnTo>
                  <a:pt x="48327" y="30241"/>
                </a:lnTo>
                <a:lnTo>
                  <a:pt x="53959" y="33154"/>
                </a:lnTo>
                <a:lnTo>
                  <a:pt x="59637" y="35974"/>
                </a:lnTo>
                <a:lnTo>
                  <a:pt x="65361" y="38700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3158315" y="2668355"/>
            <a:ext cx="71653" cy="25203"/>
          </a:xfrm>
          <a:custGeom>
            <a:avLst/>
            <a:gdLst/>
            <a:ahLst/>
            <a:cxnLst/>
            <a:rect l="l" t="t" r="r" b="b"/>
            <a:pathLst>
              <a:path w="71653" h="25203">
                <a:moveTo>
                  <a:pt x="0" y="0"/>
                </a:moveTo>
                <a:lnTo>
                  <a:pt x="5767" y="2633"/>
                </a:lnTo>
                <a:lnTo>
                  <a:pt x="11577" y="5171"/>
                </a:lnTo>
                <a:lnTo>
                  <a:pt x="17427" y="7614"/>
                </a:lnTo>
                <a:lnTo>
                  <a:pt x="23317" y="9960"/>
                </a:lnTo>
                <a:lnTo>
                  <a:pt x="29244" y="12210"/>
                </a:lnTo>
                <a:lnTo>
                  <a:pt x="35207" y="14362"/>
                </a:lnTo>
                <a:lnTo>
                  <a:pt x="41205" y="16417"/>
                </a:lnTo>
                <a:lnTo>
                  <a:pt x="47235" y="18373"/>
                </a:lnTo>
                <a:lnTo>
                  <a:pt x="53297" y="20230"/>
                </a:lnTo>
                <a:lnTo>
                  <a:pt x="59388" y="21988"/>
                </a:lnTo>
                <a:lnTo>
                  <a:pt x="65508" y="23646"/>
                </a:lnTo>
                <a:lnTo>
                  <a:pt x="71653" y="25203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3229968" y="2693558"/>
            <a:ext cx="75193" cy="10737"/>
          </a:xfrm>
          <a:custGeom>
            <a:avLst/>
            <a:gdLst/>
            <a:ahLst/>
            <a:cxnLst/>
            <a:rect l="l" t="t" r="r" b="b"/>
            <a:pathLst>
              <a:path w="75193" h="10737">
                <a:moveTo>
                  <a:pt x="0" y="0"/>
                </a:moveTo>
                <a:lnTo>
                  <a:pt x="6170" y="1457"/>
                </a:lnTo>
                <a:lnTo>
                  <a:pt x="12363" y="2812"/>
                </a:lnTo>
                <a:lnTo>
                  <a:pt x="18578" y="4066"/>
                </a:lnTo>
                <a:lnTo>
                  <a:pt x="24812" y="5219"/>
                </a:lnTo>
                <a:lnTo>
                  <a:pt x="31064" y="6269"/>
                </a:lnTo>
                <a:lnTo>
                  <a:pt x="37333" y="7216"/>
                </a:lnTo>
                <a:lnTo>
                  <a:pt x="43616" y="8061"/>
                </a:lnTo>
                <a:lnTo>
                  <a:pt x="49912" y="8803"/>
                </a:lnTo>
                <a:lnTo>
                  <a:pt x="56219" y="9441"/>
                </a:lnTo>
                <a:lnTo>
                  <a:pt x="62536" y="9977"/>
                </a:lnTo>
                <a:lnTo>
                  <a:pt x="68861" y="10409"/>
                </a:lnTo>
                <a:lnTo>
                  <a:pt x="75193" y="10737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3305161" y="2700154"/>
            <a:ext cx="75842" cy="4504"/>
          </a:xfrm>
          <a:custGeom>
            <a:avLst/>
            <a:gdLst/>
            <a:ahLst/>
            <a:cxnLst/>
            <a:rect l="l" t="t" r="r" b="b"/>
            <a:pathLst>
              <a:path w="75842" h="4504">
                <a:moveTo>
                  <a:pt x="0" y="4141"/>
                </a:moveTo>
                <a:lnTo>
                  <a:pt x="6335" y="4366"/>
                </a:lnTo>
                <a:lnTo>
                  <a:pt x="12674" y="4487"/>
                </a:lnTo>
                <a:lnTo>
                  <a:pt x="19013" y="4504"/>
                </a:lnTo>
                <a:lnTo>
                  <a:pt x="25353" y="4418"/>
                </a:lnTo>
                <a:lnTo>
                  <a:pt x="31689" y="4228"/>
                </a:lnTo>
                <a:lnTo>
                  <a:pt x="38022" y="3934"/>
                </a:lnTo>
                <a:lnTo>
                  <a:pt x="44349" y="3536"/>
                </a:lnTo>
                <a:lnTo>
                  <a:pt x="50669" y="3035"/>
                </a:lnTo>
                <a:lnTo>
                  <a:pt x="56980" y="2431"/>
                </a:lnTo>
                <a:lnTo>
                  <a:pt x="63280" y="1724"/>
                </a:lnTo>
                <a:lnTo>
                  <a:pt x="69568" y="913"/>
                </a:lnTo>
                <a:lnTo>
                  <a:pt x="75842" y="0"/>
                </a:lnTo>
              </a:path>
            </a:pathLst>
          </a:custGeom>
          <a:noFill/>
          <a:ln w="34925">
            <a:solidFill>
              <a:srgbClr val="1C5CA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3381003" y="2681293"/>
            <a:ext cx="73577" cy="18861"/>
          </a:xfrm>
          <a:custGeom>
            <a:avLst/>
            <a:gdLst/>
            <a:ahLst/>
            <a:cxnLst/>
            <a:rect l="l" t="t" r="r" b="b"/>
            <a:pathLst>
              <a:path w="73577" h="18861">
                <a:moveTo>
                  <a:pt x="0" y="18861"/>
                </a:moveTo>
                <a:lnTo>
                  <a:pt x="6257" y="17845"/>
                </a:lnTo>
                <a:lnTo>
                  <a:pt x="12498" y="16727"/>
                </a:lnTo>
                <a:lnTo>
                  <a:pt x="18719" y="15507"/>
                </a:lnTo>
                <a:lnTo>
                  <a:pt x="24919" y="14185"/>
                </a:lnTo>
                <a:lnTo>
                  <a:pt x="31097" y="12762"/>
                </a:lnTo>
                <a:lnTo>
                  <a:pt x="37251" y="11238"/>
                </a:lnTo>
                <a:lnTo>
                  <a:pt x="43379" y="9614"/>
                </a:lnTo>
                <a:lnTo>
                  <a:pt x="49480" y="7889"/>
                </a:lnTo>
                <a:lnTo>
                  <a:pt x="55552" y="6065"/>
                </a:lnTo>
                <a:lnTo>
                  <a:pt x="61593" y="4142"/>
                </a:lnTo>
                <a:lnTo>
                  <a:pt x="67602" y="2120"/>
                </a:lnTo>
                <a:lnTo>
                  <a:pt x="73577" y="0"/>
                </a:lnTo>
              </a:path>
            </a:pathLst>
          </a:custGeom>
          <a:noFill/>
          <a:ln w="349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3454580" y="2593065"/>
            <a:ext cx="139536" cy="88228"/>
          </a:xfrm>
          <a:custGeom>
            <a:avLst/>
            <a:gdLst/>
            <a:ahLst/>
            <a:cxnLst/>
            <a:rect l="l" t="t" r="r" b="b"/>
            <a:pathLst>
              <a:path w="139536" h="88228">
                <a:moveTo>
                  <a:pt x="0" y="88228"/>
                </a:moveTo>
                <a:lnTo>
                  <a:pt x="11950" y="83653"/>
                </a:lnTo>
                <a:lnTo>
                  <a:pt x="23743" y="78685"/>
                </a:lnTo>
                <a:lnTo>
                  <a:pt x="35365" y="73331"/>
                </a:lnTo>
                <a:lnTo>
                  <a:pt x="46804" y="67596"/>
                </a:lnTo>
                <a:lnTo>
                  <a:pt x="58048" y="61486"/>
                </a:lnTo>
                <a:lnTo>
                  <a:pt x="69084" y="55008"/>
                </a:lnTo>
                <a:lnTo>
                  <a:pt x="79900" y="48169"/>
                </a:lnTo>
                <a:lnTo>
                  <a:pt x="90484" y="40977"/>
                </a:lnTo>
                <a:lnTo>
                  <a:pt x="100825" y="33439"/>
                </a:lnTo>
                <a:lnTo>
                  <a:pt x="110912" y="25563"/>
                </a:lnTo>
                <a:lnTo>
                  <a:pt x="120733" y="17359"/>
                </a:lnTo>
                <a:lnTo>
                  <a:pt x="130278" y="8835"/>
                </a:lnTo>
                <a:lnTo>
                  <a:pt x="139536" y="0"/>
                </a:lnTo>
              </a:path>
            </a:pathLst>
          </a:custGeom>
          <a:noFill/>
          <a:ln w="31750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4" name="Connector 23"/>
          <p:cNvCxnSpPr/>
          <p:nvPr/>
        </p:nvCxnSpPr>
        <p:spPr>
          <a:xfrm>
            <a:off x="3550527" y="2549468"/>
            <a:ext cx="87178" cy="87194"/>
          </a:xfrm>
          <a:prstGeom prst="line">
            <a:avLst/>
          </a:prstGeom>
          <a:ln w="2540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 flipV="1">
            <a:off x="3550527" y="2549468"/>
            <a:ext cx="87178" cy="87194"/>
          </a:xfrm>
          <a:prstGeom prst="line">
            <a:avLst/>
          </a:prstGeom>
          <a:ln w="2540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091883" y="1774589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1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90도 -&gt; 114.6도 초과 회전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091883" y="1871472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00" b="0">
                <a:solidFill>
                  <a:srgbClr val="EC835A"/>
                </a:solidFill>
                <a:latin typeface="맑은 고딕"/>
                <a:ea typeface="맑은 고딕"/>
                <a:cs typeface="맑은 고딕"/>
              </a:rPr>
              <a:t>_Last 는 90도 지점으로 기록 -&gt; 다음 객체 오작동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995929" y="326440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D03B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965960" y="3264408"/>
            <a:ext cx="198424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Wobble OFF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Interval 0.1 · 10+10 mm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434840" y="1600200"/>
            <a:ext cx="2286000" cy="162763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19050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31" name="Connector 30"/>
          <p:cNvCxnSpPr/>
          <p:nvPr/>
        </p:nvCxnSpPr>
        <p:spPr>
          <a:xfrm>
            <a:off x="4618882" y="2975936"/>
            <a:ext cx="135610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ctor 31"/>
          <p:cNvCxnSpPr/>
          <p:nvPr/>
        </p:nvCxnSpPr>
        <p:spPr>
          <a:xfrm>
            <a:off x="4686687" y="2908118"/>
            <a:ext cx="0" cy="13563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773865" y="2917806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34" name="Connector 33"/>
          <p:cNvCxnSpPr/>
          <p:nvPr/>
        </p:nvCxnSpPr>
        <p:spPr>
          <a:xfrm flipV="1">
            <a:off x="4686687" y="2449676"/>
            <a:ext cx="740163" cy="526260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Freeform 34"/>
          <p:cNvSpPr/>
          <p:nvPr/>
        </p:nvSpPr>
        <p:spPr>
          <a:xfrm>
            <a:off x="5426850" y="2449676"/>
            <a:ext cx="32849" cy="68498"/>
          </a:xfrm>
          <a:custGeom>
            <a:avLst/>
            <a:gdLst/>
            <a:ahLst/>
            <a:cxnLst/>
            <a:rect l="l" t="t" r="r" b="b"/>
            <a:pathLst>
              <a:path w="32849" h="68498">
                <a:moveTo>
                  <a:pt x="0" y="0"/>
                </a:moveTo>
                <a:lnTo>
                  <a:pt x="2217" y="5941"/>
                </a:lnTo>
                <a:lnTo>
                  <a:pt x="4531" y="11844"/>
                </a:lnTo>
                <a:lnTo>
                  <a:pt x="6941" y="17709"/>
                </a:lnTo>
                <a:lnTo>
                  <a:pt x="9447" y="23534"/>
                </a:lnTo>
                <a:lnTo>
                  <a:pt x="12047" y="29316"/>
                </a:lnTo>
                <a:lnTo>
                  <a:pt x="14742" y="35056"/>
                </a:lnTo>
                <a:lnTo>
                  <a:pt x="17531" y="40751"/>
                </a:lnTo>
                <a:lnTo>
                  <a:pt x="20412" y="46399"/>
                </a:lnTo>
                <a:lnTo>
                  <a:pt x="23385" y="51999"/>
                </a:lnTo>
                <a:lnTo>
                  <a:pt x="26450" y="57550"/>
                </a:lnTo>
                <a:lnTo>
                  <a:pt x="29605" y="63050"/>
                </a:lnTo>
                <a:lnTo>
                  <a:pt x="32849" y="68498"/>
                </a:lnTo>
              </a:path>
            </a:pathLst>
          </a:custGeom>
          <a:noFill/>
          <a:ln w="34925">
            <a:solidFill>
              <a:srgbClr val="86B6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Freeform 35"/>
          <p:cNvSpPr/>
          <p:nvPr/>
        </p:nvSpPr>
        <p:spPr>
          <a:xfrm>
            <a:off x="5459699" y="2518174"/>
            <a:ext cx="45578" cy="60771"/>
          </a:xfrm>
          <a:custGeom>
            <a:avLst/>
            <a:gdLst/>
            <a:ahLst/>
            <a:cxnLst/>
            <a:rect l="l" t="t" r="r" b="b"/>
            <a:pathLst>
              <a:path w="45578" h="60771">
                <a:moveTo>
                  <a:pt x="0" y="0"/>
                </a:moveTo>
                <a:lnTo>
                  <a:pt x="3333" y="5393"/>
                </a:lnTo>
                <a:lnTo>
                  <a:pt x="6754" y="10732"/>
                </a:lnTo>
                <a:lnTo>
                  <a:pt x="10262" y="16014"/>
                </a:lnTo>
                <a:lnTo>
                  <a:pt x="13855" y="21238"/>
                </a:lnTo>
                <a:lnTo>
                  <a:pt x="17534" y="26402"/>
                </a:lnTo>
                <a:lnTo>
                  <a:pt x="21297" y="31505"/>
                </a:lnTo>
                <a:lnTo>
                  <a:pt x="25142" y="36546"/>
                </a:lnTo>
                <a:lnTo>
                  <a:pt x="29070" y="41524"/>
                </a:lnTo>
                <a:lnTo>
                  <a:pt x="33078" y="46436"/>
                </a:lnTo>
                <a:lnTo>
                  <a:pt x="37167" y="51282"/>
                </a:lnTo>
                <a:lnTo>
                  <a:pt x="41334" y="56061"/>
                </a:lnTo>
                <a:lnTo>
                  <a:pt x="45578" y="60771"/>
                </a:lnTo>
              </a:path>
            </a:pathLst>
          </a:custGeom>
          <a:noFill/>
          <a:ln w="34925">
            <a:solidFill>
              <a:srgbClr val="5598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Freeform 36"/>
          <p:cNvSpPr/>
          <p:nvPr/>
        </p:nvSpPr>
        <p:spPr>
          <a:xfrm>
            <a:off x="5505277" y="2578945"/>
            <a:ext cx="56557" cy="50710"/>
          </a:xfrm>
          <a:custGeom>
            <a:avLst/>
            <a:gdLst/>
            <a:ahLst/>
            <a:cxnLst/>
            <a:rect l="l" t="t" r="r" b="b"/>
            <a:pathLst>
              <a:path w="56557" h="50710">
                <a:moveTo>
                  <a:pt x="0" y="0"/>
                </a:moveTo>
                <a:lnTo>
                  <a:pt x="4322" y="4640"/>
                </a:lnTo>
                <a:lnTo>
                  <a:pt x="8718" y="9208"/>
                </a:lnTo>
                <a:lnTo>
                  <a:pt x="13189" y="13704"/>
                </a:lnTo>
                <a:lnTo>
                  <a:pt x="17732" y="18126"/>
                </a:lnTo>
                <a:lnTo>
                  <a:pt x="22347" y="22474"/>
                </a:lnTo>
                <a:lnTo>
                  <a:pt x="27033" y="26745"/>
                </a:lnTo>
                <a:lnTo>
                  <a:pt x="31788" y="30938"/>
                </a:lnTo>
                <a:lnTo>
                  <a:pt x="36611" y="35054"/>
                </a:lnTo>
                <a:lnTo>
                  <a:pt x="41501" y="39090"/>
                </a:lnTo>
                <a:lnTo>
                  <a:pt x="46456" y="43045"/>
                </a:lnTo>
                <a:lnTo>
                  <a:pt x="51475" y="46919"/>
                </a:lnTo>
                <a:lnTo>
                  <a:pt x="56557" y="50710"/>
                </a:lnTo>
              </a:path>
            </a:pathLst>
          </a:custGeom>
          <a:noFill/>
          <a:ln w="349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Freeform 37"/>
          <p:cNvSpPr/>
          <p:nvPr/>
        </p:nvSpPr>
        <p:spPr>
          <a:xfrm>
            <a:off x="5561834" y="2629655"/>
            <a:ext cx="65361" cy="38700"/>
          </a:xfrm>
          <a:custGeom>
            <a:avLst/>
            <a:gdLst/>
            <a:ahLst/>
            <a:cxnLst/>
            <a:rect l="l" t="t" r="r" b="b"/>
            <a:pathLst>
              <a:path w="65361" h="38700">
                <a:moveTo>
                  <a:pt x="0" y="0"/>
                </a:moveTo>
                <a:lnTo>
                  <a:pt x="5143" y="3708"/>
                </a:lnTo>
                <a:lnTo>
                  <a:pt x="10346" y="7331"/>
                </a:lnTo>
                <a:lnTo>
                  <a:pt x="15608" y="10868"/>
                </a:lnTo>
                <a:lnTo>
                  <a:pt x="20926" y="14318"/>
                </a:lnTo>
                <a:lnTo>
                  <a:pt x="26301" y="17681"/>
                </a:lnTo>
                <a:lnTo>
                  <a:pt x="31730" y="20956"/>
                </a:lnTo>
                <a:lnTo>
                  <a:pt x="37211" y="24142"/>
                </a:lnTo>
                <a:lnTo>
                  <a:pt x="42744" y="27237"/>
                </a:lnTo>
                <a:lnTo>
                  <a:pt x="48327" y="30241"/>
                </a:lnTo>
                <a:lnTo>
                  <a:pt x="53959" y="33154"/>
                </a:lnTo>
                <a:lnTo>
                  <a:pt x="59637" y="35974"/>
                </a:lnTo>
                <a:lnTo>
                  <a:pt x="65361" y="38700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Freeform 38"/>
          <p:cNvSpPr/>
          <p:nvPr/>
        </p:nvSpPr>
        <p:spPr>
          <a:xfrm>
            <a:off x="5627195" y="2668355"/>
            <a:ext cx="71653" cy="25203"/>
          </a:xfrm>
          <a:custGeom>
            <a:avLst/>
            <a:gdLst/>
            <a:ahLst/>
            <a:cxnLst/>
            <a:rect l="l" t="t" r="r" b="b"/>
            <a:pathLst>
              <a:path w="71653" h="25203">
                <a:moveTo>
                  <a:pt x="0" y="0"/>
                </a:moveTo>
                <a:lnTo>
                  <a:pt x="5767" y="2633"/>
                </a:lnTo>
                <a:lnTo>
                  <a:pt x="11577" y="5171"/>
                </a:lnTo>
                <a:lnTo>
                  <a:pt x="17427" y="7614"/>
                </a:lnTo>
                <a:lnTo>
                  <a:pt x="23317" y="9960"/>
                </a:lnTo>
                <a:lnTo>
                  <a:pt x="29244" y="12210"/>
                </a:lnTo>
                <a:lnTo>
                  <a:pt x="35207" y="14362"/>
                </a:lnTo>
                <a:lnTo>
                  <a:pt x="41205" y="16417"/>
                </a:lnTo>
                <a:lnTo>
                  <a:pt x="47235" y="18373"/>
                </a:lnTo>
                <a:lnTo>
                  <a:pt x="53297" y="20230"/>
                </a:lnTo>
                <a:lnTo>
                  <a:pt x="59388" y="21988"/>
                </a:lnTo>
                <a:lnTo>
                  <a:pt x="65508" y="23646"/>
                </a:lnTo>
                <a:lnTo>
                  <a:pt x="71653" y="25203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Freeform 39"/>
          <p:cNvSpPr/>
          <p:nvPr/>
        </p:nvSpPr>
        <p:spPr>
          <a:xfrm>
            <a:off x="5698848" y="2693558"/>
            <a:ext cx="75193" cy="10737"/>
          </a:xfrm>
          <a:custGeom>
            <a:avLst/>
            <a:gdLst/>
            <a:ahLst/>
            <a:cxnLst/>
            <a:rect l="l" t="t" r="r" b="b"/>
            <a:pathLst>
              <a:path w="75193" h="10737">
                <a:moveTo>
                  <a:pt x="0" y="0"/>
                </a:moveTo>
                <a:lnTo>
                  <a:pt x="6170" y="1457"/>
                </a:lnTo>
                <a:lnTo>
                  <a:pt x="12363" y="2812"/>
                </a:lnTo>
                <a:lnTo>
                  <a:pt x="18578" y="4066"/>
                </a:lnTo>
                <a:lnTo>
                  <a:pt x="24812" y="5219"/>
                </a:lnTo>
                <a:lnTo>
                  <a:pt x="31064" y="6269"/>
                </a:lnTo>
                <a:lnTo>
                  <a:pt x="37333" y="7216"/>
                </a:lnTo>
                <a:lnTo>
                  <a:pt x="43616" y="8061"/>
                </a:lnTo>
                <a:lnTo>
                  <a:pt x="49912" y="8803"/>
                </a:lnTo>
                <a:lnTo>
                  <a:pt x="56219" y="9441"/>
                </a:lnTo>
                <a:lnTo>
                  <a:pt x="62536" y="9977"/>
                </a:lnTo>
                <a:lnTo>
                  <a:pt x="68861" y="10409"/>
                </a:lnTo>
                <a:lnTo>
                  <a:pt x="75193" y="10737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Freeform 40"/>
          <p:cNvSpPr/>
          <p:nvPr/>
        </p:nvSpPr>
        <p:spPr>
          <a:xfrm>
            <a:off x="5774041" y="2700154"/>
            <a:ext cx="75842" cy="4504"/>
          </a:xfrm>
          <a:custGeom>
            <a:avLst/>
            <a:gdLst/>
            <a:ahLst/>
            <a:cxnLst/>
            <a:rect l="l" t="t" r="r" b="b"/>
            <a:pathLst>
              <a:path w="75842" h="4504">
                <a:moveTo>
                  <a:pt x="0" y="4141"/>
                </a:moveTo>
                <a:lnTo>
                  <a:pt x="6335" y="4366"/>
                </a:lnTo>
                <a:lnTo>
                  <a:pt x="12674" y="4487"/>
                </a:lnTo>
                <a:lnTo>
                  <a:pt x="19013" y="4504"/>
                </a:lnTo>
                <a:lnTo>
                  <a:pt x="25353" y="4418"/>
                </a:lnTo>
                <a:lnTo>
                  <a:pt x="31689" y="4228"/>
                </a:lnTo>
                <a:lnTo>
                  <a:pt x="38022" y="3934"/>
                </a:lnTo>
                <a:lnTo>
                  <a:pt x="44349" y="3536"/>
                </a:lnTo>
                <a:lnTo>
                  <a:pt x="50669" y="3035"/>
                </a:lnTo>
                <a:lnTo>
                  <a:pt x="56980" y="2431"/>
                </a:lnTo>
                <a:lnTo>
                  <a:pt x="63280" y="1724"/>
                </a:lnTo>
                <a:lnTo>
                  <a:pt x="69568" y="913"/>
                </a:lnTo>
                <a:lnTo>
                  <a:pt x="75842" y="0"/>
                </a:lnTo>
              </a:path>
            </a:pathLst>
          </a:custGeom>
          <a:noFill/>
          <a:ln w="34925">
            <a:solidFill>
              <a:srgbClr val="1C5CA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Freeform 41"/>
          <p:cNvSpPr/>
          <p:nvPr/>
        </p:nvSpPr>
        <p:spPr>
          <a:xfrm>
            <a:off x="5849883" y="2681293"/>
            <a:ext cx="73577" cy="18861"/>
          </a:xfrm>
          <a:custGeom>
            <a:avLst/>
            <a:gdLst/>
            <a:ahLst/>
            <a:cxnLst/>
            <a:rect l="l" t="t" r="r" b="b"/>
            <a:pathLst>
              <a:path w="73577" h="18861">
                <a:moveTo>
                  <a:pt x="0" y="18861"/>
                </a:moveTo>
                <a:lnTo>
                  <a:pt x="6257" y="17845"/>
                </a:lnTo>
                <a:lnTo>
                  <a:pt x="12498" y="16727"/>
                </a:lnTo>
                <a:lnTo>
                  <a:pt x="18719" y="15507"/>
                </a:lnTo>
                <a:lnTo>
                  <a:pt x="24919" y="14185"/>
                </a:lnTo>
                <a:lnTo>
                  <a:pt x="31097" y="12762"/>
                </a:lnTo>
                <a:lnTo>
                  <a:pt x="37251" y="11238"/>
                </a:lnTo>
                <a:lnTo>
                  <a:pt x="43379" y="9614"/>
                </a:lnTo>
                <a:lnTo>
                  <a:pt x="49480" y="7889"/>
                </a:lnTo>
                <a:lnTo>
                  <a:pt x="55552" y="6065"/>
                </a:lnTo>
                <a:lnTo>
                  <a:pt x="61593" y="4142"/>
                </a:lnTo>
                <a:lnTo>
                  <a:pt x="67602" y="2120"/>
                </a:lnTo>
                <a:lnTo>
                  <a:pt x="73577" y="0"/>
                </a:lnTo>
              </a:path>
            </a:pathLst>
          </a:custGeom>
          <a:noFill/>
          <a:ln w="349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Freeform 42"/>
          <p:cNvSpPr/>
          <p:nvPr/>
        </p:nvSpPr>
        <p:spPr>
          <a:xfrm>
            <a:off x="5923460" y="2593065"/>
            <a:ext cx="139536" cy="88228"/>
          </a:xfrm>
          <a:custGeom>
            <a:avLst/>
            <a:gdLst/>
            <a:ahLst/>
            <a:cxnLst/>
            <a:rect l="l" t="t" r="r" b="b"/>
            <a:pathLst>
              <a:path w="139536" h="88228">
                <a:moveTo>
                  <a:pt x="0" y="88228"/>
                </a:moveTo>
                <a:lnTo>
                  <a:pt x="11950" y="83653"/>
                </a:lnTo>
                <a:lnTo>
                  <a:pt x="23743" y="78685"/>
                </a:lnTo>
                <a:lnTo>
                  <a:pt x="35365" y="73331"/>
                </a:lnTo>
                <a:lnTo>
                  <a:pt x="46804" y="67596"/>
                </a:lnTo>
                <a:lnTo>
                  <a:pt x="58048" y="61486"/>
                </a:lnTo>
                <a:lnTo>
                  <a:pt x="69084" y="55008"/>
                </a:lnTo>
                <a:lnTo>
                  <a:pt x="79900" y="48169"/>
                </a:lnTo>
                <a:lnTo>
                  <a:pt x="90484" y="40977"/>
                </a:lnTo>
                <a:lnTo>
                  <a:pt x="100825" y="33439"/>
                </a:lnTo>
                <a:lnTo>
                  <a:pt x="110912" y="25563"/>
                </a:lnTo>
                <a:lnTo>
                  <a:pt x="120733" y="17359"/>
                </a:lnTo>
                <a:lnTo>
                  <a:pt x="130278" y="8835"/>
                </a:lnTo>
                <a:lnTo>
                  <a:pt x="139536" y="0"/>
                </a:lnTo>
              </a:path>
            </a:pathLst>
          </a:custGeom>
          <a:noFill/>
          <a:ln w="31750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4" name="Connector 43"/>
          <p:cNvCxnSpPr/>
          <p:nvPr/>
        </p:nvCxnSpPr>
        <p:spPr>
          <a:xfrm>
            <a:off x="6019407" y="2549468"/>
            <a:ext cx="87178" cy="87194"/>
          </a:xfrm>
          <a:prstGeom prst="line">
            <a:avLst/>
          </a:prstGeom>
          <a:ln w="2540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 flipV="1">
            <a:off x="6019407" y="2549468"/>
            <a:ext cx="87178" cy="87194"/>
          </a:xfrm>
          <a:prstGeom prst="line">
            <a:avLst/>
          </a:prstGeom>
          <a:ln w="2540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4560763" y="1774589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1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90도 -&gt; 114.6도 초과 회전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560763" y="1871472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00" b="0">
                <a:solidFill>
                  <a:srgbClr val="EC835A"/>
                </a:solidFill>
                <a:latin typeface="맑은 고딕"/>
                <a:ea typeface="맑은 고딕"/>
                <a:cs typeface="맑은 고딕"/>
              </a:rPr>
              <a:t>_Last 는 90도 지점으로 기록 -&gt; 다음 객체 오작동</a:t>
            </a:r>
          </a:p>
        </p:txBody>
      </p:sp>
      <p:sp>
        <p:nvSpPr>
          <p:cNvPr id="48" name="Freeform 47"/>
          <p:cNvSpPr/>
          <p:nvPr/>
        </p:nvSpPr>
        <p:spPr>
          <a:xfrm>
            <a:off x="5404114" y="2455555"/>
            <a:ext cx="532903" cy="277439"/>
          </a:xfrm>
          <a:custGeom>
            <a:avLst/>
            <a:gdLst/>
            <a:ahLst/>
            <a:cxnLst/>
            <a:rect l="l" t="t" r="r" b="b"/>
            <a:pathLst>
              <a:path w="532903" h="277439">
                <a:moveTo>
                  <a:pt x="27960" y="7681"/>
                </a:moveTo>
                <a:lnTo>
                  <a:pt x="15812" y="14018"/>
                </a:lnTo>
                <a:lnTo>
                  <a:pt x="5600" y="16649"/>
                </a:lnTo>
                <a:lnTo>
                  <a:pt x="0" y="15615"/>
                </a:lnTo>
                <a:lnTo>
                  <a:pt x="596" y="11784"/>
                </a:lnTo>
                <a:lnTo>
                  <a:pt x="7488" y="6687"/>
                </a:lnTo>
                <a:lnTo>
                  <a:pt x="19293" y="2177"/>
                </a:lnTo>
                <a:lnTo>
                  <a:pt x="33518" y="0"/>
                </a:lnTo>
                <a:lnTo>
                  <a:pt x="47193" y="1380"/>
                </a:lnTo>
                <a:lnTo>
                  <a:pt x="57568" y="6723"/>
                </a:lnTo>
                <a:lnTo>
                  <a:pt x="62682" y="15542"/>
                </a:lnTo>
                <a:lnTo>
                  <a:pt x="61732" y="26581"/>
                </a:lnTo>
                <a:lnTo>
                  <a:pt x="55234" y="38105"/>
                </a:lnTo>
                <a:lnTo>
                  <a:pt x="44971" y="48249"/>
                </a:lnTo>
                <a:lnTo>
                  <a:pt x="33640" y="55399"/>
                </a:lnTo>
                <a:lnTo>
                  <a:pt x="24237" y="58558"/>
                </a:lnTo>
                <a:lnTo>
                  <a:pt x="19319" y="57597"/>
                </a:lnTo>
                <a:lnTo>
                  <a:pt x="20374" y="53335"/>
                </a:lnTo>
                <a:lnTo>
                  <a:pt x="27461" y="47375"/>
                </a:lnTo>
                <a:lnTo>
                  <a:pt x="39228" y="41746"/>
                </a:lnTo>
                <a:lnTo>
                  <a:pt x="53275" y="38426"/>
                </a:lnTo>
                <a:lnTo>
                  <a:pt x="66767" y="38859"/>
                </a:lnTo>
                <a:lnTo>
                  <a:pt x="77084" y="43624"/>
                </a:lnTo>
                <a:lnTo>
                  <a:pt x="82358" y="52316"/>
                </a:lnTo>
                <a:lnTo>
                  <a:pt x="81819" y="63669"/>
                </a:lnTo>
                <a:lnTo>
                  <a:pt x="75974" y="75839"/>
                </a:lnTo>
                <a:lnTo>
                  <a:pt x="66542" y="86768"/>
                </a:lnTo>
                <a:lnTo>
                  <a:pt x="56118" y="94608"/>
                </a:lnTo>
                <a:lnTo>
                  <a:pt x="47559" y="98144"/>
                </a:lnTo>
                <a:lnTo>
                  <a:pt x="43292" y="97112"/>
                </a:lnTo>
                <a:lnTo>
                  <a:pt x="44711" y="92305"/>
                </a:lnTo>
                <a:lnTo>
                  <a:pt x="51854" y="85421"/>
                </a:lnTo>
                <a:lnTo>
                  <a:pt x="63428" y="78670"/>
                </a:lnTo>
                <a:lnTo>
                  <a:pt x="77163" y="74249"/>
                </a:lnTo>
                <a:lnTo>
                  <a:pt x="90383" y="73805"/>
                </a:lnTo>
                <a:lnTo>
                  <a:pt x="100612" y="78060"/>
                </a:lnTo>
                <a:lnTo>
                  <a:pt x="106071" y="86669"/>
                </a:lnTo>
                <a:lnTo>
                  <a:pt x="106020" y="98340"/>
                </a:lnTo>
                <a:lnTo>
                  <a:pt x="100928" y="111109"/>
                </a:lnTo>
                <a:lnTo>
                  <a:pt x="92429" y="122725"/>
                </a:lnTo>
                <a:lnTo>
                  <a:pt x="82979" y="131116"/>
                </a:lnTo>
                <a:lnTo>
                  <a:pt x="75276" y="134877"/>
                </a:lnTo>
                <a:lnTo>
                  <a:pt x="71604" y="133637"/>
                </a:lnTo>
                <a:lnTo>
                  <a:pt x="73272" y="128191"/>
                </a:lnTo>
                <a:lnTo>
                  <a:pt x="80321" y="120346"/>
                </a:lnTo>
                <a:lnTo>
                  <a:pt x="91551" y="112494"/>
                </a:lnTo>
                <a:lnTo>
                  <a:pt x="104850" y="107035"/>
                </a:lnTo>
                <a:lnTo>
                  <a:pt x="117724" y="105793"/>
                </a:lnTo>
                <a:lnTo>
                  <a:pt x="127850" y="109605"/>
                </a:lnTo>
                <a:lnTo>
                  <a:pt x="133534" y="118168"/>
                </a:lnTo>
                <a:lnTo>
                  <a:pt x="134049" y="130145"/>
                </a:lnTo>
                <a:lnTo>
                  <a:pt x="129809" y="143447"/>
                </a:lnTo>
                <a:lnTo>
                  <a:pt x="122329" y="155632"/>
                </a:lnTo>
                <a:lnTo>
                  <a:pt x="113896" y="164426"/>
                </a:lnTo>
                <a:lnTo>
                  <a:pt x="107034" y="168261"/>
                </a:lnTo>
                <a:lnTo>
                  <a:pt x="103876" y="166689"/>
                </a:lnTo>
                <a:lnTo>
                  <a:pt x="105663" y="160531"/>
                </a:lnTo>
                <a:lnTo>
                  <a:pt x="112465" y="151715"/>
                </a:lnTo>
                <a:lnTo>
                  <a:pt x="123204" y="142807"/>
                </a:lnTo>
                <a:lnTo>
                  <a:pt x="135959" y="136389"/>
                </a:lnTo>
                <a:lnTo>
                  <a:pt x="148433" y="134436"/>
                </a:lnTo>
                <a:lnTo>
                  <a:pt x="158456" y="137870"/>
                </a:lnTo>
                <a:lnTo>
                  <a:pt x="164414" y="146410"/>
                </a:lnTo>
                <a:lnTo>
                  <a:pt x="165576" y="158665"/>
                </a:lnTo>
                <a:lnTo>
                  <a:pt x="162276" y="172414"/>
                </a:lnTo>
                <a:lnTo>
                  <a:pt x="155880" y="185039"/>
                </a:lnTo>
                <a:lnTo>
                  <a:pt x="148486" y="194083"/>
                </a:lnTo>
                <a:lnTo>
                  <a:pt x="142421" y="197847"/>
                </a:lnTo>
                <a:lnTo>
                  <a:pt x="139677" y="195834"/>
                </a:lnTo>
                <a:lnTo>
                  <a:pt x="141442" y="188917"/>
                </a:lnTo>
                <a:lnTo>
                  <a:pt x="147842" y="179144"/>
                </a:lnTo>
                <a:lnTo>
                  <a:pt x="157957" y="169247"/>
                </a:lnTo>
                <a:lnTo>
                  <a:pt x="170076" y="161965"/>
                </a:lnTo>
                <a:lnTo>
                  <a:pt x="182111" y="159388"/>
                </a:lnTo>
                <a:lnTo>
                  <a:pt x="192045" y="162504"/>
                </a:lnTo>
                <a:lnTo>
                  <a:pt x="198334" y="171032"/>
                </a:lnTo>
                <a:lnTo>
                  <a:pt x="200222" y="183518"/>
                </a:lnTo>
                <a:lnTo>
                  <a:pt x="197938" y="197614"/>
                </a:lnTo>
                <a:lnTo>
                  <a:pt x="192673" y="210537"/>
                </a:lnTo>
                <a:lnTo>
                  <a:pt x="186312" y="219677"/>
                </a:lnTo>
                <a:lnTo>
                  <a:pt x="180978" y="223233"/>
                </a:lnTo>
                <a:lnTo>
                  <a:pt x="178529" y="220694"/>
                </a:lnTo>
                <a:lnTo>
                  <a:pt x="180122" y="212994"/>
                </a:lnTo>
                <a:lnTo>
                  <a:pt x="185972" y="202306"/>
                </a:lnTo>
                <a:lnTo>
                  <a:pt x="195342" y="191506"/>
                </a:lnTo>
                <a:lnTo>
                  <a:pt x="206750" y="183462"/>
                </a:lnTo>
                <a:lnTo>
                  <a:pt x="218326" y="180351"/>
                </a:lnTo>
                <a:lnTo>
                  <a:pt x="228200" y="183199"/>
                </a:lnTo>
                <a:lnTo>
                  <a:pt x="234880" y="191712"/>
                </a:lnTo>
                <a:lnTo>
                  <a:pt x="237567" y="204366"/>
                </a:lnTo>
                <a:lnTo>
                  <a:pt x="236361" y="218694"/>
                </a:lnTo>
                <a:lnTo>
                  <a:pt x="232251" y="231766"/>
                </a:lnTo>
                <a:lnTo>
                  <a:pt x="226890" y="240850"/>
                </a:lnTo>
                <a:lnTo>
                  <a:pt x="222199" y="244079"/>
                </a:lnTo>
                <a:lnTo>
                  <a:pt x="219912" y="240948"/>
                </a:lnTo>
                <a:lnTo>
                  <a:pt x="221182" y="232470"/>
                </a:lnTo>
                <a:lnTo>
                  <a:pt x="226341" y="220932"/>
                </a:lnTo>
                <a:lnTo>
                  <a:pt x="234861" y="209332"/>
                </a:lnTo>
                <a:lnTo>
                  <a:pt x="245506" y="200636"/>
                </a:lnTo>
                <a:lnTo>
                  <a:pt x="256620" y="197077"/>
                </a:lnTo>
                <a:lnTo>
                  <a:pt x="266471" y="199696"/>
                </a:lnTo>
                <a:lnTo>
                  <a:pt x="273603" y="208174"/>
                </a:lnTo>
                <a:lnTo>
                  <a:pt x="277155" y="220918"/>
                </a:lnTo>
                <a:lnTo>
                  <a:pt x="277070" y="235349"/>
                </a:lnTo>
                <a:lnTo>
                  <a:pt x="274113" y="248419"/>
                </a:lnTo>
                <a:lnTo>
                  <a:pt x="269696" y="257303"/>
                </a:lnTo>
                <a:lnTo>
                  <a:pt x="265540" y="260102"/>
                </a:lnTo>
                <a:lnTo>
                  <a:pt x="263272" y="256342"/>
                </a:lnTo>
                <a:lnTo>
                  <a:pt x="264071" y="247114"/>
                </a:lnTo>
                <a:lnTo>
                  <a:pt x="268412" y="234813"/>
                </a:lnTo>
                <a:lnTo>
                  <a:pt x="275997" y="222530"/>
                </a:lnTo>
                <a:lnTo>
                  <a:pt x="285843" y="213294"/>
                </a:lnTo>
                <a:lnTo>
                  <a:pt x="296508" y="209367"/>
                </a:lnTo>
                <a:lnTo>
                  <a:pt x="306381" y="211783"/>
                </a:lnTo>
                <a:lnTo>
                  <a:pt x="314027" y="220192"/>
                </a:lnTo>
                <a:lnTo>
                  <a:pt x="318497" y="232932"/>
                </a:lnTo>
                <a:lnTo>
                  <a:pt x="319555" y="247330"/>
                </a:lnTo>
                <a:lnTo>
                  <a:pt x="317726" y="260246"/>
                </a:lnTo>
                <a:lnTo>
                  <a:pt x="314175" y="268800"/>
                </a:lnTo>
                <a:lnTo>
                  <a:pt x="310428" y="271088"/>
                </a:lnTo>
                <a:lnTo>
                  <a:pt x="308033" y="266685"/>
                </a:lnTo>
                <a:lnTo>
                  <a:pt x="308217" y="256765"/>
                </a:lnTo>
                <a:lnTo>
                  <a:pt x="311628" y="243807"/>
                </a:lnTo>
                <a:lnTo>
                  <a:pt x="318214" y="230967"/>
                </a:lnTo>
                <a:lnTo>
                  <a:pt x="327248" y="221303"/>
                </a:lnTo>
                <a:lnTo>
                  <a:pt x="337489" y="217077"/>
                </a:lnTo>
                <a:lnTo>
                  <a:pt x="347436" y="219304"/>
                </a:lnTo>
                <a:lnTo>
                  <a:pt x="355651" y="227593"/>
                </a:lnTo>
                <a:lnTo>
                  <a:pt x="361078" y="240223"/>
                </a:lnTo>
                <a:lnTo>
                  <a:pt x="363280" y="254447"/>
                </a:lnTo>
                <a:lnTo>
                  <a:pt x="362530" y="267064"/>
                </a:lnTo>
                <a:lnTo>
                  <a:pt x="359742" y="275171"/>
                </a:lnTo>
                <a:lnTo>
                  <a:pt x="356269" y="276892"/>
                </a:lnTo>
                <a:lnTo>
                  <a:pt x="353598" y="271861"/>
                </a:lnTo>
                <a:lnTo>
                  <a:pt x="353037" y="261328"/>
                </a:lnTo>
                <a:lnTo>
                  <a:pt x="355426" y="247834"/>
                </a:lnTo>
                <a:lnTo>
                  <a:pt x="360970" y="234568"/>
                </a:lnTo>
                <a:lnTo>
                  <a:pt x="369196" y="224585"/>
                </a:lnTo>
                <a:lnTo>
                  <a:pt x="379051" y="220119"/>
                </a:lnTo>
                <a:lnTo>
                  <a:pt x="389124" y="222153"/>
                </a:lnTo>
                <a:lnTo>
                  <a:pt x="397956" y="230259"/>
                </a:lnTo>
                <a:lnTo>
                  <a:pt x="404362" y="242663"/>
                </a:lnTo>
                <a:lnTo>
                  <a:pt x="407687" y="256570"/>
                </a:lnTo>
                <a:lnTo>
                  <a:pt x="407942" y="268752"/>
                </a:lnTo>
                <a:lnTo>
                  <a:pt x="405800" y="276317"/>
                </a:lnTo>
                <a:lnTo>
                  <a:pt x="402455" y="277439"/>
                </a:lnTo>
                <a:lnTo>
                  <a:pt x="399366" y="271821"/>
                </a:lnTo>
                <a:lnTo>
                  <a:pt x="397943" y="260776"/>
                </a:lnTo>
                <a:lnTo>
                  <a:pt x="399239" y="246882"/>
                </a:lnTo>
                <a:lnTo>
                  <a:pt x="403721" y="233323"/>
                </a:lnTo>
                <a:lnTo>
                  <a:pt x="411160" y="223120"/>
                </a:lnTo>
                <a:lnTo>
                  <a:pt x="420675" y="218460"/>
                </a:lnTo>
                <a:lnTo>
                  <a:pt x="430926" y="220284"/>
                </a:lnTo>
                <a:lnTo>
                  <a:pt x="440411" y="228128"/>
                </a:lnTo>
                <a:lnTo>
                  <a:pt x="447798" y="240184"/>
                </a:lnTo>
                <a:lnTo>
                  <a:pt x="452201" y="253635"/>
                </a:lnTo>
                <a:lnTo>
                  <a:pt x="453367" y="265259"/>
                </a:lnTo>
                <a:lnTo>
                  <a:pt x="451739" y="272210"/>
                </a:lnTo>
                <a:lnTo>
                  <a:pt x="448376" y="272728"/>
                </a:lnTo>
                <a:lnTo>
                  <a:pt x="444733" y="266588"/>
                </a:lnTo>
                <a:lnTo>
                  <a:pt x="442350" y="255151"/>
                </a:lnTo>
                <a:lnTo>
                  <a:pt x="442506" y="240999"/>
                </a:lnTo>
                <a:lnTo>
                  <a:pt x="445926" y="227279"/>
                </a:lnTo>
                <a:lnTo>
                  <a:pt x="452614" y="216945"/>
                </a:lnTo>
                <a:lnTo>
                  <a:pt x="461842" y="212122"/>
                </a:lnTo>
                <a:lnTo>
                  <a:pt x="472318" y="213705"/>
                </a:lnTo>
                <a:lnTo>
                  <a:pt x="482480" y="221199"/>
                </a:lnTo>
                <a:lnTo>
                  <a:pt x="490831" y="232782"/>
                </a:lnTo>
                <a:lnTo>
                  <a:pt x="496245" y="245643"/>
                </a:lnTo>
                <a:lnTo>
                  <a:pt x="498208" y="256605"/>
                </a:lnTo>
                <a:lnTo>
                  <a:pt x="496951" y="262892"/>
                </a:lnTo>
                <a:lnTo>
                  <a:pt x="493423" y="262828"/>
                </a:lnTo>
                <a:lnTo>
                  <a:pt x="489106" y="256257"/>
                </a:lnTo>
                <a:lnTo>
                  <a:pt x="485687" y="244562"/>
                </a:lnTo>
                <a:lnTo>
                  <a:pt x="484677" y="230299"/>
                </a:lnTo>
                <a:lnTo>
                  <a:pt x="487057" y="216542"/>
                </a:lnTo>
                <a:lnTo>
                  <a:pt x="493043" y="206156"/>
                </a:lnTo>
                <a:lnTo>
                  <a:pt x="502038" y="201186"/>
                </a:lnTo>
                <a:lnTo>
                  <a:pt x="512780" y="202481"/>
                </a:lnTo>
                <a:lnTo>
                  <a:pt x="523626" y="209528"/>
                </a:lnTo>
                <a:lnTo>
                  <a:pt x="532903" y="220513"/>
                </a:lnTo>
              </a:path>
            </a:pathLst>
          </a:custGeom>
          <a:noFill/>
          <a:ln w="11430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ounded Rectangle 48"/>
          <p:cNvSpPr/>
          <p:nvPr/>
        </p:nvSpPr>
        <p:spPr>
          <a:xfrm>
            <a:off x="6464809" y="326440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D03B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NG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434840" y="3264408"/>
            <a:ext cx="198424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Wobble ON · 진폭 小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Interval 0.1 · 10+10 mm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6903720" y="1600200"/>
            <a:ext cx="2286000" cy="162763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19050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52" name="Connector 51"/>
          <p:cNvCxnSpPr/>
          <p:nvPr/>
        </p:nvCxnSpPr>
        <p:spPr>
          <a:xfrm>
            <a:off x="7087762" y="2975936"/>
            <a:ext cx="135610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>
            <a:off x="7155567" y="2908118"/>
            <a:ext cx="0" cy="13563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7242745" y="2917806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55" name="Connector 54"/>
          <p:cNvCxnSpPr/>
          <p:nvPr/>
        </p:nvCxnSpPr>
        <p:spPr>
          <a:xfrm flipV="1">
            <a:off x="7155567" y="2449676"/>
            <a:ext cx="740163" cy="526260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Freeform 55"/>
          <p:cNvSpPr/>
          <p:nvPr/>
        </p:nvSpPr>
        <p:spPr>
          <a:xfrm>
            <a:off x="7895730" y="2449676"/>
            <a:ext cx="32849" cy="68498"/>
          </a:xfrm>
          <a:custGeom>
            <a:avLst/>
            <a:gdLst/>
            <a:ahLst/>
            <a:cxnLst/>
            <a:rect l="l" t="t" r="r" b="b"/>
            <a:pathLst>
              <a:path w="32849" h="68498">
                <a:moveTo>
                  <a:pt x="0" y="0"/>
                </a:moveTo>
                <a:lnTo>
                  <a:pt x="2217" y="5941"/>
                </a:lnTo>
                <a:lnTo>
                  <a:pt x="4531" y="11844"/>
                </a:lnTo>
                <a:lnTo>
                  <a:pt x="6941" y="17709"/>
                </a:lnTo>
                <a:lnTo>
                  <a:pt x="9447" y="23534"/>
                </a:lnTo>
                <a:lnTo>
                  <a:pt x="12047" y="29316"/>
                </a:lnTo>
                <a:lnTo>
                  <a:pt x="14742" y="35056"/>
                </a:lnTo>
                <a:lnTo>
                  <a:pt x="17531" y="40751"/>
                </a:lnTo>
                <a:lnTo>
                  <a:pt x="20412" y="46399"/>
                </a:lnTo>
                <a:lnTo>
                  <a:pt x="23385" y="51999"/>
                </a:lnTo>
                <a:lnTo>
                  <a:pt x="26450" y="57550"/>
                </a:lnTo>
                <a:lnTo>
                  <a:pt x="29605" y="63050"/>
                </a:lnTo>
                <a:lnTo>
                  <a:pt x="32849" y="68498"/>
                </a:lnTo>
              </a:path>
            </a:pathLst>
          </a:custGeom>
          <a:noFill/>
          <a:ln w="34925">
            <a:solidFill>
              <a:srgbClr val="86B6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Freeform 56"/>
          <p:cNvSpPr/>
          <p:nvPr/>
        </p:nvSpPr>
        <p:spPr>
          <a:xfrm>
            <a:off x="7928579" y="2518174"/>
            <a:ext cx="45578" cy="60771"/>
          </a:xfrm>
          <a:custGeom>
            <a:avLst/>
            <a:gdLst/>
            <a:ahLst/>
            <a:cxnLst/>
            <a:rect l="l" t="t" r="r" b="b"/>
            <a:pathLst>
              <a:path w="45578" h="60771">
                <a:moveTo>
                  <a:pt x="0" y="0"/>
                </a:moveTo>
                <a:lnTo>
                  <a:pt x="3333" y="5393"/>
                </a:lnTo>
                <a:lnTo>
                  <a:pt x="6754" y="10732"/>
                </a:lnTo>
                <a:lnTo>
                  <a:pt x="10262" y="16014"/>
                </a:lnTo>
                <a:lnTo>
                  <a:pt x="13855" y="21238"/>
                </a:lnTo>
                <a:lnTo>
                  <a:pt x="17534" y="26402"/>
                </a:lnTo>
                <a:lnTo>
                  <a:pt x="21297" y="31505"/>
                </a:lnTo>
                <a:lnTo>
                  <a:pt x="25142" y="36546"/>
                </a:lnTo>
                <a:lnTo>
                  <a:pt x="29070" y="41524"/>
                </a:lnTo>
                <a:lnTo>
                  <a:pt x="33078" y="46436"/>
                </a:lnTo>
                <a:lnTo>
                  <a:pt x="37167" y="51282"/>
                </a:lnTo>
                <a:lnTo>
                  <a:pt x="41334" y="56061"/>
                </a:lnTo>
                <a:lnTo>
                  <a:pt x="45578" y="60771"/>
                </a:lnTo>
              </a:path>
            </a:pathLst>
          </a:custGeom>
          <a:noFill/>
          <a:ln w="34925">
            <a:solidFill>
              <a:srgbClr val="5598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Freeform 57"/>
          <p:cNvSpPr/>
          <p:nvPr/>
        </p:nvSpPr>
        <p:spPr>
          <a:xfrm>
            <a:off x="7974157" y="2578945"/>
            <a:ext cx="56557" cy="50710"/>
          </a:xfrm>
          <a:custGeom>
            <a:avLst/>
            <a:gdLst/>
            <a:ahLst/>
            <a:cxnLst/>
            <a:rect l="l" t="t" r="r" b="b"/>
            <a:pathLst>
              <a:path w="56557" h="50710">
                <a:moveTo>
                  <a:pt x="0" y="0"/>
                </a:moveTo>
                <a:lnTo>
                  <a:pt x="4322" y="4640"/>
                </a:lnTo>
                <a:lnTo>
                  <a:pt x="8718" y="9208"/>
                </a:lnTo>
                <a:lnTo>
                  <a:pt x="13189" y="13704"/>
                </a:lnTo>
                <a:lnTo>
                  <a:pt x="17732" y="18126"/>
                </a:lnTo>
                <a:lnTo>
                  <a:pt x="22347" y="22474"/>
                </a:lnTo>
                <a:lnTo>
                  <a:pt x="27033" y="26745"/>
                </a:lnTo>
                <a:lnTo>
                  <a:pt x="31788" y="30938"/>
                </a:lnTo>
                <a:lnTo>
                  <a:pt x="36611" y="35054"/>
                </a:lnTo>
                <a:lnTo>
                  <a:pt x="41501" y="39090"/>
                </a:lnTo>
                <a:lnTo>
                  <a:pt x="46456" y="43045"/>
                </a:lnTo>
                <a:lnTo>
                  <a:pt x="51475" y="46919"/>
                </a:lnTo>
                <a:lnTo>
                  <a:pt x="56557" y="50710"/>
                </a:lnTo>
              </a:path>
            </a:pathLst>
          </a:custGeom>
          <a:noFill/>
          <a:ln w="349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Freeform 58"/>
          <p:cNvSpPr/>
          <p:nvPr/>
        </p:nvSpPr>
        <p:spPr>
          <a:xfrm>
            <a:off x="8030714" y="2629655"/>
            <a:ext cx="65361" cy="38700"/>
          </a:xfrm>
          <a:custGeom>
            <a:avLst/>
            <a:gdLst/>
            <a:ahLst/>
            <a:cxnLst/>
            <a:rect l="l" t="t" r="r" b="b"/>
            <a:pathLst>
              <a:path w="65361" h="38700">
                <a:moveTo>
                  <a:pt x="0" y="0"/>
                </a:moveTo>
                <a:lnTo>
                  <a:pt x="5143" y="3708"/>
                </a:lnTo>
                <a:lnTo>
                  <a:pt x="10346" y="7331"/>
                </a:lnTo>
                <a:lnTo>
                  <a:pt x="15608" y="10868"/>
                </a:lnTo>
                <a:lnTo>
                  <a:pt x="20926" y="14318"/>
                </a:lnTo>
                <a:lnTo>
                  <a:pt x="26301" y="17681"/>
                </a:lnTo>
                <a:lnTo>
                  <a:pt x="31730" y="20956"/>
                </a:lnTo>
                <a:lnTo>
                  <a:pt x="37211" y="24142"/>
                </a:lnTo>
                <a:lnTo>
                  <a:pt x="42744" y="27237"/>
                </a:lnTo>
                <a:lnTo>
                  <a:pt x="48327" y="30241"/>
                </a:lnTo>
                <a:lnTo>
                  <a:pt x="53959" y="33154"/>
                </a:lnTo>
                <a:lnTo>
                  <a:pt x="59637" y="35974"/>
                </a:lnTo>
                <a:lnTo>
                  <a:pt x="65361" y="38700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Freeform 59"/>
          <p:cNvSpPr/>
          <p:nvPr/>
        </p:nvSpPr>
        <p:spPr>
          <a:xfrm>
            <a:off x="8096075" y="2668355"/>
            <a:ext cx="71653" cy="25203"/>
          </a:xfrm>
          <a:custGeom>
            <a:avLst/>
            <a:gdLst/>
            <a:ahLst/>
            <a:cxnLst/>
            <a:rect l="l" t="t" r="r" b="b"/>
            <a:pathLst>
              <a:path w="71653" h="25203">
                <a:moveTo>
                  <a:pt x="0" y="0"/>
                </a:moveTo>
                <a:lnTo>
                  <a:pt x="5767" y="2633"/>
                </a:lnTo>
                <a:lnTo>
                  <a:pt x="11577" y="5171"/>
                </a:lnTo>
                <a:lnTo>
                  <a:pt x="17427" y="7614"/>
                </a:lnTo>
                <a:lnTo>
                  <a:pt x="23317" y="9960"/>
                </a:lnTo>
                <a:lnTo>
                  <a:pt x="29244" y="12210"/>
                </a:lnTo>
                <a:lnTo>
                  <a:pt x="35207" y="14362"/>
                </a:lnTo>
                <a:lnTo>
                  <a:pt x="41205" y="16417"/>
                </a:lnTo>
                <a:lnTo>
                  <a:pt x="47235" y="18373"/>
                </a:lnTo>
                <a:lnTo>
                  <a:pt x="53297" y="20230"/>
                </a:lnTo>
                <a:lnTo>
                  <a:pt x="59388" y="21988"/>
                </a:lnTo>
                <a:lnTo>
                  <a:pt x="65508" y="23646"/>
                </a:lnTo>
                <a:lnTo>
                  <a:pt x="71653" y="25203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Freeform 60"/>
          <p:cNvSpPr/>
          <p:nvPr/>
        </p:nvSpPr>
        <p:spPr>
          <a:xfrm>
            <a:off x="8167728" y="2693558"/>
            <a:ext cx="75193" cy="10737"/>
          </a:xfrm>
          <a:custGeom>
            <a:avLst/>
            <a:gdLst/>
            <a:ahLst/>
            <a:cxnLst/>
            <a:rect l="l" t="t" r="r" b="b"/>
            <a:pathLst>
              <a:path w="75193" h="10737">
                <a:moveTo>
                  <a:pt x="0" y="0"/>
                </a:moveTo>
                <a:lnTo>
                  <a:pt x="6170" y="1457"/>
                </a:lnTo>
                <a:lnTo>
                  <a:pt x="12363" y="2812"/>
                </a:lnTo>
                <a:lnTo>
                  <a:pt x="18578" y="4066"/>
                </a:lnTo>
                <a:lnTo>
                  <a:pt x="24812" y="5219"/>
                </a:lnTo>
                <a:lnTo>
                  <a:pt x="31064" y="6269"/>
                </a:lnTo>
                <a:lnTo>
                  <a:pt x="37333" y="7216"/>
                </a:lnTo>
                <a:lnTo>
                  <a:pt x="43616" y="8061"/>
                </a:lnTo>
                <a:lnTo>
                  <a:pt x="49912" y="8803"/>
                </a:lnTo>
                <a:lnTo>
                  <a:pt x="56219" y="9441"/>
                </a:lnTo>
                <a:lnTo>
                  <a:pt x="62536" y="9977"/>
                </a:lnTo>
                <a:lnTo>
                  <a:pt x="68861" y="10409"/>
                </a:lnTo>
                <a:lnTo>
                  <a:pt x="75193" y="10737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Freeform 61"/>
          <p:cNvSpPr/>
          <p:nvPr/>
        </p:nvSpPr>
        <p:spPr>
          <a:xfrm>
            <a:off x="8242921" y="2700154"/>
            <a:ext cx="75842" cy="4504"/>
          </a:xfrm>
          <a:custGeom>
            <a:avLst/>
            <a:gdLst/>
            <a:ahLst/>
            <a:cxnLst/>
            <a:rect l="l" t="t" r="r" b="b"/>
            <a:pathLst>
              <a:path w="75842" h="4504">
                <a:moveTo>
                  <a:pt x="0" y="4141"/>
                </a:moveTo>
                <a:lnTo>
                  <a:pt x="6335" y="4366"/>
                </a:lnTo>
                <a:lnTo>
                  <a:pt x="12674" y="4487"/>
                </a:lnTo>
                <a:lnTo>
                  <a:pt x="19013" y="4504"/>
                </a:lnTo>
                <a:lnTo>
                  <a:pt x="25353" y="4418"/>
                </a:lnTo>
                <a:lnTo>
                  <a:pt x="31689" y="4228"/>
                </a:lnTo>
                <a:lnTo>
                  <a:pt x="38022" y="3934"/>
                </a:lnTo>
                <a:lnTo>
                  <a:pt x="44349" y="3536"/>
                </a:lnTo>
                <a:lnTo>
                  <a:pt x="50669" y="3035"/>
                </a:lnTo>
                <a:lnTo>
                  <a:pt x="56980" y="2431"/>
                </a:lnTo>
                <a:lnTo>
                  <a:pt x="63280" y="1724"/>
                </a:lnTo>
                <a:lnTo>
                  <a:pt x="69568" y="913"/>
                </a:lnTo>
                <a:lnTo>
                  <a:pt x="75842" y="0"/>
                </a:lnTo>
              </a:path>
            </a:pathLst>
          </a:custGeom>
          <a:noFill/>
          <a:ln w="34925">
            <a:solidFill>
              <a:srgbClr val="1C5CA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Freeform 62"/>
          <p:cNvSpPr/>
          <p:nvPr/>
        </p:nvSpPr>
        <p:spPr>
          <a:xfrm>
            <a:off x="8318763" y="2681293"/>
            <a:ext cx="73577" cy="18861"/>
          </a:xfrm>
          <a:custGeom>
            <a:avLst/>
            <a:gdLst/>
            <a:ahLst/>
            <a:cxnLst/>
            <a:rect l="l" t="t" r="r" b="b"/>
            <a:pathLst>
              <a:path w="73577" h="18861">
                <a:moveTo>
                  <a:pt x="0" y="18861"/>
                </a:moveTo>
                <a:lnTo>
                  <a:pt x="6257" y="17845"/>
                </a:lnTo>
                <a:lnTo>
                  <a:pt x="12498" y="16727"/>
                </a:lnTo>
                <a:lnTo>
                  <a:pt x="18719" y="15507"/>
                </a:lnTo>
                <a:lnTo>
                  <a:pt x="24919" y="14185"/>
                </a:lnTo>
                <a:lnTo>
                  <a:pt x="31097" y="12762"/>
                </a:lnTo>
                <a:lnTo>
                  <a:pt x="37251" y="11238"/>
                </a:lnTo>
                <a:lnTo>
                  <a:pt x="43379" y="9614"/>
                </a:lnTo>
                <a:lnTo>
                  <a:pt x="49480" y="7889"/>
                </a:lnTo>
                <a:lnTo>
                  <a:pt x="55552" y="6065"/>
                </a:lnTo>
                <a:lnTo>
                  <a:pt x="61593" y="4142"/>
                </a:lnTo>
                <a:lnTo>
                  <a:pt x="67602" y="2120"/>
                </a:lnTo>
                <a:lnTo>
                  <a:pt x="73577" y="0"/>
                </a:lnTo>
              </a:path>
            </a:pathLst>
          </a:custGeom>
          <a:noFill/>
          <a:ln w="349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Freeform 63"/>
          <p:cNvSpPr/>
          <p:nvPr/>
        </p:nvSpPr>
        <p:spPr>
          <a:xfrm>
            <a:off x="8392340" y="2593065"/>
            <a:ext cx="139536" cy="88228"/>
          </a:xfrm>
          <a:custGeom>
            <a:avLst/>
            <a:gdLst/>
            <a:ahLst/>
            <a:cxnLst/>
            <a:rect l="l" t="t" r="r" b="b"/>
            <a:pathLst>
              <a:path w="139536" h="88228">
                <a:moveTo>
                  <a:pt x="0" y="88228"/>
                </a:moveTo>
                <a:lnTo>
                  <a:pt x="11950" y="83653"/>
                </a:lnTo>
                <a:lnTo>
                  <a:pt x="23743" y="78685"/>
                </a:lnTo>
                <a:lnTo>
                  <a:pt x="35365" y="73331"/>
                </a:lnTo>
                <a:lnTo>
                  <a:pt x="46804" y="67596"/>
                </a:lnTo>
                <a:lnTo>
                  <a:pt x="58048" y="61486"/>
                </a:lnTo>
                <a:lnTo>
                  <a:pt x="69084" y="55008"/>
                </a:lnTo>
                <a:lnTo>
                  <a:pt x="79900" y="48169"/>
                </a:lnTo>
                <a:lnTo>
                  <a:pt x="90484" y="40977"/>
                </a:lnTo>
                <a:lnTo>
                  <a:pt x="100825" y="33439"/>
                </a:lnTo>
                <a:lnTo>
                  <a:pt x="110912" y="25563"/>
                </a:lnTo>
                <a:lnTo>
                  <a:pt x="120733" y="17359"/>
                </a:lnTo>
                <a:lnTo>
                  <a:pt x="130278" y="8835"/>
                </a:lnTo>
                <a:lnTo>
                  <a:pt x="139536" y="0"/>
                </a:lnTo>
              </a:path>
            </a:pathLst>
          </a:custGeom>
          <a:noFill/>
          <a:ln w="31750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5" name="Connector 64"/>
          <p:cNvCxnSpPr/>
          <p:nvPr/>
        </p:nvCxnSpPr>
        <p:spPr>
          <a:xfrm>
            <a:off x="8488287" y="2549468"/>
            <a:ext cx="87178" cy="87194"/>
          </a:xfrm>
          <a:prstGeom prst="line">
            <a:avLst/>
          </a:prstGeom>
          <a:ln w="2540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or 65"/>
          <p:cNvCxnSpPr/>
          <p:nvPr/>
        </p:nvCxnSpPr>
        <p:spPr>
          <a:xfrm flipV="1">
            <a:off x="8488287" y="2549468"/>
            <a:ext cx="87178" cy="87194"/>
          </a:xfrm>
          <a:prstGeom prst="line">
            <a:avLst/>
          </a:prstGeom>
          <a:ln w="2540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7029643" y="1774589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1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90도 -&gt; 114.6도 초과 회전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7029643" y="1871472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00" b="0">
                <a:solidFill>
                  <a:srgbClr val="EC835A"/>
                </a:solidFill>
                <a:latin typeface="맑은 고딕"/>
                <a:ea typeface="맑은 고딕"/>
                <a:cs typeface="맑은 고딕"/>
              </a:rPr>
              <a:t>_Last 는 90도 지점으로 기록 -&gt; 다음 객체 오작동</a:t>
            </a:r>
          </a:p>
        </p:txBody>
      </p:sp>
      <p:sp>
        <p:nvSpPr>
          <p:cNvPr id="69" name="Freeform 68"/>
          <p:cNvSpPr/>
          <p:nvPr/>
        </p:nvSpPr>
        <p:spPr>
          <a:xfrm>
            <a:off x="7821217" y="2428404"/>
            <a:ext cx="615482" cy="363003"/>
          </a:xfrm>
          <a:custGeom>
            <a:avLst/>
            <a:gdLst/>
            <a:ahLst/>
            <a:cxnLst/>
            <a:rect l="l" t="t" r="r" b="b"/>
            <a:pathLst>
              <a:path w="615482" h="363003">
                <a:moveTo>
                  <a:pt x="93876" y="65640"/>
                </a:moveTo>
                <a:lnTo>
                  <a:pt x="68943" y="76050"/>
                </a:lnTo>
                <a:lnTo>
                  <a:pt x="44698" y="81886"/>
                </a:lnTo>
                <a:lnTo>
                  <a:pt x="23736" y="82764"/>
                </a:lnTo>
                <a:lnTo>
                  <a:pt x="8312" y="78753"/>
                </a:lnTo>
                <a:lnTo>
                  <a:pt x="98" y="70398"/>
                </a:lnTo>
                <a:lnTo>
                  <a:pt x="0" y="58681"/>
                </a:lnTo>
                <a:lnTo>
                  <a:pt x="8070" y="44937"/>
                </a:lnTo>
                <a:lnTo>
                  <a:pt x="23514" y="30732"/>
                </a:lnTo>
                <a:lnTo>
                  <a:pt x="44784" y="17712"/>
                </a:lnTo>
                <a:lnTo>
                  <a:pt x="69773" y="7440"/>
                </a:lnTo>
                <a:lnTo>
                  <a:pt x="96082" y="1230"/>
                </a:lnTo>
                <a:lnTo>
                  <a:pt x="121328" y="0"/>
                </a:lnTo>
                <a:lnTo>
                  <a:pt x="143432" y="4151"/>
                </a:lnTo>
                <a:lnTo>
                  <a:pt x="160787" y="13517"/>
                </a:lnTo>
                <a:lnTo>
                  <a:pt x="172253" y="27409"/>
                </a:lnTo>
                <a:lnTo>
                  <a:pt x="177054" y="44771"/>
                </a:lnTo>
                <a:lnTo>
                  <a:pt x="174770" y="64362"/>
                </a:lnTo>
                <a:lnTo>
                  <a:pt x="165491" y="84853"/>
                </a:lnTo>
                <a:lnTo>
                  <a:pt x="150003" y="104832"/>
                </a:lnTo>
                <a:lnTo>
                  <a:pt x="129827" y="122825"/>
                </a:lnTo>
                <a:lnTo>
                  <a:pt x="107081" y="137407"/>
                </a:lnTo>
                <a:lnTo>
                  <a:pt x="84218" y="147366"/>
                </a:lnTo>
                <a:lnTo>
                  <a:pt x="63726" y="151871"/>
                </a:lnTo>
                <a:lnTo>
                  <a:pt x="47840" y="150600"/>
                </a:lnTo>
                <a:lnTo>
                  <a:pt x="38301" y="143799"/>
                </a:lnTo>
                <a:lnTo>
                  <a:pt x="36170" y="132277"/>
                </a:lnTo>
                <a:lnTo>
                  <a:pt x="41731" y="117340"/>
                </a:lnTo>
                <a:lnTo>
                  <a:pt x="54474" y="100668"/>
                </a:lnTo>
                <a:lnTo>
                  <a:pt x="73160" y="84152"/>
                </a:lnTo>
                <a:lnTo>
                  <a:pt x="95987" y="69696"/>
                </a:lnTo>
                <a:lnTo>
                  <a:pt x="120818" y="59011"/>
                </a:lnTo>
                <a:lnTo>
                  <a:pt x="145466" y="53415"/>
                </a:lnTo>
                <a:lnTo>
                  <a:pt x="167955" y="53664"/>
                </a:lnTo>
                <a:lnTo>
                  <a:pt x="186673" y="59873"/>
                </a:lnTo>
                <a:lnTo>
                  <a:pt x="200376" y="71562"/>
                </a:lnTo>
                <a:lnTo>
                  <a:pt x="208119" y="87827"/>
                </a:lnTo>
                <a:lnTo>
                  <a:pt x="209271" y="107517"/>
                </a:lnTo>
                <a:lnTo>
                  <a:pt x="203690" y="129308"/>
                </a:lnTo>
                <a:lnTo>
                  <a:pt x="191906" y="151673"/>
                </a:lnTo>
                <a:lnTo>
                  <a:pt x="175161" y="172897"/>
                </a:lnTo>
                <a:lnTo>
                  <a:pt x="155292" y="191208"/>
                </a:lnTo>
                <a:lnTo>
                  <a:pt x="134505" y="204987"/>
                </a:lnTo>
                <a:lnTo>
                  <a:pt x="115106" y="212982"/>
                </a:lnTo>
                <a:lnTo>
                  <a:pt x="99242" y="214490"/>
                </a:lnTo>
                <a:lnTo>
                  <a:pt x="88666" y="209449"/>
                </a:lnTo>
                <a:lnTo>
                  <a:pt x="84567" y="198472"/>
                </a:lnTo>
                <a:lnTo>
                  <a:pt x="87451" y="182796"/>
                </a:lnTo>
                <a:lnTo>
                  <a:pt x="97106" y="164165"/>
                </a:lnTo>
                <a:lnTo>
                  <a:pt x="112641" y="144654"/>
                </a:lnTo>
                <a:lnTo>
                  <a:pt x="132610" y="126453"/>
                </a:lnTo>
                <a:lnTo>
                  <a:pt x="155209" y="111618"/>
                </a:lnTo>
                <a:lnTo>
                  <a:pt x="178512" y="101825"/>
                </a:lnTo>
                <a:lnTo>
                  <a:pt x="200702" y="98164"/>
                </a:lnTo>
                <a:lnTo>
                  <a:pt x="220213" y="101028"/>
                </a:lnTo>
                <a:lnTo>
                  <a:pt x="235738" y="110160"/>
                </a:lnTo>
                <a:lnTo>
                  <a:pt x="246187" y="124833"/>
                </a:lnTo>
                <a:lnTo>
                  <a:pt x="250740" y="144024"/>
                </a:lnTo>
                <a:lnTo>
                  <a:pt x="249028" y="166453"/>
                </a:lnTo>
                <a:lnTo>
                  <a:pt x="241305" y="190525"/>
                </a:lnTo>
                <a:lnTo>
                  <a:pt x="228499" y="214335"/>
                </a:lnTo>
                <a:lnTo>
                  <a:pt x="212111" y="235819"/>
                </a:lnTo>
                <a:lnTo>
                  <a:pt x="194032" y="252998"/>
                </a:lnTo>
                <a:lnTo>
                  <a:pt x="176316" y="264242"/>
                </a:lnTo>
                <a:lnTo>
                  <a:pt x="160954" y="268482"/>
                </a:lnTo>
                <a:lnTo>
                  <a:pt x="149664" y="265354"/>
                </a:lnTo>
                <a:lnTo>
                  <a:pt x="143722" y="255256"/>
                </a:lnTo>
                <a:lnTo>
                  <a:pt x="143840" y="239317"/>
                </a:lnTo>
                <a:lnTo>
                  <a:pt x="150114" y="219292"/>
                </a:lnTo>
                <a:lnTo>
                  <a:pt x="162025" y="197379"/>
                </a:lnTo>
                <a:lnTo>
                  <a:pt x="178531" y="175986"/>
                </a:lnTo>
                <a:lnTo>
                  <a:pt x="198211" y="157452"/>
                </a:lnTo>
                <a:lnTo>
                  <a:pt x="219460" y="143761"/>
                </a:lnTo>
                <a:lnTo>
                  <a:pt x="240678" y="136302"/>
                </a:lnTo>
                <a:lnTo>
                  <a:pt x="260390" y="135733"/>
                </a:lnTo>
                <a:lnTo>
                  <a:pt x="277264" y="142030"/>
                </a:lnTo>
                <a:lnTo>
                  <a:pt x="290101" y="154665"/>
                </a:lnTo>
                <a:lnTo>
                  <a:pt x="297917" y="172774"/>
                </a:lnTo>
                <a:lnTo>
                  <a:pt x="300125" y="195160"/>
                </a:lnTo>
                <a:lnTo>
                  <a:pt x="296699" y="220207"/>
                </a:lnTo>
                <a:lnTo>
                  <a:pt x="288221" y="245880"/>
                </a:lnTo>
                <a:lnTo>
                  <a:pt x="275812" y="269884"/>
                </a:lnTo>
                <a:lnTo>
                  <a:pt x="260990" y="289942"/>
                </a:lnTo>
                <a:lnTo>
                  <a:pt x="245496" y="304091"/>
                </a:lnTo>
                <a:lnTo>
                  <a:pt x="231103" y="310935"/>
                </a:lnTo>
                <a:lnTo>
                  <a:pt x="219442" y="309816"/>
                </a:lnTo>
                <a:lnTo>
                  <a:pt x="211836" y="300903"/>
                </a:lnTo>
                <a:lnTo>
                  <a:pt x="209186" y="285186"/>
                </a:lnTo>
                <a:lnTo>
                  <a:pt x="211887" y="264375"/>
                </a:lnTo>
                <a:lnTo>
                  <a:pt x="219813" y="240727"/>
                </a:lnTo>
                <a:lnTo>
                  <a:pt x="232355" y="216792"/>
                </a:lnTo>
                <a:lnTo>
                  <a:pt x="248518" y="195121"/>
                </a:lnTo>
                <a:lnTo>
                  <a:pt x="267067" y="177948"/>
                </a:lnTo>
                <a:lnTo>
                  <a:pt x="286667" y="166917"/>
                </a:lnTo>
                <a:lnTo>
                  <a:pt x="305981" y="162933"/>
                </a:lnTo>
                <a:lnTo>
                  <a:pt x="323692" y="166204"/>
                </a:lnTo>
                <a:lnTo>
                  <a:pt x="338528" y="176417"/>
                </a:lnTo>
                <a:lnTo>
                  <a:pt x="349369" y="192894"/>
                </a:lnTo>
                <a:lnTo>
                  <a:pt x="355430" y="214556"/>
                </a:lnTo>
                <a:lnTo>
                  <a:pt x="356405" y="239818"/>
                </a:lnTo>
                <a:lnTo>
                  <a:pt x="352513" y="266573"/>
                </a:lnTo>
                <a:lnTo>
                  <a:pt x="344460" y="292367"/>
                </a:lnTo>
                <a:lnTo>
                  <a:pt x="333345" y="314695"/>
                </a:lnTo>
                <a:lnTo>
                  <a:pt x="320543" y="331320"/>
                </a:lnTo>
                <a:lnTo>
                  <a:pt x="307557" y="340560"/>
                </a:lnTo>
                <a:lnTo>
                  <a:pt x="295879" y="341483"/>
                </a:lnTo>
                <a:lnTo>
                  <a:pt x="286841" y="334027"/>
                </a:lnTo>
                <a:lnTo>
                  <a:pt x="281502" y="319009"/>
                </a:lnTo>
                <a:lnTo>
                  <a:pt x="280550" y="298045"/>
                </a:lnTo>
                <a:lnTo>
                  <a:pt x="284250" y="273379"/>
                </a:lnTo>
                <a:lnTo>
                  <a:pt x="292445" y="247630"/>
                </a:lnTo>
                <a:lnTo>
                  <a:pt x="304600" y="223481"/>
                </a:lnTo>
                <a:lnTo>
                  <a:pt x="319885" y="203347"/>
                </a:lnTo>
                <a:lnTo>
                  <a:pt x="337273" y="189079"/>
                </a:lnTo>
                <a:lnTo>
                  <a:pt x="355602" y="181802"/>
                </a:lnTo>
                <a:lnTo>
                  <a:pt x="373612" y="181946"/>
                </a:lnTo>
                <a:lnTo>
                  <a:pt x="389995" y="189428"/>
                </a:lnTo>
                <a:lnTo>
                  <a:pt x="403532" y="203771"/>
                </a:lnTo>
                <a:lnTo>
                  <a:pt x="413262" y="224052"/>
                </a:lnTo>
                <a:lnTo>
                  <a:pt x="418608" y="248760"/>
                </a:lnTo>
                <a:lnTo>
                  <a:pt x="419420" y="275785"/>
                </a:lnTo>
                <a:lnTo>
                  <a:pt x="415968" y="302586"/>
                </a:lnTo>
                <a:lnTo>
                  <a:pt x="408899" y="326505"/>
                </a:lnTo>
                <a:lnTo>
                  <a:pt x="399177" y="345101"/>
                </a:lnTo>
                <a:lnTo>
                  <a:pt x="387993" y="356456"/>
                </a:lnTo>
                <a:lnTo>
                  <a:pt x="376652" y="359393"/>
                </a:lnTo>
                <a:lnTo>
                  <a:pt x="366457" y="353620"/>
                </a:lnTo>
                <a:lnTo>
                  <a:pt x="358592" y="339757"/>
                </a:lnTo>
                <a:lnTo>
                  <a:pt x="354014" y="319278"/>
                </a:lnTo>
                <a:lnTo>
                  <a:pt x="353376" y="294344"/>
                </a:lnTo>
                <a:lnTo>
                  <a:pt x="356976" y="267562"/>
                </a:lnTo>
                <a:lnTo>
                  <a:pt x="364754" y="241669"/>
                </a:lnTo>
                <a:lnTo>
                  <a:pt x="376311" y="219186"/>
                </a:lnTo>
                <a:lnTo>
                  <a:pt x="390958" y="202115"/>
                </a:lnTo>
                <a:lnTo>
                  <a:pt x="407745" y="191765"/>
                </a:lnTo>
                <a:lnTo>
                  <a:pt x="425506" y="188780"/>
                </a:lnTo>
                <a:lnTo>
                  <a:pt x="442940" y="193302"/>
                </a:lnTo>
                <a:lnTo>
                  <a:pt x="458761" y="205076"/>
                </a:lnTo>
                <a:lnTo>
                  <a:pt x="471864" y="223359"/>
                </a:lnTo>
                <a:lnTo>
                  <a:pt x="481419" y="246764"/>
                </a:lnTo>
                <a:lnTo>
                  <a:pt x="486910" y="273236"/>
                </a:lnTo>
                <a:lnTo>
                  <a:pt x="488163" y="300230"/>
                </a:lnTo>
                <a:lnTo>
                  <a:pt x="485354" y="325013"/>
                </a:lnTo>
                <a:lnTo>
                  <a:pt x="479009" y="345016"/>
                </a:lnTo>
                <a:lnTo>
                  <a:pt x="469966" y="358140"/>
                </a:lnTo>
                <a:lnTo>
                  <a:pt x="459308" y="363003"/>
                </a:lnTo>
                <a:lnTo>
                  <a:pt x="448266" y="359088"/>
                </a:lnTo>
                <a:lnTo>
                  <a:pt x="438113" y="346802"/>
                </a:lnTo>
                <a:lnTo>
                  <a:pt x="430049" y="327428"/>
                </a:lnTo>
                <a:lnTo>
                  <a:pt x="425092" y="302984"/>
                </a:lnTo>
                <a:lnTo>
                  <a:pt x="423988" y="275984"/>
                </a:lnTo>
                <a:lnTo>
                  <a:pt x="427152" y="249133"/>
                </a:lnTo>
                <a:lnTo>
                  <a:pt x="434630" y="224985"/>
                </a:lnTo>
                <a:lnTo>
                  <a:pt x="446090" y="205630"/>
                </a:lnTo>
                <a:lnTo>
                  <a:pt x="460825" y="192521"/>
                </a:lnTo>
                <a:lnTo>
                  <a:pt x="477799" y="186496"/>
                </a:lnTo>
                <a:lnTo>
                  <a:pt x="495752" y="187922"/>
                </a:lnTo>
                <a:lnTo>
                  <a:pt x="513378" y="196769"/>
                </a:lnTo>
                <a:lnTo>
                  <a:pt x="529456" y="212499"/>
                </a:lnTo>
                <a:lnTo>
                  <a:pt x="542928" y="233888"/>
                </a:lnTo>
                <a:lnTo>
                  <a:pt x="552933" y="259005"/>
                </a:lnTo>
                <a:lnTo>
                  <a:pt x="558853" y="285371"/>
                </a:lnTo>
                <a:lnTo>
                  <a:pt x="560390" y="310265"/>
                </a:lnTo>
                <a:lnTo>
                  <a:pt x="557614" y="331066"/>
                </a:lnTo>
                <a:lnTo>
                  <a:pt x="550987" y="345562"/>
                </a:lnTo>
                <a:lnTo>
                  <a:pt x="541334" y="352202"/>
                </a:lnTo>
                <a:lnTo>
                  <a:pt x="529780" y="350264"/>
                </a:lnTo>
                <a:lnTo>
                  <a:pt x="517649" y="339928"/>
                </a:lnTo>
                <a:lnTo>
                  <a:pt x="506344" y="322249"/>
                </a:lnTo>
                <a:lnTo>
                  <a:pt x="497218" y="299038"/>
                </a:lnTo>
                <a:lnTo>
                  <a:pt x="491443" y="272640"/>
                </a:lnTo>
                <a:lnTo>
                  <a:pt x="489897" y="245647"/>
                </a:lnTo>
                <a:lnTo>
                  <a:pt x="493070" y="220567"/>
                </a:lnTo>
                <a:lnTo>
                  <a:pt x="500995" y="199515"/>
                </a:lnTo>
                <a:lnTo>
                  <a:pt x="513231" y="184046"/>
                </a:lnTo>
                <a:lnTo>
                  <a:pt x="528900" y="175165"/>
                </a:lnTo>
                <a:lnTo>
                  <a:pt x="546829" y="173451"/>
                </a:lnTo>
                <a:lnTo>
                  <a:pt x="565722" y="179103"/>
                </a:lnTo>
                <a:lnTo>
                  <a:pt x="584287" y="191801"/>
                </a:lnTo>
                <a:lnTo>
                  <a:pt x="601268" y="210525"/>
                </a:lnTo>
                <a:lnTo>
                  <a:pt x="615482" y="233523"/>
                </a:lnTo>
              </a:path>
            </a:pathLst>
          </a:custGeom>
          <a:noFill/>
          <a:ln w="11430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ounded Rectangle 69"/>
          <p:cNvSpPr/>
          <p:nvPr/>
        </p:nvSpPr>
        <p:spPr>
          <a:xfrm>
            <a:off x="8933689" y="326440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D03B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NG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903720" y="3264408"/>
            <a:ext cx="198424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Wobble ON · 진폭 大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Interval 0.1 · 10+10 mm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9372600" y="1600200"/>
            <a:ext cx="2286000" cy="162763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19050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73" name="Connector 72"/>
          <p:cNvCxnSpPr/>
          <p:nvPr/>
        </p:nvCxnSpPr>
        <p:spPr>
          <a:xfrm>
            <a:off x="9556642" y="2975936"/>
            <a:ext cx="135610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or 73"/>
          <p:cNvCxnSpPr/>
          <p:nvPr/>
        </p:nvCxnSpPr>
        <p:spPr>
          <a:xfrm>
            <a:off x="9624447" y="2908118"/>
            <a:ext cx="0" cy="13563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9711625" y="2917806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76" name="Connector 75"/>
          <p:cNvCxnSpPr/>
          <p:nvPr/>
        </p:nvCxnSpPr>
        <p:spPr>
          <a:xfrm flipV="1">
            <a:off x="9624447" y="2449676"/>
            <a:ext cx="740163" cy="526260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Freeform 76"/>
          <p:cNvSpPr/>
          <p:nvPr/>
        </p:nvSpPr>
        <p:spPr>
          <a:xfrm>
            <a:off x="10364610" y="2449676"/>
            <a:ext cx="32849" cy="68498"/>
          </a:xfrm>
          <a:custGeom>
            <a:avLst/>
            <a:gdLst/>
            <a:ahLst/>
            <a:cxnLst/>
            <a:rect l="l" t="t" r="r" b="b"/>
            <a:pathLst>
              <a:path w="32849" h="68498">
                <a:moveTo>
                  <a:pt x="0" y="0"/>
                </a:moveTo>
                <a:lnTo>
                  <a:pt x="2217" y="5941"/>
                </a:lnTo>
                <a:lnTo>
                  <a:pt x="4531" y="11844"/>
                </a:lnTo>
                <a:lnTo>
                  <a:pt x="6941" y="17709"/>
                </a:lnTo>
                <a:lnTo>
                  <a:pt x="9447" y="23534"/>
                </a:lnTo>
                <a:lnTo>
                  <a:pt x="12047" y="29316"/>
                </a:lnTo>
                <a:lnTo>
                  <a:pt x="14742" y="35056"/>
                </a:lnTo>
                <a:lnTo>
                  <a:pt x="17531" y="40751"/>
                </a:lnTo>
                <a:lnTo>
                  <a:pt x="20412" y="46399"/>
                </a:lnTo>
                <a:lnTo>
                  <a:pt x="23385" y="51999"/>
                </a:lnTo>
                <a:lnTo>
                  <a:pt x="26450" y="57550"/>
                </a:lnTo>
                <a:lnTo>
                  <a:pt x="29605" y="63050"/>
                </a:lnTo>
                <a:lnTo>
                  <a:pt x="32849" y="68498"/>
                </a:lnTo>
              </a:path>
            </a:pathLst>
          </a:custGeom>
          <a:noFill/>
          <a:ln w="34925">
            <a:solidFill>
              <a:srgbClr val="86B6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Freeform 77"/>
          <p:cNvSpPr/>
          <p:nvPr/>
        </p:nvSpPr>
        <p:spPr>
          <a:xfrm>
            <a:off x="10397459" y="2518174"/>
            <a:ext cx="45578" cy="60771"/>
          </a:xfrm>
          <a:custGeom>
            <a:avLst/>
            <a:gdLst/>
            <a:ahLst/>
            <a:cxnLst/>
            <a:rect l="l" t="t" r="r" b="b"/>
            <a:pathLst>
              <a:path w="45578" h="60771">
                <a:moveTo>
                  <a:pt x="0" y="0"/>
                </a:moveTo>
                <a:lnTo>
                  <a:pt x="3333" y="5393"/>
                </a:lnTo>
                <a:lnTo>
                  <a:pt x="6754" y="10732"/>
                </a:lnTo>
                <a:lnTo>
                  <a:pt x="10262" y="16014"/>
                </a:lnTo>
                <a:lnTo>
                  <a:pt x="13855" y="21238"/>
                </a:lnTo>
                <a:lnTo>
                  <a:pt x="17534" y="26402"/>
                </a:lnTo>
                <a:lnTo>
                  <a:pt x="21297" y="31505"/>
                </a:lnTo>
                <a:lnTo>
                  <a:pt x="25142" y="36546"/>
                </a:lnTo>
                <a:lnTo>
                  <a:pt x="29070" y="41524"/>
                </a:lnTo>
                <a:lnTo>
                  <a:pt x="33078" y="46436"/>
                </a:lnTo>
                <a:lnTo>
                  <a:pt x="37167" y="51282"/>
                </a:lnTo>
                <a:lnTo>
                  <a:pt x="41334" y="56061"/>
                </a:lnTo>
                <a:lnTo>
                  <a:pt x="45578" y="60771"/>
                </a:lnTo>
              </a:path>
            </a:pathLst>
          </a:custGeom>
          <a:noFill/>
          <a:ln w="34925">
            <a:solidFill>
              <a:srgbClr val="5598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Freeform 78"/>
          <p:cNvSpPr/>
          <p:nvPr/>
        </p:nvSpPr>
        <p:spPr>
          <a:xfrm>
            <a:off x="10443037" y="2578945"/>
            <a:ext cx="56557" cy="50710"/>
          </a:xfrm>
          <a:custGeom>
            <a:avLst/>
            <a:gdLst/>
            <a:ahLst/>
            <a:cxnLst/>
            <a:rect l="l" t="t" r="r" b="b"/>
            <a:pathLst>
              <a:path w="56557" h="50710">
                <a:moveTo>
                  <a:pt x="0" y="0"/>
                </a:moveTo>
                <a:lnTo>
                  <a:pt x="4322" y="4640"/>
                </a:lnTo>
                <a:lnTo>
                  <a:pt x="8718" y="9208"/>
                </a:lnTo>
                <a:lnTo>
                  <a:pt x="13189" y="13704"/>
                </a:lnTo>
                <a:lnTo>
                  <a:pt x="17732" y="18126"/>
                </a:lnTo>
                <a:lnTo>
                  <a:pt x="22347" y="22474"/>
                </a:lnTo>
                <a:lnTo>
                  <a:pt x="27033" y="26745"/>
                </a:lnTo>
                <a:lnTo>
                  <a:pt x="31788" y="30938"/>
                </a:lnTo>
                <a:lnTo>
                  <a:pt x="36611" y="35054"/>
                </a:lnTo>
                <a:lnTo>
                  <a:pt x="41501" y="39090"/>
                </a:lnTo>
                <a:lnTo>
                  <a:pt x="46456" y="43045"/>
                </a:lnTo>
                <a:lnTo>
                  <a:pt x="51475" y="46919"/>
                </a:lnTo>
                <a:lnTo>
                  <a:pt x="56557" y="50710"/>
                </a:lnTo>
              </a:path>
            </a:pathLst>
          </a:custGeom>
          <a:noFill/>
          <a:ln w="349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Freeform 79"/>
          <p:cNvSpPr/>
          <p:nvPr/>
        </p:nvSpPr>
        <p:spPr>
          <a:xfrm>
            <a:off x="10499594" y="2629655"/>
            <a:ext cx="65361" cy="38700"/>
          </a:xfrm>
          <a:custGeom>
            <a:avLst/>
            <a:gdLst/>
            <a:ahLst/>
            <a:cxnLst/>
            <a:rect l="l" t="t" r="r" b="b"/>
            <a:pathLst>
              <a:path w="65361" h="38700">
                <a:moveTo>
                  <a:pt x="0" y="0"/>
                </a:moveTo>
                <a:lnTo>
                  <a:pt x="5143" y="3708"/>
                </a:lnTo>
                <a:lnTo>
                  <a:pt x="10346" y="7331"/>
                </a:lnTo>
                <a:lnTo>
                  <a:pt x="15608" y="10868"/>
                </a:lnTo>
                <a:lnTo>
                  <a:pt x="20926" y="14318"/>
                </a:lnTo>
                <a:lnTo>
                  <a:pt x="26301" y="17681"/>
                </a:lnTo>
                <a:lnTo>
                  <a:pt x="31730" y="20956"/>
                </a:lnTo>
                <a:lnTo>
                  <a:pt x="37211" y="24142"/>
                </a:lnTo>
                <a:lnTo>
                  <a:pt x="42744" y="27237"/>
                </a:lnTo>
                <a:lnTo>
                  <a:pt x="48327" y="30241"/>
                </a:lnTo>
                <a:lnTo>
                  <a:pt x="53959" y="33154"/>
                </a:lnTo>
                <a:lnTo>
                  <a:pt x="59637" y="35974"/>
                </a:lnTo>
                <a:lnTo>
                  <a:pt x="65361" y="38700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Freeform 80"/>
          <p:cNvSpPr/>
          <p:nvPr/>
        </p:nvSpPr>
        <p:spPr>
          <a:xfrm>
            <a:off x="10564955" y="2668355"/>
            <a:ext cx="71653" cy="25203"/>
          </a:xfrm>
          <a:custGeom>
            <a:avLst/>
            <a:gdLst/>
            <a:ahLst/>
            <a:cxnLst/>
            <a:rect l="l" t="t" r="r" b="b"/>
            <a:pathLst>
              <a:path w="71653" h="25203">
                <a:moveTo>
                  <a:pt x="0" y="0"/>
                </a:moveTo>
                <a:lnTo>
                  <a:pt x="5767" y="2633"/>
                </a:lnTo>
                <a:lnTo>
                  <a:pt x="11577" y="5171"/>
                </a:lnTo>
                <a:lnTo>
                  <a:pt x="17427" y="7614"/>
                </a:lnTo>
                <a:lnTo>
                  <a:pt x="23317" y="9960"/>
                </a:lnTo>
                <a:lnTo>
                  <a:pt x="29244" y="12210"/>
                </a:lnTo>
                <a:lnTo>
                  <a:pt x="35207" y="14362"/>
                </a:lnTo>
                <a:lnTo>
                  <a:pt x="41205" y="16417"/>
                </a:lnTo>
                <a:lnTo>
                  <a:pt x="47235" y="18373"/>
                </a:lnTo>
                <a:lnTo>
                  <a:pt x="53297" y="20230"/>
                </a:lnTo>
                <a:lnTo>
                  <a:pt x="59388" y="21988"/>
                </a:lnTo>
                <a:lnTo>
                  <a:pt x="65508" y="23646"/>
                </a:lnTo>
                <a:lnTo>
                  <a:pt x="71653" y="25203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Freeform 81"/>
          <p:cNvSpPr/>
          <p:nvPr/>
        </p:nvSpPr>
        <p:spPr>
          <a:xfrm>
            <a:off x="10636608" y="2693558"/>
            <a:ext cx="75193" cy="10737"/>
          </a:xfrm>
          <a:custGeom>
            <a:avLst/>
            <a:gdLst/>
            <a:ahLst/>
            <a:cxnLst/>
            <a:rect l="l" t="t" r="r" b="b"/>
            <a:pathLst>
              <a:path w="75193" h="10737">
                <a:moveTo>
                  <a:pt x="0" y="0"/>
                </a:moveTo>
                <a:lnTo>
                  <a:pt x="6170" y="1457"/>
                </a:lnTo>
                <a:lnTo>
                  <a:pt x="12363" y="2812"/>
                </a:lnTo>
                <a:lnTo>
                  <a:pt x="18578" y="4066"/>
                </a:lnTo>
                <a:lnTo>
                  <a:pt x="24812" y="5219"/>
                </a:lnTo>
                <a:lnTo>
                  <a:pt x="31064" y="6269"/>
                </a:lnTo>
                <a:lnTo>
                  <a:pt x="37333" y="7216"/>
                </a:lnTo>
                <a:lnTo>
                  <a:pt x="43616" y="8061"/>
                </a:lnTo>
                <a:lnTo>
                  <a:pt x="49912" y="8803"/>
                </a:lnTo>
                <a:lnTo>
                  <a:pt x="56219" y="9441"/>
                </a:lnTo>
                <a:lnTo>
                  <a:pt x="62536" y="9977"/>
                </a:lnTo>
                <a:lnTo>
                  <a:pt x="68861" y="10409"/>
                </a:lnTo>
                <a:lnTo>
                  <a:pt x="75193" y="10737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Freeform 82"/>
          <p:cNvSpPr/>
          <p:nvPr/>
        </p:nvSpPr>
        <p:spPr>
          <a:xfrm>
            <a:off x="10711801" y="2700154"/>
            <a:ext cx="75842" cy="4504"/>
          </a:xfrm>
          <a:custGeom>
            <a:avLst/>
            <a:gdLst/>
            <a:ahLst/>
            <a:cxnLst/>
            <a:rect l="l" t="t" r="r" b="b"/>
            <a:pathLst>
              <a:path w="75842" h="4504">
                <a:moveTo>
                  <a:pt x="0" y="4141"/>
                </a:moveTo>
                <a:lnTo>
                  <a:pt x="6335" y="4366"/>
                </a:lnTo>
                <a:lnTo>
                  <a:pt x="12674" y="4487"/>
                </a:lnTo>
                <a:lnTo>
                  <a:pt x="19013" y="4504"/>
                </a:lnTo>
                <a:lnTo>
                  <a:pt x="25353" y="4418"/>
                </a:lnTo>
                <a:lnTo>
                  <a:pt x="31689" y="4228"/>
                </a:lnTo>
                <a:lnTo>
                  <a:pt x="38022" y="3934"/>
                </a:lnTo>
                <a:lnTo>
                  <a:pt x="44349" y="3536"/>
                </a:lnTo>
                <a:lnTo>
                  <a:pt x="50669" y="3035"/>
                </a:lnTo>
                <a:lnTo>
                  <a:pt x="56980" y="2431"/>
                </a:lnTo>
                <a:lnTo>
                  <a:pt x="63280" y="1724"/>
                </a:lnTo>
                <a:lnTo>
                  <a:pt x="69568" y="913"/>
                </a:lnTo>
                <a:lnTo>
                  <a:pt x="75842" y="0"/>
                </a:lnTo>
              </a:path>
            </a:pathLst>
          </a:custGeom>
          <a:noFill/>
          <a:ln w="34925">
            <a:solidFill>
              <a:srgbClr val="1C5CA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Freeform 83"/>
          <p:cNvSpPr/>
          <p:nvPr/>
        </p:nvSpPr>
        <p:spPr>
          <a:xfrm>
            <a:off x="10787643" y="2681293"/>
            <a:ext cx="73577" cy="18861"/>
          </a:xfrm>
          <a:custGeom>
            <a:avLst/>
            <a:gdLst/>
            <a:ahLst/>
            <a:cxnLst/>
            <a:rect l="l" t="t" r="r" b="b"/>
            <a:pathLst>
              <a:path w="73577" h="18861">
                <a:moveTo>
                  <a:pt x="0" y="18861"/>
                </a:moveTo>
                <a:lnTo>
                  <a:pt x="6257" y="17845"/>
                </a:lnTo>
                <a:lnTo>
                  <a:pt x="12498" y="16727"/>
                </a:lnTo>
                <a:lnTo>
                  <a:pt x="18719" y="15507"/>
                </a:lnTo>
                <a:lnTo>
                  <a:pt x="24919" y="14185"/>
                </a:lnTo>
                <a:lnTo>
                  <a:pt x="31097" y="12762"/>
                </a:lnTo>
                <a:lnTo>
                  <a:pt x="37251" y="11238"/>
                </a:lnTo>
                <a:lnTo>
                  <a:pt x="43379" y="9614"/>
                </a:lnTo>
                <a:lnTo>
                  <a:pt x="49480" y="7889"/>
                </a:lnTo>
                <a:lnTo>
                  <a:pt x="55552" y="6065"/>
                </a:lnTo>
                <a:lnTo>
                  <a:pt x="61593" y="4142"/>
                </a:lnTo>
                <a:lnTo>
                  <a:pt x="67602" y="2120"/>
                </a:lnTo>
                <a:lnTo>
                  <a:pt x="73577" y="0"/>
                </a:lnTo>
              </a:path>
            </a:pathLst>
          </a:custGeom>
          <a:noFill/>
          <a:ln w="349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Freeform 84"/>
          <p:cNvSpPr/>
          <p:nvPr/>
        </p:nvSpPr>
        <p:spPr>
          <a:xfrm>
            <a:off x="10861220" y="2593065"/>
            <a:ext cx="139536" cy="88228"/>
          </a:xfrm>
          <a:custGeom>
            <a:avLst/>
            <a:gdLst/>
            <a:ahLst/>
            <a:cxnLst/>
            <a:rect l="l" t="t" r="r" b="b"/>
            <a:pathLst>
              <a:path w="139536" h="88228">
                <a:moveTo>
                  <a:pt x="0" y="88228"/>
                </a:moveTo>
                <a:lnTo>
                  <a:pt x="11950" y="83653"/>
                </a:lnTo>
                <a:lnTo>
                  <a:pt x="23743" y="78685"/>
                </a:lnTo>
                <a:lnTo>
                  <a:pt x="35365" y="73331"/>
                </a:lnTo>
                <a:lnTo>
                  <a:pt x="46804" y="67596"/>
                </a:lnTo>
                <a:lnTo>
                  <a:pt x="58048" y="61486"/>
                </a:lnTo>
                <a:lnTo>
                  <a:pt x="69084" y="55008"/>
                </a:lnTo>
                <a:lnTo>
                  <a:pt x="79900" y="48169"/>
                </a:lnTo>
                <a:lnTo>
                  <a:pt x="90484" y="40977"/>
                </a:lnTo>
                <a:lnTo>
                  <a:pt x="100825" y="33439"/>
                </a:lnTo>
                <a:lnTo>
                  <a:pt x="110912" y="25563"/>
                </a:lnTo>
                <a:lnTo>
                  <a:pt x="120733" y="17359"/>
                </a:lnTo>
                <a:lnTo>
                  <a:pt x="130278" y="8835"/>
                </a:lnTo>
                <a:lnTo>
                  <a:pt x="139536" y="0"/>
                </a:lnTo>
              </a:path>
            </a:pathLst>
          </a:custGeom>
          <a:noFill/>
          <a:ln w="31750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86" name="Connector 85"/>
          <p:cNvCxnSpPr/>
          <p:nvPr/>
        </p:nvCxnSpPr>
        <p:spPr>
          <a:xfrm>
            <a:off x="10957167" y="2549468"/>
            <a:ext cx="87178" cy="87194"/>
          </a:xfrm>
          <a:prstGeom prst="line">
            <a:avLst/>
          </a:prstGeom>
          <a:ln w="2540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Connector 86"/>
          <p:cNvCxnSpPr/>
          <p:nvPr/>
        </p:nvCxnSpPr>
        <p:spPr>
          <a:xfrm flipV="1">
            <a:off x="10957167" y="2549468"/>
            <a:ext cx="87178" cy="87194"/>
          </a:xfrm>
          <a:prstGeom prst="line">
            <a:avLst/>
          </a:prstGeom>
          <a:ln w="2540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TextBox 87"/>
          <p:cNvSpPr txBox="1"/>
          <p:nvPr/>
        </p:nvSpPr>
        <p:spPr>
          <a:xfrm>
            <a:off x="9498523" y="1774589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1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90도 -&gt; 114.6도 초과 회전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9498523" y="1871472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00" b="0">
                <a:solidFill>
                  <a:srgbClr val="EC835A"/>
                </a:solidFill>
                <a:latin typeface="맑은 고딕"/>
                <a:ea typeface="맑은 고딕"/>
                <a:cs typeface="맑은 고딕"/>
              </a:rPr>
              <a:t>_Last 는 90도 지점으로 기록 -&gt; 다음 객체 오작동</a:t>
            </a:r>
          </a:p>
        </p:txBody>
      </p:sp>
      <p:sp>
        <p:nvSpPr>
          <p:cNvPr id="90" name="Freeform 89"/>
          <p:cNvSpPr/>
          <p:nvPr/>
        </p:nvSpPr>
        <p:spPr>
          <a:xfrm>
            <a:off x="10302980" y="2434414"/>
            <a:ext cx="561126" cy="337635"/>
          </a:xfrm>
          <a:custGeom>
            <a:avLst/>
            <a:gdLst/>
            <a:ahLst/>
            <a:cxnLst/>
            <a:rect l="l" t="t" r="r" b="b"/>
            <a:pathLst>
              <a:path w="561126" h="337635">
                <a:moveTo>
                  <a:pt x="61630" y="15262"/>
                </a:moveTo>
                <a:lnTo>
                  <a:pt x="49249" y="52222"/>
                </a:lnTo>
                <a:lnTo>
                  <a:pt x="35493" y="73972"/>
                </a:lnTo>
                <a:lnTo>
                  <a:pt x="18995" y="73895"/>
                </a:lnTo>
                <a:lnTo>
                  <a:pt x="4667" y="55783"/>
                </a:lnTo>
                <a:lnTo>
                  <a:pt x="0" y="32143"/>
                </a:lnTo>
                <a:lnTo>
                  <a:pt x="9204" y="17738"/>
                </a:lnTo>
                <a:lnTo>
                  <a:pt x="32001" y="20676"/>
                </a:lnTo>
                <a:lnTo>
                  <a:pt x="65281" y="37324"/>
                </a:lnTo>
                <a:lnTo>
                  <a:pt x="102298" y="55155"/>
                </a:lnTo>
                <a:lnTo>
                  <a:pt x="132076" y="61697"/>
                </a:lnTo>
                <a:lnTo>
                  <a:pt x="145271" y="52050"/>
                </a:lnTo>
                <a:lnTo>
                  <a:pt x="141708" y="30231"/>
                </a:lnTo>
                <a:lnTo>
                  <a:pt x="128732" y="7889"/>
                </a:lnTo>
                <a:lnTo>
                  <a:pt x="112953" y="0"/>
                </a:lnTo>
                <a:lnTo>
                  <a:pt x="98055" y="15544"/>
                </a:lnTo>
                <a:lnTo>
                  <a:pt x="87068" y="50721"/>
                </a:lnTo>
                <a:lnTo>
                  <a:pt x="79838" y="91249"/>
                </a:lnTo>
                <a:lnTo>
                  <a:pt x="71217" y="121349"/>
                </a:lnTo>
                <a:lnTo>
                  <a:pt x="56764" y="131483"/>
                </a:lnTo>
                <a:lnTo>
                  <a:pt x="39137" y="121259"/>
                </a:lnTo>
                <a:lnTo>
                  <a:pt x="26969" y="99356"/>
                </a:lnTo>
                <a:lnTo>
                  <a:pt x="28185" y="79755"/>
                </a:lnTo>
                <a:lnTo>
                  <a:pt x="45575" y="73626"/>
                </a:lnTo>
                <a:lnTo>
                  <a:pt x="77096" y="82023"/>
                </a:lnTo>
                <a:lnTo>
                  <a:pt x="116189" y="95662"/>
                </a:lnTo>
                <a:lnTo>
                  <a:pt x="151288" y="102435"/>
                </a:lnTo>
                <a:lnTo>
                  <a:pt x="170366" y="95875"/>
                </a:lnTo>
                <a:lnTo>
                  <a:pt x="169640" y="77414"/>
                </a:lnTo>
                <a:lnTo>
                  <a:pt x="155842" y="55278"/>
                </a:lnTo>
                <a:lnTo>
                  <a:pt x="138625" y="42885"/>
                </a:lnTo>
                <a:lnTo>
                  <a:pt x="124145" y="51775"/>
                </a:lnTo>
                <a:lnTo>
                  <a:pt x="115782" y="82575"/>
                </a:lnTo>
                <a:lnTo>
                  <a:pt x="113421" y="123875"/>
                </a:lnTo>
                <a:lnTo>
                  <a:pt x="111156" y="159995"/>
                </a:lnTo>
                <a:lnTo>
                  <a:pt x="101635" y="179491"/>
                </a:lnTo>
                <a:lnTo>
                  <a:pt x="84052" y="178605"/>
                </a:lnTo>
                <a:lnTo>
                  <a:pt x="66226" y="161837"/>
                </a:lnTo>
                <a:lnTo>
                  <a:pt x="58857" y="140592"/>
                </a:lnTo>
                <a:lnTo>
                  <a:pt x="68585" y="127293"/>
                </a:lnTo>
                <a:lnTo>
                  <a:pt x="95726" y="127173"/>
                </a:lnTo>
                <a:lnTo>
                  <a:pt x="134658" y="134912"/>
                </a:lnTo>
                <a:lnTo>
                  <a:pt x="173856" y="139822"/>
                </a:lnTo>
                <a:lnTo>
                  <a:pt x="199321" y="134657"/>
                </a:lnTo>
                <a:lnTo>
                  <a:pt x="203322" y="119189"/>
                </a:lnTo>
                <a:lnTo>
                  <a:pt x="190049" y="98714"/>
                </a:lnTo>
                <a:lnTo>
                  <a:pt x="170812" y="83704"/>
                </a:lnTo>
                <a:lnTo>
                  <a:pt x="155057" y="86342"/>
                </a:lnTo>
                <a:lnTo>
                  <a:pt x="147694" y="111265"/>
                </a:lnTo>
                <a:lnTo>
                  <a:pt x="149167" y="150749"/>
                </a:lnTo>
                <a:lnTo>
                  <a:pt x="153483" y="190215"/>
                </a:lnTo>
                <a:lnTo>
                  <a:pt x="150997" y="217247"/>
                </a:lnTo>
                <a:lnTo>
                  <a:pt x="136904" y="225782"/>
                </a:lnTo>
                <a:lnTo>
                  <a:pt x="116386" y="216587"/>
                </a:lnTo>
                <a:lnTo>
                  <a:pt x="101238" y="197365"/>
                </a:lnTo>
                <a:lnTo>
                  <a:pt x="101889" y="179767"/>
                </a:lnTo>
                <a:lnTo>
                  <a:pt x="122136" y="171981"/>
                </a:lnTo>
                <a:lnTo>
                  <a:pt x="158309" y="172872"/>
                </a:lnTo>
                <a:lnTo>
                  <a:pt x="199650" y="174119"/>
                </a:lnTo>
                <a:lnTo>
                  <a:pt x="231056" y="168470"/>
                </a:lnTo>
                <a:lnTo>
                  <a:pt x="241173" y="154818"/>
                </a:lnTo>
                <a:lnTo>
                  <a:pt x="230330" y="136582"/>
                </a:lnTo>
                <a:lnTo>
                  <a:pt x="209485" y="120905"/>
                </a:lnTo>
                <a:lnTo>
                  <a:pt x="191161" y="118572"/>
                </a:lnTo>
                <a:lnTo>
                  <a:pt x="182964" y="137010"/>
                </a:lnTo>
                <a:lnTo>
                  <a:pt x="186651" y="172573"/>
                </a:lnTo>
                <a:lnTo>
                  <a:pt x="196828" y="212712"/>
                </a:lnTo>
                <a:lnTo>
                  <a:pt x="202445" y="244852"/>
                </a:lnTo>
                <a:lnTo>
                  <a:pt x="194824" y="261645"/>
                </a:lnTo>
                <a:lnTo>
                  <a:pt x="175195" y="261148"/>
                </a:lnTo>
                <a:lnTo>
                  <a:pt x="154441" y="247115"/>
                </a:lnTo>
                <a:lnTo>
                  <a:pt x="145794" y="228660"/>
                </a:lnTo>
                <a:lnTo>
                  <a:pt x="157147" y="215143"/>
                </a:lnTo>
                <a:lnTo>
                  <a:pt x="187878" y="209177"/>
                </a:lnTo>
                <a:lnTo>
                  <a:pt x="228874" y="205505"/>
                </a:lnTo>
                <a:lnTo>
                  <a:pt x="264868" y="197624"/>
                </a:lnTo>
                <a:lnTo>
                  <a:pt x="281649" y="184134"/>
                </a:lnTo>
                <a:lnTo>
                  <a:pt x="275167" y="167724"/>
                </a:lnTo>
                <a:lnTo>
                  <a:pt x="254045" y="152849"/>
                </a:lnTo>
                <a:lnTo>
                  <a:pt x="232623" y="147397"/>
                </a:lnTo>
                <a:lnTo>
                  <a:pt x="221865" y="159704"/>
                </a:lnTo>
                <a:lnTo>
                  <a:pt x="225785" y="189944"/>
                </a:lnTo>
                <a:lnTo>
                  <a:pt x="240319" y="228381"/>
                </a:lnTo>
                <a:lnTo>
                  <a:pt x="254000" y="262991"/>
                </a:lnTo>
                <a:lnTo>
                  <a:pt x="254939" y="285962"/>
                </a:lnTo>
                <a:lnTo>
                  <a:pt x="239790" y="293877"/>
                </a:lnTo>
                <a:lnTo>
                  <a:pt x="216650" y="287167"/>
                </a:lnTo>
                <a:lnTo>
                  <a:pt x="199860" y="271313"/>
                </a:lnTo>
                <a:lnTo>
                  <a:pt x="201222" y="254867"/>
                </a:lnTo>
                <a:lnTo>
                  <a:pt x="224083" y="243056"/>
                </a:lnTo>
                <a:lnTo>
                  <a:pt x="261975" y="233941"/>
                </a:lnTo>
                <a:lnTo>
                  <a:pt x="300462" y="222483"/>
                </a:lnTo>
                <a:lnTo>
                  <a:pt x="323479" y="207417"/>
                </a:lnTo>
                <a:lnTo>
                  <a:pt x="322801" y="191593"/>
                </a:lnTo>
                <a:lnTo>
                  <a:pt x="303299" y="178100"/>
                </a:lnTo>
                <a:lnTo>
                  <a:pt x="279210" y="171466"/>
                </a:lnTo>
                <a:lnTo>
                  <a:pt x="264627" y="178856"/>
                </a:lnTo>
                <a:lnTo>
                  <a:pt x="266715" y="203234"/>
                </a:lnTo>
                <a:lnTo>
                  <a:pt x="283543" y="238126"/>
                </a:lnTo>
                <a:lnTo>
                  <a:pt x="304236" y="272717"/>
                </a:lnTo>
                <a:lnTo>
                  <a:pt x="314683" y="299292"/>
                </a:lnTo>
                <a:lnTo>
                  <a:pt x="307039" y="314095"/>
                </a:lnTo>
                <a:lnTo>
                  <a:pt x="285263" y="315464"/>
                </a:lnTo>
                <a:lnTo>
                  <a:pt x="262781" y="305090"/>
                </a:lnTo>
                <a:lnTo>
                  <a:pt x="254263" y="288979"/>
                </a:lnTo>
                <a:lnTo>
                  <a:pt x="267449" y="273298"/>
                </a:lnTo>
                <a:lnTo>
                  <a:pt x="299511" y="259083"/>
                </a:lnTo>
                <a:lnTo>
                  <a:pt x="337897" y="243298"/>
                </a:lnTo>
                <a:lnTo>
                  <a:pt x="365802" y="225183"/>
                </a:lnTo>
                <a:lnTo>
                  <a:pt x="371531" y="208256"/>
                </a:lnTo>
                <a:lnTo>
                  <a:pt x="355590" y="195698"/>
                </a:lnTo>
                <a:lnTo>
                  <a:pt x="330161" y="189364"/>
                </a:lnTo>
                <a:lnTo>
                  <a:pt x="311268" y="193621"/>
                </a:lnTo>
                <a:lnTo>
                  <a:pt x="309683" y="212500"/>
                </a:lnTo>
                <a:lnTo>
                  <a:pt x="326457" y="242710"/>
                </a:lnTo>
                <a:lnTo>
                  <a:pt x="352295" y="275215"/>
                </a:lnTo>
                <a:lnTo>
                  <a:pt x="372016" y="302768"/>
                </a:lnTo>
                <a:lnTo>
                  <a:pt x="373912" y="322071"/>
                </a:lnTo>
                <a:lnTo>
                  <a:pt x="357158" y="330837"/>
                </a:lnTo>
                <a:lnTo>
                  <a:pt x="332399" y="327724"/>
                </a:lnTo>
                <a:lnTo>
                  <a:pt x="315448" y="315138"/>
                </a:lnTo>
                <a:lnTo>
                  <a:pt x="318122" y="298294"/>
                </a:lnTo>
                <a:lnTo>
                  <a:pt x="341996" y="280218"/>
                </a:lnTo>
                <a:lnTo>
                  <a:pt x="377478" y="260089"/>
                </a:lnTo>
                <a:lnTo>
                  <a:pt x="408195" y="237979"/>
                </a:lnTo>
                <a:lnTo>
                  <a:pt x="419960" y="218249"/>
                </a:lnTo>
                <a:lnTo>
                  <a:pt x="409044" y="205320"/>
                </a:lnTo>
                <a:lnTo>
                  <a:pt x="384164" y="199885"/>
                </a:lnTo>
                <a:lnTo>
                  <a:pt x="361420" y="202900"/>
                </a:lnTo>
                <a:lnTo>
                  <a:pt x="354866" y="217451"/>
                </a:lnTo>
                <a:lnTo>
                  <a:pt x="369256" y="242651"/>
                </a:lnTo>
                <a:lnTo>
                  <a:pt x="397831" y="271618"/>
                </a:lnTo>
                <a:lnTo>
                  <a:pt x="425540" y="297834"/>
                </a:lnTo>
                <a:lnTo>
                  <a:pt x="437794" y="318867"/>
                </a:lnTo>
                <a:lnTo>
                  <a:pt x="429057" y="333117"/>
                </a:lnTo>
                <a:lnTo>
                  <a:pt x="405863" y="337635"/>
                </a:lnTo>
                <a:lnTo>
                  <a:pt x="383150" y="331113"/>
                </a:lnTo>
                <a:lnTo>
                  <a:pt x="375689" y="316155"/>
                </a:lnTo>
                <a:lnTo>
                  <a:pt x="389729" y="296270"/>
                </a:lnTo>
                <a:lnTo>
                  <a:pt x="419617" y="272569"/>
                </a:lnTo>
                <a:lnTo>
                  <a:pt x="450607" y="246204"/>
                </a:lnTo>
                <a:lnTo>
                  <a:pt x="467138" y="222354"/>
                </a:lnTo>
                <a:lnTo>
                  <a:pt x="461878" y="207287"/>
                </a:lnTo>
                <a:lnTo>
                  <a:pt x="439482" y="202301"/>
                </a:lnTo>
                <a:lnTo>
                  <a:pt x="414223" y="205547"/>
                </a:lnTo>
                <a:lnTo>
                  <a:pt x="402223" y="217474"/>
                </a:lnTo>
                <a:lnTo>
                  <a:pt x="412223" y="238155"/>
                </a:lnTo>
                <a:lnTo>
                  <a:pt x="440897" y="262858"/>
                </a:lnTo>
                <a:lnTo>
                  <a:pt x="474490" y="286004"/>
                </a:lnTo>
                <a:lnTo>
                  <a:pt x="496698" y="306093"/>
                </a:lnTo>
                <a:lnTo>
                  <a:pt x="497894" y="323105"/>
                </a:lnTo>
                <a:lnTo>
                  <a:pt x="479911" y="334166"/>
                </a:lnTo>
                <a:lnTo>
                  <a:pt x="454975" y="335108"/>
                </a:lnTo>
                <a:lnTo>
                  <a:pt x="439049" y="324915"/>
                </a:lnTo>
                <a:lnTo>
                  <a:pt x="442619" y="305851"/>
                </a:lnTo>
                <a:lnTo>
                  <a:pt x="464667" y="280122"/>
                </a:lnTo>
                <a:lnTo>
                  <a:pt x="493238" y="249993"/>
                </a:lnTo>
                <a:lnTo>
                  <a:pt x="512581" y="221360"/>
                </a:lnTo>
                <a:lnTo>
                  <a:pt x="512647" y="202415"/>
                </a:lnTo>
                <a:lnTo>
                  <a:pt x="494197" y="196527"/>
                </a:lnTo>
                <a:lnTo>
                  <a:pt x="468313" y="200621"/>
                </a:lnTo>
                <a:lnTo>
                  <a:pt x="451338" y="211741"/>
                </a:lnTo>
                <a:lnTo>
                  <a:pt x="455570" y="229103"/>
                </a:lnTo>
                <a:lnTo>
                  <a:pt x="481791" y="249582"/>
                </a:lnTo>
                <a:lnTo>
                  <a:pt x="518655" y="268653"/>
                </a:lnTo>
                <a:lnTo>
                  <a:pt x="549356" y="285609"/>
                </a:lnTo>
                <a:lnTo>
                  <a:pt x="561126" y="302380"/>
                </a:lnTo>
                <a:lnTo>
                  <a:pt x="551236" y="317687"/>
                </a:lnTo>
                <a:lnTo>
                  <a:pt x="527936" y="326062"/>
                </a:lnTo>
                <a:lnTo>
                  <a:pt x="506362" y="322800"/>
                </a:lnTo>
                <a:lnTo>
                  <a:pt x="500037" y="307387"/>
                </a:lnTo>
                <a:lnTo>
                  <a:pt x="512760" y="281823"/>
                </a:lnTo>
                <a:lnTo>
                  <a:pt x="536388" y="249167"/>
                </a:lnTo>
                <a:lnTo>
                  <a:pt x="556192" y="215875"/>
                </a:lnTo>
                <a:lnTo>
                  <a:pt x="560397" y="191772"/>
                </a:lnTo>
                <a:lnTo>
                  <a:pt x="546513" y="183139"/>
                </a:lnTo>
                <a:lnTo>
                  <a:pt x="521938" y="187648"/>
                </a:lnTo>
                <a:lnTo>
                  <a:pt x="501335" y="199390"/>
                </a:lnTo>
                <a:lnTo>
                  <a:pt x="499280" y="215094"/>
                </a:lnTo>
                <a:lnTo>
                  <a:pt x="520897" y="232109"/>
                </a:lnTo>
                <a:lnTo>
                  <a:pt x="558240" y="246879"/>
                </a:lnTo>
              </a:path>
            </a:pathLst>
          </a:custGeom>
          <a:noFill/>
          <a:ln w="11430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ounded Rectangle 90"/>
          <p:cNvSpPr/>
          <p:nvPr/>
        </p:nvSpPr>
        <p:spPr>
          <a:xfrm>
            <a:off x="11402569" y="3264408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D03B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NG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9372600" y="3264408"/>
            <a:ext cx="198424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SnowMan ON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Interval 0.1 · 10+10 mm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502920" y="4288536"/>
            <a:ext cx="1371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램핑 ON · Interval 0</a:t>
            </a:r>
          </a:p>
          <a:p>
            <a:pPr algn="l">
              <a:spcBef>
                <a:spcPts val="200"/>
              </a:spcBef>
            </a:pPr>
            <a:r>
              <a:rPr sz="80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Interval 0 · 10+10 mm</a:t>
            </a:r>
          </a:p>
        </p:txBody>
      </p:sp>
      <p:sp>
        <p:nvSpPr>
          <p:cNvPr id="94" name="Rounded Rectangle 93"/>
          <p:cNvSpPr/>
          <p:nvPr/>
        </p:nvSpPr>
        <p:spPr>
          <a:xfrm>
            <a:off x="1965960" y="3831336"/>
            <a:ext cx="2286000" cy="162763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19050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95" name="Connector 94"/>
          <p:cNvCxnSpPr/>
          <p:nvPr/>
        </p:nvCxnSpPr>
        <p:spPr>
          <a:xfrm>
            <a:off x="2150002" y="5207072"/>
            <a:ext cx="135610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Connector 95"/>
          <p:cNvCxnSpPr/>
          <p:nvPr/>
        </p:nvCxnSpPr>
        <p:spPr>
          <a:xfrm>
            <a:off x="2217807" y="5139254"/>
            <a:ext cx="0" cy="13563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2304985" y="5148942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98" name="Connector 97"/>
          <p:cNvCxnSpPr/>
          <p:nvPr/>
        </p:nvCxnSpPr>
        <p:spPr>
          <a:xfrm flipV="1">
            <a:off x="2217807" y="4680812"/>
            <a:ext cx="740163" cy="526260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Connector 98"/>
          <p:cNvCxnSpPr/>
          <p:nvPr/>
        </p:nvCxnSpPr>
        <p:spPr>
          <a:xfrm flipH="1">
            <a:off x="2217807" y="4912429"/>
            <a:ext cx="1236773" cy="294643"/>
          </a:xfrm>
          <a:prstGeom prst="line">
            <a:avLst/>
          </a:prstGeom>
          <a:ln w="3175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" name="Freeform 99"/>
          <p:cNvSpPr/>
          <p:nvPr/>
        </p:nvSpPr>
        <p:spPr>
          <a:xfrm>
            <a:off x="2957970" y="4680812"/>
            <a:ext cx="496610" cy="254988"/>
          </a:xfrm>
          <a:custGeom>
            <a:avLst/>
            <a:gdLst/>
            <a:ahLst/>
            <a:cxnLst/>
            <a:rect l="l" t="t" r="r" b="b"/>
            <a:pathLst>
              <a:path w="496610" h="254988">
                <a:moveTo>
                  <a:pt x="0" y="0"/>
                </a:moveTo>
                <a:lnTo>
                  <a:pt x="4847" y="12628"/>
                </a:lnTo>
                <a:lnTo>
                  <a:pt x="10131" y="25080"/>
                </a:lnTo>
                <a:lnTo>
                  <a:pt x="15847" y="37339"/>
                </a:lnTo>
                <a:lnTo>
                  <a:pt x="21986" y="49392"/>
                </a:lnTo>
                <a:lnTo>
                  <a:pt x="28543" y="61222"/>
                </a:lnTo>
                <a:lnTo>
                  <a:pt x="35508" y="72817"/>
                </a:lnTo>
                <a:lnTo>
                  <a:pt x="42874" y="84161"/>
                </a:lnTo>
                <a:lnTo>
                  <a:pt x="50631" y="95242"/>
                </a:lnTo>
                <a:lnTo>
                  <a:pt x="58770" y="106045"/>
                </a:lnTo>
                <a:lnTo>
                  <a:pt x="67281" y="116557"/>
                </a:lnTo>
                <a:lnTo>
                  <a:pt x="76154" y="126766"/>
                </a:lnTo>
                <a:lnTo>
                  <a:pt x="85378" y="136659"/>
                </a:lnTo>
                <a:lnTo>
                  <a:pt x="94941" y="146223"/>
                </a:lnTo>
                <a:lnTo>
                  <a:pt x="104831" y="155449"/>
                </a:lnTo>
                <a:lnTo>
                  <a:pt x="115038" y="164323"/>
                </a:lnTo>
                <a:lnTo>
                  <a:pt x="125548" y="172836"/>
                </a:lnTo>
                <a:lnTo>
                  <a:pt x="136349" y="180976"/>
                </a:lnTo>
                <a:lnTo>
                  <a:pt x="147428" y="188735"/>
                </a:lnTo>
                <a:lnTo>
                  <a:pt x="158770" y="196102"/>
                </a:lnTo>
                <a:lnTo>
                  <a:pt x="170362" y="203069"/>
                </a:lnTo>
                <a:lnTo>
                  <a:pt x="182191" y="209627"/>
                </a:lnTo>
                <a:lnTo>
                  <a:pt x="194241" y="215768"/>
                </a:lnTo>
                <a:lnTo>
                  <a:pt x="206498" y="221484"/>
                </a:lnTo>
                <a:lnTo>
                  <a:pt x="218947" y="226770"/>
                </a:lnTo>
                <a:lnTo>
                  <a:pt x="231573" y="231617"/>
                </a:lnTo>
                <a:lnTo>
                  <a:pt x="244360" y="236021"/>
                </a:lnTo>
                <a:lnTo>
                  <a:pt x="257293" y="239976"/>
                </a:lnTo>
                <a:lnTo>
                  <a:pt x="270357" y="243477"/>
                </a:lnTo>
                <a:lnTo>
                  <a:pt x="283534" y="246520"/>
                </a:lnTo>
                <a:lnTo>
                  <a:pt x="296810" y="249101"/>
                </a:lnTo>
                <a:lnTo>
                  <a:pt x="310168" y="251217"/>
                </a:lnTo>
                <a:lnTo>
                  <a:pt x="323591" y="252865"/>
                </a:lnTo>
                <a:lnTo>
                  <a:pt x="337064" y="254044"/>
                </a:lnTo>
                <a:lnTo>
                  <a:pt x="350569" y="254752"/>
                </a:lnTo>
                <a:lnTo>
                  <a:pt x="364091" y="254988"/>
                </a:lnTo>
                <a:lnTo>
                  <a:pt x="377613" y="254752"/>
                </a:lnTo>
                <a:lnTo>
                  <a:pt x="391119" y="254044"/>
                </a:lnTo>
                <a:lnTo>
                  <a:pt x="404592" y="252865"/>
                </a:lnTo>
                <a:lnTo>
                  <a:pt x="418015" y="251217"/>
                </a:lnTo>
                <a:lnTo>
                  <a:pt x="431373" y="249101"/>
                </a:lnTo>
                <a:lnTo>
                  <a:pt x="444648" y="246520"/>
                </a:lnTo>
                <a:lnTo>
                  <a:pt x="457826" y="243477"/>
                </a:lnTo>
                <a:lnTo>
                  <a:pt x="470889" y="239976"/>
                </a:lnTo>
                <a:lnTo>
                  <a:pt x="483822" y="236021"/>
                </a:lnTo>
                <a:lnTo>
                  <a:pt x="496610" y="231617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01" name="Connector 100"/>
          <p:cNvCxnSpPr/>
          <p:nvPr/>
        </p:nvCxnSpPr>
        <p:spPr>
          <a:xfrm>
            <a:off x="2174218" y="5163475"/>
            <a:ext cx="87178" cy="87194"/>
          </a:xfrm>
          <a:prstGeom prst="line">
            <a:avLst/>
          </a:prstGeom>
          <a:ln w="2540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Connector 101"/>
          <p:cNvCxnSpPr/>
          <p:nvPr/>
        </p:nvCxnSpPr>
        <p:spPr>
          <a:xfrm flipV="1">
            <a:off x="2174218" y="5163475"/>
            <a:ext cx="87178" cy="87194"/>
          </a:xfrm>
          <a:prstGeom prst="line">
            <a:avLst/>
          </a:prstGeom>
          <a:ln w="2540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" name="TextBox 102"/>
          <p:cNvSpPr txBox="1"/>
          <p:nvPr/>
        </p:nvSpPr>
        <p:spPr>
          <a:xfrm>
            <a:off x="2091883" y="4005725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1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리스트 오버플로 -&gt; 원점(0,0) 으로 마크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2091883" y="4102608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00" b="0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레이저 ON 상태로 원점 복귀 = 현장 현상</a:t>
            </a:r>
          </a:p>
        </p:txBody>
      </p:sp>
      <p:sp>
        <p:nvSpPr>
          <p:cNvPr id="105" name="Rounded Rectangle 104"/>
          <p:cNvSpPr/>
          <p:nvPr/>
        </p:nvSpPr>
        <p:spPr>
          <a:xfrm>
            <a:off x="3995929" y="5495544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D03B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NG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1965960" y="5495544"/>
            <a:ext cx="198424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Wobble OFF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Interval 0 · 10+10 mm</a:t>
            </a:r>
          </a:p>
        </p:txBody>
      </p:sp>
      <p:sp>
        <p:nvSpPr>
          <p:cNvPr id="107" name="Rounded Rectangle 106"/>
          <p:cNvSpPr/>
          <p:nvPr/>
        </p:nvSpPr>
        <p:spPr>
          <a:xfrm>
            <a:off x="4434840" y="3831336"/>
            <a:ext cx="2286000" cy="162763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19050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08" name="Connector 107"/>
          <p:cNvCxnSpPr/>
          <p:nvPr/>
        </p:nvCxnSpPr>
        <p:spPr>
          <a:xfrm>
            <a:off x="4618882" y="5207072"/>
            <a:ext cx="135610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Connector 108"/>
          <p:cNvCxnSpPr/>
          <p:nvPr/>
        </p:nvCxnSpPr>
        <p:spPr>
          <a:xfrm>
            <a:off x="4686687" y="5139254"/>
            <a:ext cx="0" cy="13563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4773865" y="5148942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111" name="Connector 110"/>
          <p:cNvCxnSpPr/>
          <p:nvPr/>
        </p:nvCxnSpPr>
        <p:spPr>
          <a:xfrm flipV="1">
            <a:off x="4686687" y="4680812"/>
            <a:ext cx="740163" cy="526260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2" name="Connector 111"/>
          <p:cNvCxnSpPr/>
          <p:nvPr/>
        </p:nvCxnSpPr>
        <p:spPr>
          <a:xfrm flipH="1">
            <a:off x="4686687" y="4912429"/>
            <a:ext cx="1236773" cy="294643"/>
          </a:xfrm>
          <a:prstGeom prst="line">
            <a:avLst/>
          </a:prstGeom>
          <a:ln w="3175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3" name="Freeform 112"/>
          <p:cNvSpPr/>
          <p:nvPr/>
        </p:nvSpPr>
        <p:spPr>
          <a:xfrm>
            <a:off x="5426850" y="4680812"/>
            <a:ext cx="496610" cy="254988"/>
          </a:xfrm>
          <a:custGeom>
            <a:avLst/>
            <a:gdLst/>
            <a:ahLst/>
            <a:cxnLst/>
            <a:rect l="l" t="t" r="r" b="b"/>
            <a:pathLst>
              <a:path w="496610" h="254988">
                <a:moveTo>
                  <a:pt x="0" y="0"/>
                </a:moveTo>
                <a:lnTo>
                  <a:pt x="4847" y="12628"/>
                </a:lnTo>
                <a:lnTo>
                  <a:pt x="10131" y="25080"/>
                </a:lnTo>
                <a:lnTo>
                  <a:pt x="15847" y="37339"/>
                </a:lnTo>
                <a:lnTo>
                  <a:pt x="21986" y="49392"/>
                </a:lnTo>
                <a:lnTo>
                  <a:pt x="28543" y="61222"/>
                </a:lnTo>
                <a:lnTo>
                  <a:pt x="35508" y="72817"/>
                </a:lnTo>
                <a:lnTo>
                  <a:pt x="42874" y="84161"/>
                </a:lnTo>
                <a:lnTo>
                  <a:pt x="50631" y="95242"/>
                </a:lnTo>
                <a:lnTo>
                  <a:pt x="58770" y="106045"/>
                </a:lnTo>
                <a:lnTo>
                  <a:pt x="67281" y="116557"/>
                </a:lnTo>
                <a:lnTo>
                  <a:pt x="76154" y="126766"/>
                </a:lnTo>
                <a:lnTo>
                  <a:pt x="85378" y="136659"/>
                </a:lnTo>
                <a:lnTo>
                  <a:pt x="94941" y="146223"/>
                </a:lnTo>
                <a:lnTo>
                  <a:pt x="104831" y="155449"/>
                </a:lnTo>
                <a:lnTo>
                  <a:pt x="115038" y="164323"/>
                </a:lnTo>
                <a:lnTo>
                  <a:pt x="125548" y="172836"/>
                </a:lnTo>
                <a:lnTo>
                  <a:pt x="136349" y="180976"/>
                </a:lnTo>
                <a:lnTo>
                  <a:pt x="147428" y="188735"/>
                </a:lnTo>
                <a:lnTo>
                  <a:pt x="158770" y="196102"/>
                </a:lnTo>
                <a:lnTo>
                  <a:pt x="170362" y="203069"/>
                </a:lnTo>
                <a:lnTo>
                  <a:pt x="182191" y="209627"/>
                </a:lnTo>
                <a:lnTo>
                  <a:pt x="194241" y="215768"/>
                </a:lnTo>
                <a:lnTo>
                  <a:pt x="206498" y="221484"/>
                </a:lnTo>
                <a:lnTo>
                  <a:pt x="218947" y="226770"/>
                </a:lnTo>
                <a:lnTo>
                  <a:pt x="231573" y="231617"/>
                </a:lnTo>
                <a:lnTo>
                  <a:pt x="244360" y="236021"/>
                </a:lnTo>
                <a:lnTo>
                  <a:pt x="257293" y="239976"/>
                </a:lnTo>
                <a:lnTo>
                  <a:pt x="270357" y="243477"/>
                </a:lnTo>
                <a:lnTo>
                  <a:pt x="283534" y="246520"/>
                </a:lnTo>
                <a:lnTo>
                  <a:pt x="296810" y="249101"/>
                </a:lnTo>
                <a:lnTo>
                  <a:pt x="310168" y="251217"/>
                </a:lnTo>
                <a:lnTo>
                  <a:pt x="323591" y="252865"/>
                </a:lnTo>
                <a:lnTo>
                  <a:pt x="337064" y="254044"/>
                </a:lnTo>
                <a:lnTo>
                  <a:pt x="350569" y="254752"/>
                </a:lnTo>
                <a:lnTo>
                  <a:pt x="364091" y="254988"/>
                </a:lnTo>
                <a:lnTo>
                  <a:pt x="377613" y="254752"/>
                </a:lnTo>
                <a:lnTo>
                  <a:pt x="391119" y="254044"/>
                </a:lnTo>
                <a:lnTo>
                  <a:pt x="404592" y="252865"/>
                </a:lnTo>
                <a:lnTo>
                  <a:pt x="418015" y="251217"/>
                </a:lnTo>
                <a:lnTo>
                  <a:pt x="431373" y="249101"/>
                </a:lnTo>
                <a:lnTo>
                  <a:pt x="444648" y="246520"/>
                </a:lnTo>
                <a:lnTo>
                  <a:pt x="457826" y="243477"/>
                </a:lnTo>
                <a:lnTo>
                  <a:pt x="470889" y="239976"/>
                </a:lnTo>
                <a:lnTo>
                  <a:pt x="483822" y="236021"/>
                </a:lnTo>
                <a:lnTo>
                  <a:pt x="496610" y="231617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14" name="Connector 113"/>
          <p:cNvCxnSpPr/>
          <p:nvPr/>
        </p:nvCxnSpPr>
        <p:spPr>
          <a:xfrm>
            <a:off x="4643098" y="5163475"/>
            <a:ext cx="87178" cy="87194"/>
          </a:xfrm>
          <a:prstGeom prst="line">
            <a:avLst/>
          </a:prstGeom>
          <a:ln w="2540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5" name="Connector 114"/>
          <p:cNvCxnSpPr/>
          <p:nvPr/>
        </p:nvCxnSpPr>
        <p:spPr>
          <a:xfrm flipV="1">
            <a:off x="4643098" y="5163475"/>
            <a:ext cx="87178" cy="87194"/>
          </a:xfrm>
          <a:prstGeom prst="line">
            <a:avLst/>
          </a:prstGeom>
          <a:ln w="2540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6" name="TextBox 115"/>
          <p:cNvSpPr txBox="1"/>
          <p:nvPr/>
        </p:nvSpPr>
        <p:spPr>
          <a:xfrm>
            <a:off x="4560763" y="4005725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1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리스트 오버플로 -&gt; 원점(0,0) 으로 마크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4560763" y="4102608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00" b="0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레이저 ON 상태로 원점 복귀 = 현장 현상</a:t>
            </a:r>
          </a:p>
        </p:txBody>
      </p:sp>
      <p:sp>
        <p:nvSpPr>
          <p:cNvPr id="118" name="Freeform 117"/>
          <p:cNvSpPr/>
          <p:nvPr/>
        </p:nvSpPr>
        <p:spPr>
          <a:xfrm>
            <a:off x="5404114" y="4686691"/>
            <a:ext cx="532903" cy="277439"/>
          </a:xfrm>
          <a:custGeom>
            <a:avLst/>
            <a:gdLst/>
            <a:ahLst/>
            <a:cxnLst/>
            <a:rect l="l" t="t" r="r" b="b"/>
            <a:pathLst>
              <a:path w="532903" h="277439">
                <a:moveTo>
                  <a:pt x="27960" y="7681"/>
                </a:moveTo>
                <a:lnTo>
                  <a:pt x="15812" y="14018"/>
                </a:lnTo>
                <a:lnTo>
                  <a:pt x="5600" y="16649"/>
                </a:lnTo>
                <a:lnTo>
                  <a:pt x="0" y="15615"/>
                </a:lnTo>
                <a:lnTo>
                  <a:pt x="596" y="11784"/>
                </a:lnTo>
                <a:lnTo>
                  <a:pt x="7488" y="6687"/>
                </a:lnTo>
                <a:lnTo>
                  <a:pt x="19293" y="2177"/>
                </a:lnTo>
                <a:lnTo>
                  <a:pt x="33518" y="0"/>
                </a:lnTo>
                <a:lnTo>
                  <a:pt x="47193" y="1380"/>
                </a:lnTo>
                <a:lnTo>
                  <a:pt x="57568" y="6723"/>
                </a:lnTo>
                <a:lnTo>
                  <a:pt x="62682" y="15542"/>
                </a:lnTo>
                <a:lnTo>
                  <a:pt x="61732" y="26581"/>
                </a:lnTo>
                <a:lnTo>
                  <a:pt x="55234" y="38105"/>
                </a:lnTo>
                <a:lnTo>
                  <a:pt x="44971" y="48249"/>
                </a:lnTo>
                <a:lnTo>
                  <a:pt x="33640" y="55399"/>
                </a:lnTo>
                <a:lnTo>
                  <a:pt x="24237" y="58558"/>
                </a:lnTo>
                <a:lnTo>
                  <a:pt x="19319" y="57597"/>
                </a:lnTo>
                <a:lnTo>
                  <a:pt x="20374" y="53335"/>
                </a:lnTo>
                <a:lnTo>
                  <a:pt x="27461" y="47375"/>
                </a:lnTo>
                <a:lnTo>
                  <a:pt x="39228" y="41746"/>
                </a:lnTo>
                <a:lnTo>
                  <a:pt x="53275" y="38426"/>
                </a:lnTo>
                <a:lnTo>
                  <a:pt x="66767" y="38859"/>
                </a:lnTo>
                <a:lnTo>
                  <a:pt x="77084" y="43624"/>
                </a:lnTo>
                <a:lnTo>
                  <a:pt x="82358" y="52316"/>
                </a:lnTo>
                <a:lnTo>
                  <a:pt x="81819" y="63669"/>
                </a:lnTo>
                <a:lnTo>
                  <a:pt x="75974" y="75839"/>
                </a:lnTo>
                <a:lnTo>
                  <a:pt x="66542" y="86768"/>
                </a:lnTo>
                <a:lnTo>
                  <a:pt x="56118" y="94608"/>
                </a:lnTo>
                <a:lnTo>
                  <a:pt x="47559" y="98144"/>
                </a:lnTo>
                <a:lnTo>
                  <a:pt x="43292" y="97112"/>
                </a:lnTo>
                <a:lnTo>
                  <a:pt x="44711" y="92305"/>
                </a:lnTo>
                <a:lnTo>
                  <a:pt x="51854" y="85421"/>
                </a:lnTo>
                <a:lnTo>
                  <a:pt x="63428" y="78670"/>
                </a:lnTo>
                <a:lnTo>
                  <a:pt x="77163" y="74249"/>
                </a:lnTo>
                <a:lnTo>
                  <a:pt x="90383" y="73805"/>
                </a:lnTo>
                <a:lnTo>
                  <a:pt x="100612" y="78060"/>
                </a:lnTo>
                <a:lnTo>
                  <a:pt x="106071" y="86669"/>
                </a:lnTo>
                <a:lnTo>
                  <a:pt x="106020" y="98340"/>
                </a:lnTo>
                <a:lnTo>
                  <a:pt x="100928" y="111109"/>
                </a:lnTo>
                <a:lnTo>
                  <a:pt x="92429" y="122725"/>
                </a:lnTo>
                <a:lnTo>
                  <a:pt x="82979" y="131116"/>
                </a:lnTo>
                <a:lnTo>
                  <a:pt x="75276" y="134877"/>
                </a:lnTo>
                <a:lnTo>
                  <a:pt x="71604" y="133637"/>
                </a:lnTo>
                <a:lnTo>
                  <a:pt x="73272" y="128191"/>
                </a:lnTo>
                <a:lnTo>
                  <a:pt x="80321" y="120346"/>
                </a:lnTo>
                <a:lnTo>
                  <a:pt x="91551" y="112494"/>
                </a:lnTo>
                <a:lnTo>
                  <a:pt x="104850" y="107035"/>
                </a:lnTo>
                <a:lnTo>
                  <a:pt x="117724" y="105793"/>
                </a:lnTo>
                <a:lnTo>
                  <a:pt x="127850" y="109605"/>
                </a:lnTo>
                <a:lnTo>
                  <a:pt x="133534" y="118168"/>
                </a:lnTo>
                <a:lnTo>
                  <a:pt x="134049" y="130145"/>
                </a:lnTo>
                <a:lnTo>
                  <a:pt x="129809" y="143447"/>
                </a:lnTo>
                <a:lnTo>
                  <a:pt x="122329" y="155632"/>
                </a:lnTo>
                <a:lnTo>
                  <a:pt x="113896" y="164426"/>
                </a:lnTo>
                <a:lnTo>
                  <a:pt x="107034" y="168261"/>
                </a:lnTo>
                <a:lnTo>
                  <a:pt x="103876" y="166689"/>
                </a:lnTo>
                <a:lnTo>
                  <a:pt x="105663" y="160531"/>
                </a:lnTo>
                <a:lnTo>
                  <a:pt x="112465" y="151715"/>
                </a:lnTo>
                <a:lnTo>
                  <a:pt x="123204" y="142807"/>
                </a:lnTo>
                <a:lnTo>
                  <a:pt x="135959" y="136389"/>
                </a:lnTo>
                <a:lnTo>
                  <a:pt x="148433" y="134436"/>
                </a:lnTo>
                <a:lnTo>
                  <a:pt x="158456" y="137870"/>
                </a:lnTo>
                <a:lnTo>
                  <a:pt x="164414" y="146410"/>
                </a:lnTo>
                <a:lnTo>
                  <a:pt x="165576" y="158665"/>
                </a:lnTo>
                <a:lnTo>
                  <a:pt x="162276" y="172414"/>
                </a:lnTo>
                <a:lnTo>
                  <a:pt x="155880" y="185039"/>
                </a:lnTo>
                <a:lnTo>
                  <a:pt x="148486" y="194083"/>
                </a:lnTo>
                <a:lnTo>
                  <a:pt x="142421" y="197847"/>
                </a:lnTo>
                <a:lnTo>
                  <a:pt x="139677" y="195834"/>
                </a:lnTo>
                <a:lnTo>
                  <a:pt x="141442" y="188917"/>
                </a:lnTo>
                <a:lnTo>
                  <a:pt x="147842" y="179144"/>
                </a:lnTo>
                <a:lnTo>
                  <a:pt x="157957" y="169247"/>
                </a:lnTo>
                <a:lnTo>
                  <a:pt x="170076" y="161965"/>
                </a:lnTo>
                <a:lnTo>
                  <a:pt x="182111" y="159388"/>
                </a:lnTo>
                <a:lnTo>
                  <a:pt x="192045" y="162504"/>
                </a:lnTo>
                <a:lnTo>
                  <a:pt x="198334" y="171032"/>
                </a:lnTo>
                <a:lnTo>
                  <a:pt x="200222" y="183518"/>
                </a:lnTo>
                <a:lnTo>
                  <a:pt x="197938" y="197614"/>
                </a:lnTo>
                <a:lnTo>
                  <a:pt x="192673" y="210537"/>
                </a:lnTo>
                <a:lnTo>
                  <a:pt x="186312" y="219677"/>
                </a:lnTo>
                <a:lnTo>
                  <a:pt x="180978" y="223233"/>
                </a:lnTo>
                <a:lnTo>
                  <a:pt x="178529" y="220694"/>
                </a:lnTo>
                <a:lnTo>
                  <a:pt x="180122" y="212994"/>
                </a:lnTo>
                <a:lnTo>
                  <a:pt x="185972" y="202306"/>
                </a:lnTo>
                <a:lnTo>
                  <a:pt x="195342" y="191506"/>
                </a:lnTo>
                <a:lnTo>
                  <a:pt x="206750" y="183462"/>
                </a:lnTo>
                <a:lnTo>
                  <a:pt x="218326" y="180351"/>
                </a:lnTo>
                <a:lnTo>
                  <a:pt x="228200" y="183199"/>
                </a:lnTo>
                <a:lnTo>
                  <a:pt x="234880" y="191712"/>
                </a:lnTo>
                <a:lnTo>
                  <a:pt x="237567" y="204366"/>
                </a:lnTo>
                <a:lnTo>
                  <a:pt x="236361" y="218694"/>
                </a:lnTo>
                <a:lnTo>
                  <a:pt x="232251" y="231766"/>
                </a:lnTo>
                <a:lnTo>
                  <a:pt x="226890" y="240850"/>
                </a:lnTo>
                <a:lnTo>
                  <a:pt x="222199" y="244079"/>
                </a:lnTo>
                <a:lnTo>
                  <a:pt x="219912" y="240948"/>
                </a:lnTo>
                <a:lnTo>
                  <a:pt x="221182" y="232470"/>
                </a:lnTo>
                <a:lnTo>
                  <a:pt x="226341" y="220932"/>
                </a:lnTo>
                <a:lnTo>
                  <a:pt x="234861" y="209332"/>
                </a:lnTo>
                <a:lnTo>
                  <a:pt x="245506" y="200636"/>
                </a:lnTo>
                <a:lnTo>
                  <a:pt x="256620" y="197077"/>
                </a:lnTo>
                <a:lnTo>
                  <a:pt x="266471" y="199696"/>
                </a:lnTo>
                <a:lnTo>
                  <a:pt x="273603" y="208174"/>
                </a:lnTo>
                <a:lnTo>
                  <a:pt x="277155" y="220918"/>
                </a:lnTo>
                <a:lnTo>
                  <a:pt x="277070" y="235349"/>
                </a:lnTo>
                <a:lnTo>
                  <a:pt x="274113" y="248419"/>
                </a:lnTo>
                <a:lnTo>
                  <a:pt x="269696" y="257303"/>
                </a:lnTo>
                <a:lnTo>
                  <a:pt x="265540" y="260102"/>
                </a:lnTo>
                <a:lnTo>
                  <a:pt x="263272" y="256342"/>
                </a:lnTo>
                <a:lnTo>
                  <a:pt x="264071" y="247114"/>
                </a:lnTo>
                <a:lnTo>
                  <a:pt x="268412" y="234813"/>
                </a:lnTo>
                <a:lnTo>
                  <a:pt x="275997" y="222530"/>
                </a:lnTo>
                <a:lnTo>
                  <a:pt x="285843" y="213294"/>
                </a:lnTo>
                <a:lnTo>
                  <a:pt x="296508" y="209367"/>
                </a:lnTo>
                <a:lnTo>
                  <a:pt x="306381" y="211783"/>
                </a:lnTo>
                <a:lnTo>
                  <a:pt x="314027" y="220192"/>
                </a:lnTo>
                <a:lnTo>
                  <a:pt x="318497" y="232932"/>
                </a:lnTo>
                <a:lnTo>
                  <a:pt x="319555" y="247330"/>
                </a:lnTo>
                <a:lnTo>
                  <a:pt x="317726" y="260246"/>
                </a:lnTo>
                <a:lnTo>
                  <a:pt x="314175" y="268800"/>
                </a:lnTo>
                <a:lnTo>
                  <a:pt x="310428" y="271088"/>
                </a:lnTo>
                <a:lnTo>
                  <a:pt x="308033" y="266685"/>
                </a:lnTo>
                <a:lnTo>
                  <a:pt x="308217" y="256765"/>
                </a:lnTo>
                <a:lnTo>
                  <a:pt x="311628" y="243807"/>
                </a:lnTo>
                <a:lnTo>
                  <a:pt x="318214" y="230967"/>
                </a:lnTo>
                <a:lnTo>
                  <a:pt x="327248" y="221303"/>
                </a:lnTo>
                <a:lnTo>
                  <a:pt x="337489" y="217077"/>
                </a:lnTo>
                <a:lnTo>
                  <a:pt x="347436" y="219304"/>
                </a:lnTo>
                <a:lnTo>
                  <a:pt x="355651" y="227593"/>
                </a:lnTo>
                <a:lnTo>
                  <a:pt x="361078" y="240223"/>
                </a:lnTo>
                <a:lnTo>
                  <a:pt x="363280" y="254447"/>
                </a:lnTo>
                <a:lnTo>
                  <a:pt x="362530" y="267064"/>
                </a:lnTo>
                <a:lnTo>
                  <a:pt x="359742" y="275171"/>
                </a:lnTo>
                <a:lnTo>
                  <a:pt x="356269" y="276892"/>
                </a:lnTo>
                <a:lnTo>
                  <a:pt x="353598" y="271861"/>
                </a:lnTo>
                <a:lnTo>
                  <a:pt x="353037" y="261328"/>
                </a:lnTo>
                <a:lnTo>
                  <a:pt x="355426" y="247834"/>
                </a:lnTo>
                <a:lnTo>
                  <a:pt x="360970" y="234568"/>
                </a:lnTo>
                <a:lnTo>
                  <a:pt x="369196" y="224585"/>
                </a:lnTo>
                <a:lnTo>
                  <a:pt x="379051" y="220119"/>
                </a:lnTo>
                <a:lnTo>
                  <a:pt x="389124" y="222153"/>
                </a:lnTo>
                <a:lnTo>
                  <a:pt x="397956" y="230259"/>
                </a:lnTo>
                <a:lnTo>
                  <a:pt x="404362" y="242663"/>
                </a:lnTo>
                <a:lnTo>
                  <a:pt x="407687" y="256570"/>
                </a:lnTo>
                <a:lnTo>
                  <a:pt x="407942" y="268752"/>
                </a:lnTo>
                <a:lnTo>
                  <a:pt x="405800" y="276317"/>
                </a:lnTo>
                <a:lnTo>
                  <a:pt x="402455" y="277439"/>
                </a:lnTo>
                <a:lnTo>
                  <a:pt x="399366" y="271821"/>
                </a:lnTo>
                <a:lnTo>
                  <a:pt x="397943" y="260776"/>
                </a:lnTo>
                <a:lnTo>
                  <a:pt x="399239" y="246882"/>
                </a:lnTo>
                <a:lnTo>
                  <a:pt x="403721" y="233323"/>
                </a:lnTo>
                <a:lnTo>
                  <a:pt x="411160" y="223120"/>
                </a:lnTo>
                <a:lnTo>
                  <a:pt x="420675" y="218460"/>
                </a:lnTo>
                <a:lnTo>
                  <a:pt x="430926" y="220284"/>
                </a:lnTo>
                <a:lnTo>
                  <a:pt x="440411" y="228128"/>
                </a:lnTo>
                <a:lnTo>
                  <a:pt x="447798" y="240184"/>
                </a:lnTo>
                <a:lnTo>
                  <a:pt x="452201" y="253635"/>
                </a:lnTo>
                <a:lnTo>
                  <a:pt x="453367" y="265259"/>
                </a:lnTo>
                <a:lnTo>
                  <a:pt x="451739" y="272210"/>
                </a:lnTo>
                <a:lnTo>
                  <a:pt x="448376" y="272728"/>
                </a:lnTo>
                <a:lnTo>
                  <a:pt x="444733" y="266588"/>
                </a:lnTo>
                <a:lnTo>
                  <a:pt x="442350" y="255151"/>
                </a:lnTo>
                <a:lnTo>
                  <a:pt x="442506" y="240999"/>
                </a:lnTo>
                <a:lnTo>
                  <a:pt x="445926" y="227279"/>
                </a:lnTo>
                <a:lnTo>
                  <a:pt x="452614" y="216945"/>
                </a:lnTo>
                <a:lnTo>
                  <a:pt x="461842" y="212122"/>
                </a:lnTo>
                <a:lnTo>
                  <a:pt x="472318" y="213705"/>
                </a:lnTo>
                <a:lnTo>
                  <a:pt x="482480" y="221199"/>
                </a:lnTo>
                <a:lnTo>
                  <a:pt x="490831" y="232782"/>
                </a:lnTo>
                <a:lnTo>
                  <a:pt x="496245" y="245643"/>
                </a:lnTo>
                <a:lnTo>
                  <a:pt x="498208" y="256605"/>
                </a:lnTo>
                <a:lnTo>
                  <a:pt x="496951" y="262892"/>
                </a:lnTo>
                <a:lnTo>
                  <a:pt x="493423" y="262828"/>
                </a:lnTo>
                <a:lnTo>
                  <a:pt x="489106" y="256257"/>
                </a:lnTo>
                <a:lnTo>
                  <a:pt x="485687" y="244562"/>
                </a:lnTo>
                <a:lnTo>
                  <a:pt x="484677" y="230299"/>
                </a:lnTo>
                <a:lnTo>
                  <a:pt x="487057" y="216542"/>
                </a:lnTo>
                <a:lnTo>
                  <a:pt x="493043" y="206156"/>
                </a:lnTo>
                <a:lnTo>
                  <a:pt x="502038" y="201186"/>
                </a:lnTo>
                <a:lnTo>
                  <a:pt x="512780" y="202481"/>
                </a:lnTo>
                <a:lnTo>
                  <a:pt x="523626" y="209528"/>
                </a:lnTo>
                <a:lnTo>
                  <a:pt x="532903" y="220513"/>
                </a:lnTo>
              </a:path>
            </a:pathLst>
          </a:custGeom>
          <a:noFill/>
          <a:ln w="11430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9" name="Rounded Rectangle 118"/>
          <p:cNvSpPr/>
          <p:nvPr/>
        </p:nvSpPr>
        <p:spPr>
          <a:xfrm>
            <a:off x="6464809" y="5495544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D03B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NG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4434840" y="5495544"/>
            <a:ext cx="198424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Wobble ON · 진폭 小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Interval 0 · 10+10 mm</a:t>
            </a:r>
          </a:p>
        </p:txBody>
      </p:sp>
      <p:sp>
        <p:nvSpPr>
          <p:cNvPr id="121" name="Rounded Rectangle 120"/>
          <p:cNvSpPr/>
          <p:nvPr/>
        </p:nvSpPr>
        <p:spPr>
          <a:xfrm>
            <a:off x="6903720" y="3831336"/>
            <a:ext cx="2286000" cy="162763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19050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22" name="Connector 121"/>
          <p:cNvCxnSpPr/>
          <p:nvPr/>
        </p:nvCxnSpPr>
        <p:spPr>
          <a:xfrm>
            <a:off x="7087762" y="5207072"/>
            <a:ext cx="135610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Connector 122"/>
          <p:cNvCxnSpPr/>
          <p:nvPr/>
        </p:nvCxnSpPr>
        <p:spPr>
          <a:xfrm>
            <a:off x="7155567" y="5139254"/>
            <a:ext cx="0" cy="13563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4" name="TextBox 123"/>
          <p:cNvSpPr txBox="1"/>
          <p:nvPr/>
        </p:nvSpPr>
        <p:spPr>
          <a:xfrm>
            <a:off x="7242745" y="5148942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125" name="Connector 124"/>
          <p:cNvCxnSpPr/>
          <p:nvPr/>
        </p:nvCxnSpPr>
        <p:spPr>
          <a:xfrm flipV="1">
            <a:off x="7155567" y="4680812"/>
            <a:ext cx="740163" cy="526260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6" name="Connector 125"/>
          <p:cNvCxnSpPr/>
          <p:nvPr/>
        </p:nvCxnSpPr>
        <p:spPr>
          <a:xfrm flipH="1">
            <a:off x="7155567" y="4912429"/>
            <a:ext cx="1236773" cy="294643"/>
          </a:xfrm>
          <a:prstGeom prst="line">
            <a:avLst/>
          </a:prstGeom>
          <a:ln w="3175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Freeform 126"/>
          <p:cNvSpPr/>
          <p:nvPr/>
        </p:nvSpPr>
        <p:spPr>
          <a:xfrm>
            <a:off x="7895730" y="4680812"/>
            <a:ext cx="496610" cy="254988"/>
          </a:xfrm>
          <a:custGeom>
            <a:avLst/>
            <a:gdLst/>
            <a:ahLst/>
            <a:cxnLst/>
            <a:rect l="l" t="t" r="r" b="b"/>
            <a:pathLst>
              <a:path w="496610" h="254988">
                <a:moveTo>
                  <a:pt x="0" y="0"/>
                </a:moveTo>
                <a:lnTo>
                  <a:pt x="4847" y="12628"/>
                </a:lnTo>
                <a:lnTo>
                  <a:pt x="10131" y="25080"/>
                </a:lnTo>
                <a:lnTo>
                  <a:pt x="15847" y="37339"/>
                </a:lnTo>
                <a:lnTo>
                  <a:pt x="21986" y="49392"/>
                </a:lnTo>
                <a:lnTo>
                  <a:pt x="28543" y="61222"/>
                </a:lnTo>
                <a:lnTo>
                  <a:pt x="35508" y="72817"/>
                </a:lnTo>
                <a:lnTo>
                  <a:pt x="42874" y="84161"/>
                </a:lnTo>
                <a:lnTo>
                  <a:pt x="50631" y="95242"/>
                </a:lnTo>
                <a:lnTo>
                  <a:pt x="58770" y="106045"/>
                </a:lnTo>
                <a:lnTo>
                  <a:pt x="67281" y="116557"/>
                </a:lnTo>
                <a:lnTo>
                  <a:pt x="76154" y="126766"/>
                </a:lnTo>
                <a:lnTo>
                  <a:pt x="85378" y="136659"/>
                </a:lnTo>
                <a:lnTo>
                  <a:pt x="94941" y="146223"/>
                </a:lnTo>
                <a:lnTo>
                  <a:pt x="104831" y="155449"/>
                </a:lnTo>
                <a:lnTo>
                  <a:pt x="115038" y="164323"/>
                </a:lnTo>
                <a:lnTo>
                  <a:pt x="125548" y="172836"/>
                </a:lnTo>
                <a:lnTo>
                  <a:pt x="136349" y="180976"/>
                </a:lnTo>
                <a:lnTo>
                  <a:pt x="147428" y="188735"/>
                </a:lnTo>
                <a:lnTo>
                  <a:pt x="158770" y="196102"/>
                </a:lnTo>
                <a:lnTo>
                  <a:pt x="170362" y="203069"/>
                </a:lnTo>
                <a:lnTo>
                  <a:pt x="182191" y="209627"/>
                </a:lnTo>
                <a:lnTo>
                  <a:pt x="194241" y="215768"/>
                </a:lnTo>
                <a:lnTo>
                  <a:pt x="206498" y="221484"/>
                </a:lnTo>
                <a:lnTo>
                  <a:pt x="218947" y="226770"/>
                </a:lnTo>
                <a:lnTo>
                  <a:pt x="231573" y="231617"/>
                </a:lnTo>
                <a:lnTo>
                  <a:pt x="244360" y="236021"/>
                </a:lnTo>
                <a:lnTo>
                  <a:pt x="257293" y="239976"/>
                </a:lnTo>
                <a:lnTo>
                  <a:pt x="270357" y="243477"/>
                </a:lnTo>
                <a:lnTo>
                  <a:pt x="283534" y="246520"/>
                </a:lnTo>
                <a:lnTo>
                  <a:pt x="296810" y="249101"/>
                </a:lnTo>
                <a:lnTo>
                  <a:pt x="310168" y="251217"/>
                </a:lnTo>
                <a:lnTo>
                  <a:pt x="323591" y="252865"/>
                </a:lnTo>
                <a:lnTo>
                  <a:pt x="337064" y="254044"/>
                </a:lnTo>
                <a:lnTo>
                  <a:pt x="350569" y="254752"/>
                </a:lnTo>
                <a:lnTo>
                  <a:pt x="364091" y="254988"/>
                </a:lnTo>
                <a:lnTo>
                  <a:pt x="377613" y="254752"/>
                </a:lnTo>
                <a:lnTo>
                  <a:pt x="391119" y="254044"/>
                </a:lnTo>
                <a:lnTo>
                  <a:pt x="404592" y="252865"/>
                </a:lnTo>
                <a:lnTo>
                  <a:pt x="418015" y="251217"/>
                </a:lnTo>
                <a:lnTo>
                  <a:pt x="431373" y="249101"/>
                </a:lnTo>
                <a:lnTo>
                  <a:pt x="444648" y="246520"/>
                </a:lnTo>
                <a:lnTo>
                  <a:pt x="457826" y="243477"/>
                </a:lnTo>
                <a:lnTo>
                  <a:pt x="470889" y="239976"/>
                </a:lnTo>
                <a:lnTo>
                  <a:pt x="483822" y="236021"/>
                </a:lnTo>
                <a:lnTo>
                  <a:pt x="496610" y="231617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28" name="Connector 127"/>
          <p:cNvCxnSpPr/>
          <p:nvPr/>
        </p:nvCxnSpPr>
        <p:spPr>
          <a:xfrm>
            <a:off x="7111978" y="5163475"/>
            <a:ext cx="87178" cy="87194"/>
          </a:xfrm>
          <a:prstGeom prst="line">
            <a:avLst/>
          </a:prstGeom>
          <a:ln w="2540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Connector 128"/>
          <p:cNvCxnSpPr/>
          <p:nvPr/>
        </p:nvCxnSpPr>
        <p:spPr>
          <a:xfrm flipV="1">
            <a:off x="7111978" y="5163475"/>
            <a:ext cx="87178" cy="87194"/>
          </a:xfrm>
          <a:prstGeom prst="line">
            <a:avLst/>
          </a:prstGeom>
          <a:ln w="2540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0" name="TextBox 129"/>
          <p:cNvSpPr txBox="1"/>
          <p:nvPr/>
        </p:nvSpPr>
        <p:spPr>
          <a:xfrm>
            <a:off x="7029643" y="4005725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1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리스트 오버플로 -&gt; 원점(0,0) 으로 마크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7029643" y="4102608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00" b="0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레이저 ON 상태로 원점 복귀 = 현장 현상</a:t>
            </a:r>
          </a:p>
        </p:txBody>
      </p:sp>
      <p:sp>
        <p:nvSpPr>
          <p:cNvPr id="132" name="Freeform 131"/>
          <p:cNvSpPr/>
          <p:nvPr/>
        </p:nvSpPr>
        <p:spPr>
          <a:xfrm>
            <a:off x="7821217" y="4659540"/>
            <a:ext cx="615482" cy="363003"/>
          </a:xfrm>
          <a:custGeom>
            <a:avLst/>
            <a:gdLst/>
            <a:ahLst/>
            <a:cxnLst/>
            <a:rect l="l" t="t" r="r" b="b"/>
            <a:pathLst>
              <a:path w="615482" h="363003">
                <a:moveTo>
                  <a:pt x="93876" y="65640"/>
                </a:moveTo>
                <a:lnTo>
                  <a:pt x="68943" y="76050"/>
                </a:lnTo>
                <a:lnTo>
                  <a:pt x="44698" y="81886"/>
                </a:lnTo>
                <a:lnTo>
                  <a:pt x="23736" y="82764"/>
                </a:lnTo>
                <a:lnTo>
                  <a:pt x="8312" y="78753"/>
                </a:lnTo>
                <a:lnTo>
                  <a:pt x="98" y="70398"/>
                </a:lnTo>
                <a:lnTo>
                  <a:pt x="0" y="58681"/>
                </a:lnTo>
                <a:lnTo>
                  <a:pt x="8070" y="44937"/>
                </a:lnTo>
                <a:lnTo>
                  <a:pt x="23514" y="30732"/>
                </a:lnTo>
                <a:lnTo>
                  <a:pt x="44784" y="17712"/>
                </a:lnTo>
                <a:lnTo>
                  <a:pt x="69773" y="7440"/>
                </a:lnTo>
                <a:lnTo>
                  <a:pt x="96082" y="1230"/>
                </a:lnTo>
                <a:lnTo>
                  <a:pt x="121328" y="0"/>
                </a:lnTo>
                <a:lnTo>
                  <a:pt x="143432" y="4151"/>
                </a:lnTo>
                <a:lnTo>
                  <a:pt x="160787" y="13517"/>
                </a:lnTo>
                <a:lnTo>
                  <a:pt x="172253" y="27409"/>
                </a:lnTo>
                <a:lnTo>
                  <a:pt x="177054" y="44771"/>
                </a:lnTo>
                <a:lnTo>
                  <a:pt x="174770" y="64362"/>
                </a:lnTo>
                <a:lnTo>
                  <a:pt x="165491" y="84853"/>
                </a:lnTo>
                <a:lnTo>
                  <a:pt x="150003" y="104832"/>
                </a:lnTo>
                <a:lnTo>
                  <a:pt x="129827" y="122825"/>
                </a:lnTo>
                <a:lnTo>
                  <a:pt x="107081" y="137407"/>
                </a:lnTo>
                <a:lnTo>
                  <a:pt x="84218" y="147366"/>
                </a:lnTo>
                <a:lnTo>
                  <a:pt x="63726" y="151871"/>
                </a:lnTo>
                <a:lnTo>
                  <a:pt x="47840" y="150600"/>
                </a:lnTo>
                <a:lnTo>
                  <a:pt x="38301" y="143799"/>
                </a:lnTo>
                <a:lnTo>
                  <a:pt x="36170" y="132277"/>
                </a:lnTo>
                <a:lnTo>
                  <a:pt x="41731" y="117340"/>
                </a:lnTo>
                <a:lnTo>
                  <a:pt x="54474" y="100668"/>
                </a:lnTo>
                <a:lnTo>
                  <a:pt x="73160" y="84152"/>
                </a:lnTo>
                <a:lnTo>
                  <a:pt x="95987" y="69696"/>
                </a:lnTo>
                <a:lnTo>
                  <a:pt x="120818" y="59011"/>
                </a:lnTo>
                <a:lnTo>
                  <a:pt x="145466" y="53415"/>
                </a:lnTo>
                <a:lnTo>
                  <a:pt x="167955" y="53664"/>
                </a:lnTo>
                <a:lnTo>
                  <a:pt x="186673" y="59873"/>
                </a:lnTo>
                <a:lnTo>
                  <a:pt x="200376" y="71562"/>
                </a:lnTo>
                <a:lnTo>
                  <a:pt x="208119" y="87827"/>
                </a:lnTo>
                <a:lnTo>
                  <a:pt x="209271" y="107517"/>
                </a:lnTo>
                <a:lnTo>
                  <a:pt x="203690" y="129308"/>
                </a:lnTo>
                <a:lnTo>
                  <a:pt x="191906" y="151673"/>
                </a:lnTo>
                <a:lnTo>
                  <a:pt x="175161" y="172897"/>
                </a:lnTo>
                <a:lnTo>
                  <a:pt x="155292" y="191208"/>
                </a:lnTo>
                <a:lnTo>
                  <a:pt x="134505" y="204987"/>
                </a:lnTo>
                <a:lnTo>
                  <a:pt x="115106" y="212982"/>
                </a:lnTo>
                <a:lnTo>
                  <a:pt x="99242" y="214490"/>
                </a:lnTo>
                <a:lnTo>
                  <a:pt x="88666" y="209449"/>
                </a:lnTo>
                <a:lnTo>
                  <a:pt x="84567" y="198472"/>
                </a:lnTo>
                <a:lnTo>
                  <a:pt x="87451" y="182796"/>
                </a:lnTo>
                <a:lnTo>
                  <a:pt x="97106" y="164165"/>
                </a:lnTo>
                <a:lnTo>
                  <a:pt x="112641" y="144654"/>
                </a:lnTo>
                <a:lnTo>
                  <a:pt x="132610" y="126453"/>
                </a:lnTo>
                <a:lnTo>
                  <a:pt x="155209" y="111618"/>
                </a:lnTo>
                <a:lnTo>
                  <a:pt x="178512" y="101825"/>
                </a:lnTo>
                <a:lnTo>
                  <a:pt x="200702" y="98164"/>
                </a:lnTo>
                <a:lnTo>
                  <a:pt x="220213" y="101028"/>
                </a:lnTo>
                <a:lnTo>
                  <a:pt x="235738" y="110160"/>
                </a:lnTo>
                <a:lnTo>
                  <a:pt x="246187" y="124833"/>
                </a:lnTo>
                <a:lnTo>
                  <a:pt x="250740" y="144024"/>
                </a:lnTo>
                <a:lnTo>
                  <a:pt x="249028" y="166453"/>
                </a:lnTo>
                <a:lnTo>
                  <a:pt x="241305" y="190525"/>
                </a:lnTo>
                <a:lnTo>
                  <a:pt x="228499" y="214335"/>
                </a:lnTo>
                <a:lnTo>
                  <a:pt x="212111" y="235819"/>
                </a:lnTo>
                <a:lnTo>
                  <a:pt x="194032" y="252998"/>
                </a:lnTo>
                <a:lnTo>
                  <a:pt x="176316" y="264242"/>
                </a:lnTo>
                <a:lnTo>
                  <a:pt x="160954" y="268482"/>
                </a:lnTo>
                <a:lnTo>
                  <a:pt x="149664" y="265354"/>
                </a:lnTo>
                <a:lnTo>
                  <a:pt x="143722" y="255256"/>
                </a:lnTo>
                <a:lnTo>
                  <a:pt x="143840" y="239317"/>
                </a:lnTo>
                <a:lnTo>
                  <a:pt x="150114" y="219292"/>
                </a:lnTo>
                <a:lnTo>
                  <a:pt x="162025" y="197379"/>
                </a:lnTo>
                <a:lnTo>
                  <a:pt x="178531" y="175986"/>
                </a:lnTo>
                <a:lnTo>
                  <a:pt x="198211" y="157452"/>
                </a:lnTo>
                <a:lnTo>
                  <a:pt x="219460" y="143761"/>
                </a:lnTo>
                <a:lnTo>
                  <a:pt x="240678" y="136302"/>
                </a:lnTo>
                <a:lnTo>
                  <a:pt x="260390" y="135733"/>
                </a:lnTo>
                <a:lnTo>
                  <a:pt x="277264" y="142030"/>
                </a:lnTo>
                <a:lnTo>
                  <a:pt x="290101" y="154665"/>
                </a:lnTo>
                <a:lnTo>
                  <a:pt x="297917" y="172774"/>
                </a:lnTo>
                <a:lnTo>
                  <a:pt x="300125" y="195160"/>
                </a:lnTo>
                <a:lnTo>
                  <a:pt x="296699" y="220207"/>
                </a:lnTo>
                <a:lnTo>
                  <a:pt x="288221" y="245880"/>
                </a:lnTo>
                <a:lnTo>
                  <a:pt x="275812" y="269884"/>
                </a:lnTo>
                <a:lnTo>
                  <a:pt x="260990" y="289942"/>
                </a:lnTo>
                <a:lnTo>
                  <a:pt x="245496" y="304091"/>
                </a:lnTo>
                <a:lnTo>
                  <a:pt x="231103" y="310935"/>
                </a:lnTo>
                <a:lnTo>
                  <a:pt x="219442" y="309816"/>
                </a:lnTo>
                <a:lnTo>
                  <a:pt x="211836" y="300903"/>
                </a:lnTo>
                <a:lnTo>
                  <a:pt x="209186" y="285186"/>
                </a:lnTo>
                <a:lnTo>
                  <a:pt x="211887" y="264375"/>
                </a:lnTo>
                <a:lnTo>
                  <a:pt x="219813" y="240727"/>
                </a:lnTo>
                <a:lnTo>
                  <a:pt x="232355" y="216792"/>
                </a:lnTo>
                <a:lnTo>
                  <a:pt x="248518" y="195121"/>
                </a:lnTo>
                <a:lnTo>
                  <a:pt x="267067" y="177948"/>
                </a:lnTo>
                <a:lnTo>
                  <a:pt x="286667" y="166917"/>
                </a:lnTo>
                <a:lnTo>
                  <a:pt x="305981" y="162933"/>
                </a:lnTo>
                <a:lnTo>
                  <a:pt x="323692" y="166204"/>
                </a:lnTo>
                <a:lnTo>
                  <a:pt x="338528" y="176417"/>
                </a:lnTo>
                <a:lnTo>
                  <a:pt x="349369" y="192894"/>
                </a:lnTo>
                <a:lnTo>
                  <a:pt x="355430" y="214556"/>
                </a:lnTo>
                <a:lnTo>
                  <a:pt x="356405" y="239818"/>
                </a:lnTo>
                <a:lnTo>
                  <a:pt x="352513" y="266573"/>
                </a:lnTo>
                <a:lnTo>
                  <a:pt x="344460" y="292367"/>
                </a:lnTo>
                <a:lnTo>
                  <a:pt x="333345" y="314695"/>
                </a:lnTo>
                <a:lnTo>
                  <a:pt x="320543" y="331320"/>
                </a:lnTo>
                <a:lnTo>
                  <a:pt x="307557" y="340560"/>
                </a:lnTo>
                <a:lnTo>
                  <a:pt x="295879" y="341483"/>
                </a:lnTo>
                <a:lnTo>
                  <a:pt x="286841" y="334027"/>
                </a:lnTo>
                <a:lnTo>
                  <a:pt x="281502" y="319009"/>
                </a:lnTo>
                <a:lnTo>
                  <a:pt x="280550" y="298045"/>
                </a:lnTo>
                <a:lnTo>
                  <a:pt x="284250" y="273379"/>
                </a:lnTo>
                <a:lnTo>
                  <a:pt x="292445" y="247630"/>
                </a:lnTo>
                <a:lnTo>
                  <a:pt x="304600" y="223481"/>
                </a:lnTo>
                <a:lnTo>
                  <a:pt x="319885" y="203347"/>
                </a:lnTo>
                <a:lnTo>
                  <a:pt x="337273" y="189079"/>
                </a:lnTo>
                <a:lnTo>
                  <a:pt x="355602" y="181802"/>
                </a:lnTo>
                <a:lnTo>
                  <a:pt x="373612" y="181946"/>
                </a:lnTo>
                <a:lnTo>
                  <a:pt x="389995" y="189428"/>
                </a:lnTo>
                <a:lnTo>
                  <a:pt x="403532" y="203771"/>
                </a:lnTo>
                <a:lnTo>
                  <a:pt x="413262" y="224052"/>
                </a:lnTo>
                <a:lnTo>
                  <a:pt x="418608" y="248760"/>
                </a:lnTo>
                <a:lnTo>
                  <a:pt x="419420" y="275785"/>
                </a:lnTo>
                <a:lnTo>
                  <a:pt x="415968" y="302586"/>
                </a:lnTo>
                <a:lnTo>
                  <a:pt x="408899" y="326505"/>
                </a:lnTo>
                <a:lnTo>
                  <a:pt x="399177" y="345101"/>
                </a:lnTo>
                <a:lnTo>
                  <a:pt x="387993" y="356456"/>
                </a:lnTo>
                <a:lnTo>
                  <a:pt x="376652" y="359393"/>
                </a:lnTo>
                <a:lnTo>
                  <a:pt x="366457" y="353620"/>
                </a:lnTo>
                <a:lnTo>
                  <a:pt x="358592" y="339757"/>
                </a:lnTo>
                <a:lnTo>
                  <a:pt x="354014" y="319278"/>
                </a:lnTo>
                <a:lnTo>
                  <a:pt x="353376" y="294344"/>
                </a:lnTo>
                <a:lnTo>
                  <a:pt x="356976" y="267562"/>
                </a:lnTo>
                <a:lnTo>
                  <a:pt x="364754" y="241669"/>
                </a:lnTo>
                <a:lnTo>
                  <a:pt x="376311" y="219186"/>
                </a:lnTo>
                <a:lnTo>
                  <a:pt x="390958" y="202115"/>
                </a:lnTo>
                <a:lnTo>
                  <a:pt x="407745" y="191765"/>
                </a:lnTo>
                <a:lnTo>
                  <a:pt x="425506" y="188780"/>
                </a:lnTo>
                <a:lnTo>
                  <a:pt x="442940" y="193302"/>
                </a:lnTo>
                <a:lnTo>
                  <a:pt x="458761" y="205076"/>
                </a:lnTo>
                <a:lnTo>
                  <a:pt x="471864" y="223359"/>
                </a:lnTo>
                <a:lnTo>
                  <a:pt x="481419" y="246764"/>
                </a:lnTo>
                <a:lnTo>
                  <a:pt x="486910" y="273236"/>
                </a:lnTo>
                <a:lnTo>
                  <a:pt x="488163" y="300230"/>
                </a:lnTo>
                <a:lnTo>
                  <a:pt x="485354" y="325013"/>
                </a:lnTo>
                <a:lnTo>
                  <a:pt x="479009" y="345016"/>
                </a:lnTo>
                <a:lnTo>
                  <a:pt x="469966" y="358140"/>
                </a:lnTo>
                <a:lnTo>
                  <a:pt x="459308" y="363003"/>
                </a:lnTo>
                <a:lnTo>
                  <a:pt x="448266" y="359088"/>
                </a:lnTo>
                <a:lnTo>
                  <a:pt x="438113" y="346802"/>
                </a:lnTo>
                <a:lnTo>
                  <a:pt x="430049" y="327428"/>
                </a:lnTo>
                <a:lnTo>
                  <a:pt x="425092" y="302984"/>
                </a:lnTo>
                <a:lnTo>
                  <a:pt x="423988" y="275984"/>
                </a:lnTo>
                <a:lnTo>
                  <a:pt x="427152" y="249133"/>
                </a:lnTo>
                <a:lnTo>
                  <a:pt x="434630" y="224985"/>
                </a:lnTo>
                <a:lnTo>
                  <a:pt x="446090" y="205630"/>
                </a:lnTo>
                <a:lnTo>
                  <a:pt x="460825" y="192521"/>
                </a:lnTo>
                <a:lnTo>
                  <a:pt x="477799" y="186496"/>
                </a:lnTo>
                <a:lnTo>
                  <a:pt x="495752" y="187922"/>
                </a:lnTo>
                <a:lnTo>
                  <a:pt x="513378" y="196769"/>
                </a:lnTo>
                <a:lnTo>
                  <a:pt x="529456" y="212499"/>
                </a:lnTo>
                <a:lnTo>
                  <a:pt x="542928" y="233888"/>
                </a:lnTo>
                <a:lnTo>
                  <a:pt x="552933" y="259005"/>
                </a:lnTo>
                <a:lnTo>
                  <a:pt x="558853" y="285371"/>
                </a:lnTo>
                <a:lnTo>
                  <a:pt x="560390" y="310265"/>
                </a:lnTo>
                <a:lnTo>
                  <a:pt x="557614" y="331066"/>
                </a:lnTo>
                <a:lnTo>
                  <a:pt x="550987" y="345562"/>
                </a:lnTo>
                <a:lnTo>
                  <a:pt x="541334" y="352202"/>
                </a:lnTo>
                <a:lnTo>
                  <a:pt x="529780" y="350264"/>
                </a:lnTo>
                <a:lnTo>
                  <a:pt x="517649" y="339928"/>
                </a:lnTo>
                <a:lnTo>
                  <a:pt x="506344" y="322249"/>
                </a:lnTo>
                <a:lnTo>
                  <a:pt x="497218" y="299038"/>
                </a:lnTo>
                <a:lnTo>
                  <a:pt x="491443" y="272640"/>
                </a:lnTo>
                <a:lnTo>
                  <a:pt x="489897" y="245647"/>
                </a:lnTo>
                <a:lnTo>
                  <a:pt x="493070" y="220567"/>
                </a:lnTo>
                <a:lnTo>
                  <a:pt x="500995" y="199515"/>
                </a:lnTo>
                <a:lnTo>
                  <a:pt x="513231" y="184046"/>
                </a:lnTo>
                <a:lnTo>
                  <a:pt x="528900" y="175165"/>
                </a:lnTo>
                <a:lnTo>
                  <a:pt x="546829" y="173451"/>
                </a:lnTo>
                <a:lnTo>
                  <a:pt x="565722" y="179103"/>
                </a:lnTo>
                <a:lnTo>
                  <a:pt x="584287" y="191801"/>
                </a:lnTo>
                <a:lnTo>
                  <a:pt x="601268" y="210525"/>
                </a:lnTo>
                <a:lnTo>
                  <a:pt x="615482" y="233523"/>
                </a:lnTo>
              </a:path>
            </a:pathLst>
          </a:custGeom>
          <a:noFill/>
          <a:ln w="11430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3" name="Rounded Rectangle 132"/>
          <p:cNvSpPr/>
          <p:nvPr/>
        </p:nvSpPr>
        <p:spPr>
          <a:xfrm>
            <a:off x="8933689" y="5495544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D03B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NG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6903720" y="5495544"/>
            <a:ext cx="198424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Wobble ON · 진폭 大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Interval 0 · 10+10 mm</a:t>
            </a:r>
          </a:p>
        </p:txBody>
      </p:sp>
      <p:sp>
        <p:nvSpPr>
          <p:cNvPr id="135" name="Rounded Rectangle 134"/>
          <p:cNvSpPr/>
          <p:nvPr/>
        </p:nvSpPr>
        <p:spPr>
          <a:xfrm>
            <a:off x="9372600" y="3831336"/>
            <a:ext cx="2286000" cy="162763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19050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36" name="Connector 135"/>
          <p:cNvCxnSpPr/>
          <p:nvPr/>
        </p:nvCxnSpPr>
        <p:spPr>
          <a:xfrm>
            <a:off x="9556642" y="5207072"/>
            <a:ext cx="135610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Connector 136"/>
          <p:cNvCxnSpPr/>
          <p:nvPr/>
        </p:nvCxnSpPr>
        <p:spPr>
          <a:xfrm>
            <a:off x="9624447" y="5139254"/>
            <a:ext cx="0" cy="13563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8" name="TextBox 137"/>
          <p:cNvSpPr txBox="1"/>
          <p:nvPr/>
        </p:nvSpPr>
        <p:spPr>
          <a:xfrm>
            <a:off x="9711625" y="5148942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139" name="Connector 138"/>
          <p:cNvCxnSpPr/>
          <p:nvPr/>
        </p:nvCxnSpPr>
        <p:spPr>
          <a:xfrm flipV="1">
            <a:off x="9624447" y="4680812"/>
            <a:ext cx="740163" cy="526260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Connector 139"/>
          <p:cNvCxnSpPr/>
          <p:nvPr/>
        </p:nvCxnSpPr>
        <p:spPr>
          <a:xfrm flipH="1">
            <a:off x="9624447" y="4912429"/>
            <a:ext cx="1236773" cy="294643"/>
          </a:xfrm>
          <a:prstGeom prst="line">
            <a:avLst/>
          </a:prstGeom>
          <a:ln w="3175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Freeform 140"/>
          <p:cNvSpPr/>
          <p:nvPr/>
        </p:nvSpPr>
        <p:spPr>
          <a:xfrm>
            <a:off x="10364610" y="4680812"/>
            <a:ext cx="496610" cy="254988"/>
          </a:xfrm>
          <a:custGeom>
            <a:avLst/>
            <a:gdLst/>
            <a:ahLst/>
            <a:cxnLst/>
            <a:rect l="l" t="t" r="r" b="b"/>
            <a:pathLst>
              <a:path w="496610" h="254988">
                <a:moveTo>
                  <a:pt x="0" y="0"/>
                </a:moveTo>
                <a:lnTo>
                  <a:pt x="4847" y="12628"/>
                </a:lnTo>
                <a:lnTo>
                  <a:pt x="10131" y="25080"/>
                </a:lnTo>
                <a:lnTo>
                  <a:pt x="15847" y="37339"/>
                </a:lnTo>
                <a:lnTo>
                  <a:pt x="21986" y="49392"/>
                </a:lnTo>
                <a:lnTo>
                  <a:pt x="28543" y="61222"/>
                </a:lnTo>
                <a:lnTo>
                  <a:pt x="35508" y="72817"/>
                </a:lnTo>
                <a:lnTo>
                  <a:pt x="42874" y="84161"/>
                </a:lnTo>
                <a:lnTo>
                  <a:pt x="50631" y="95242"/>
                </a:lnTo>
                <a:lnTo>
                  <a:pt x="58770" y="106045"/>
                </a:lnTo>
                <a:lnTo>
                  <a:pt x="67281" y="116557"/>
                </a:lnTo>
                <a:lnTo>
                  <a:pt x="76154" y="126766"/>
                </a:lnTo>
                <a:lnTo>
                  <a:pt x="85378" y="136659"/>
                </a:lnTo>
                <a:lnTo>
                  <a:pt x="94941" y="146223"/>
                </a:lnTo>
                <a:lnTo>
                  <a:pt x="104831" y="155449"/>
                </a:lnTo>
                <a:lnTo>
                  <a:pt x="115038" y="164323"/>
                </a:lnTo>
                <a:lnTo>
                  <a:pt x="125548" y="172836"/>
                </a:lnTo>
                <a:lnTo>
                  <a:pt x="136349" y="180976"/>
                </a:lnTo>
                <a:lnTo>
                  <a:pt x="147428" y="188735"/>
                </a:lnTo>
                <a:lnTo>
                  <a:pt x="158770" y="196102"/>
                </a:lnTo>
                <a:lnTo>
                  <a:pt x="170362" y="203069"/>
                </a:lnTo>
                <a:lnTo>
                  <a:pt x="182191" y="209627"/>
                </a:lnTo>
                <a:lnTo>
                  <a:pt x="194241" y="215768"/>
                </a:lnTo>
                <a:lnTo>
                  <a:pt x="206498" y="221484"/>
                </a:lnTo>
                <a:lnTo>
                  <a:pt x="218947" y="226770"/>
                </a:lnTo>
                <a:lnTo>
                  <a:pt x="231573" y="231617"/>
                </a:lnTo>
                <a:lnTo>
                  <a:pt x="244360" y="236021"/>
                </a:lnTo>
                <a:lnTo>
                  <a:pt x="257293" y="239976"/>
                </a:lnTo>
                <a:lnTo>
                  <a:pt x="270357" y="243477"/>
                </a:lnTo>
                <a:lnTo>
                  <a:pt x="283534" y="246520"/>
                </a:lnTo>
                <a:lnTo>
                  <a:pt x="296810" y="249101"/>
                </a:lnTo>
                <a:lnTo>
                  <a:pt x="310168" y="251217"/>
                </a:lnTo>
                <a:lnTo>
                  <a:pt x="323591" y="252865"/>
                </a:lnTo>
                <a:lnTo>
                  <a:pt x="337064" y="254044"/>
                </a:lnTo>
                <a:lnTo>
                  <a:pt x="350569" y="254752"/>
                </a:lnTo>
                <a:lnTo>
                  <a:pt x="364091" y="254988"/>
                </a:lnTo>
                <a:lnTo>
                  <a:pt x="377613" y="254752"/>
                </a:lnTo>
                <a:lnTo>
                  <a:pt x="391119" y="254044"/>
                </a:lnTo>
                <a:lnTo>
                  <a:pt x="404592" y="252865"/>
                </a:lnTo>
                <a:lnTo>
                  <a:pt x="418015" y="251217"/>
                </a:lnTo>
                <a:lnTo>
                  <a:pt x="431373" y="249101"/>
                </a:lnTo>
                <a:lnTo>
                  <a:pt x="444648" y="246520"/>
                </a:lnTo>
                <a:lnTo>
                  <a:pt x="457826" y="243477"/>
                </a:lnTo>
                <a:lnTo>
                  <a:pt x="470889" y="239976"/>
                </a:lnTo>
                <a:lnTo>
                  <a:pt x="483822" y="236021"/>
                </a:lnTo>
                <a:lnTo>
                  <a:pt x="496610" y="231617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2" name="Connector 141"/>
          <p:cNvCxnSpPr/>
          <p:nvPr/>
        </p:nvCxnSpPr>
        <p:spPr>
          <a:xfrm>
            <a:off x="9580858" y="5163475"/>
            <a:ext cx="87178" cy="87194"/>
          </a:xfrm>
          <a:prstGeom prst="line">
            <a:avLst/>
          </a:prstGeom>
          <a:ln w="2540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Connector 142"/>
          <p:cNvCxnSpPr/>
          <p:nvPr/>
        </p:nvCxnSpPr>
        <p:spPr>
          <a:xfrm flipV="1">
            <a:off x="9580858" y="5163475"/>
            <a:ext cx="87178" cy="87194"/>
          </a:xfrm>
          <a:prstGeom prst="line">
            <a:avLst/>
          </a:prstGeom>
          <a:ln w="2540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4" name="TextBox 143"/>
          <p:cNvSpPr txBox="1"/>
          <p:nvPr/>
        </p:nvSpPr>
        <p:spPr>
          <a:xfrm>
            <a:off x="9498523" y="4005725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1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리스트 오버플로 -&gt; 원점(0,0) 으로 마크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9498523" y="4102608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00" b="0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레이저 ON 상태로 원점 복귀 = 현장 현상</a:t>
            </a:r>
          </a:p>
        </p:txBody>
      </p:sp>
      <p:sp>
        <p:nvSpPr>
          <p:cNvPr id="146" name="Freeform 145"/>
          <p:cNvSpPr/>
          <p:nvPr/>
        </p:nvSpPr>
        <p:spPr>
          <a:xfrm>
            <a:off x="10302980" y="4665550"/>
            <a:ext cx="561126" cy="337635"/>
          </a:xfrm>
          <a:custGeom>
            <a:avLst/>
            <a:gdLst/>
            <a:ahLst/>
            <a:cxnLst/>
            <a:rect l="l" t="t" r="r" b="b"/>
            <a:pathLst>
              <a:path w="561126" h="337635">
                <a:moveTo>
                  <a:pt x="61630" y="15262"/>
                </a:moveTo>
                <a:lnTo>
                  <a:pt x="49249" y="52222"/>
                </a:lnTo>
                <a:lnTo>
                  <a:pt x="35493" y="73972"/>
                </a:lnTo>
                <a:lnTo>
                  <a:pt x="18995" y="73895"/>
                </a:lnTo>
                <a:lnTo>
                  <a:pt x="4667" y="55783"/>
                </a:lnTo>
                <a:lnTo>
                  <a:pt x="0" y="32143"/>
                </a:lnTo>
                <a:lnTo>
                  <a:pt x="9204" y="17738"/>
                </a:lnTo>
                <a:lnTo>
                  <a:pt x="32001" y="20676"/>
                </a:lnTo>
                <a:lnTo>
                  <a:pt x="65281" y="37324"/>
                </a:lnTo>
                <a:lnTo>
                  <a:pt x="102298" y="55155"/>
                </a:lnTo>
                <a:lnTo>
                  <a:pt x="132076" y="61697"/>
                </a:lnTo>
                <a:lnTo>
                  <a:pt x="145271" y="52050"/>
                </a:lnTo>
                <a:lnTo>
                  <a:pt x="141708" y="30231"/>
                </a:lnTo>
                <a:lnTo>
                  <a:pt x="128732" y="7889"/>
                </a:lnTo>
                <a:lnTo>
                  <a:pt x="112953" y="0"/>
                </a:lnTo>
                <a:lnTo>
                  <a:pt x="98055" y="15544"/>
                </a:lnTo>
                <a:lnTo>
                  <a:pt x="87068" y="50721"/>
                </a:lnTo>
                <a:lnTo>
                  <a:pt x="79838" y="91249"/>
                </a:lnTo>
                <a:lnTo>
                  <a:pt x="71217" y="121349"/>
                </a:lnTo>
                <a:lnTo>
                  <a:pt x="56764" y="131483"/>
                </a:lnTo>
                <a:lnTo>
                  <a:pt x="39137" y="121259"/>
                </a:lnTo>
                <a:lnTo>
                  <a:pt x="26969" y="99356"/>
                </a:lnTo>
                <a:lnTo>
                  <a:pt x="28185" y="79755"/>
                </a:lnTo>
                <a:lnTo>
                  <a:pt x="45575" y="73626"/>
                </a:lnTo>
                <a:lnTo>
                  <a:pt x="77096" y="82023"/>
                </a:lnTo>
                <a:lnTo>
                  <a:pt x="116189" y="95662"/>
                </a:lnTo>
                <a:lnTo>
                  <a:pt x="151288" y="102435"/>
                </a:lnTo>
                <a:lnTo>
                  <a:pt x="170366" y="95875"/>
                </a:lnTo>
                <a:lnTo>
                  <a:pt x="169640" y="77414"/>
                </a:lnTo>
                <a:lnTo>
                  <a:pt x="155842" y="55278"/>
                </a:lnTo>
                <a:lnTo>
                  <a:pt x="138625" y="42885"/>
                </a:lnTo>
                <a:lnTo>
                  <a:pt x="124145" y="51775"/>
                </a:lnTo>
                <a:lnTo>
                  <a:pt x="115782" y="82575"/>
                </a:lnTo>
                <a:lnTo>
                  <a:pt x="113421" y="123875"/>
                </a:lnTo>
                <a:lnTo>
                  <a:pt x="111156" y="159995"/>
                </a:lnTo>
                <a:lnTo>
                  <a:pt x="101635" y="179491"/>
                </a:lnTo>
                <a:lnTo>
                  <a:pt x="84052" y="178605"/>
                </a:lnTo>
                <a:lnTo>
                  <a:pt x="66226" y="161837"/>
                </a:lnTo>
                <a:lnTo>
                  <a:pt x="58857" y="140592"/>
                </a:lnTo>
                <a:lnTo>
                  <a:pt x="68585" y="127293"/>
                </a:lnTo>
                <a:lnTo>
                  <a:pt x="95726" y="127173"/>
                </a:lnTo>
                <a:lnTo>
                  <a:pt x="134658" y="134912"/>
                </a:lnTo>
                <a:lnTo>
                  <a:pt x="173856" y="139822"/>
                </a:lnTo>
                <a:lnTo>
                  <a:pt x="199321" y="134657"/>
                </a:lnTo>
                <a:lnTo>
                  <a:pt x="203322" y="119189"/>
                </a:lnTo>
                <a:lnTo>
                  <a:pt x="190049" y="98714"/>
                </a:lnTo>
                <a:lnTo>
                  <a:pt x="170812" y="83704"/>
                </a:lnTo>
                <a:lnTo>
                  <a:pt x="155057" y="86342"/>
                </a:lnTo>
                <a:lnTo>
                  <a:pt x="147694" y="111265"/>
                </a:lnTo>
                <a:lnTo>
                  <a:pt x="149167" y="150749"/>
                </a:lnTo>
                <a:lnTo>
                  <a:pt x="153483" y="190215"/>
                </a:lnTo>
                <a:lnTo>
                  <a:pt x="150997" y="217247"/>
                </a:lnTo>
                <a:lnTo>
                  <a:pt x="136904" y="225782"/>
                </a:lnTo>
                <a:lnTo>
                  <a:pt x="116386" y="216587"/>
                </a:lnTo>
                <a:lnTo>
                  <a:pt x="101238" y="197365"/>
                </a:lnTo>
                <a:lnTo>
                  <a:pt x="101889" y="179767"/>
                </a:lnTo>
                <a:lnTo>
                  <a:pt x="122136" y="171981"/>
                </a:lnTo>
                <a:lnTo>
                  <a:pt x="158309" y="172872"/>
                </a:lnTo>
                <a:lnTo>
                  <a:pt x="199650" y="174119"/>
                </a:lnTo>
                <a:lnTo>
                  <a:pt x="231056" y="168470"/>
                </a:lnTo>
                <a:lnTo>
                  <a:pt x="241173" y="154818"/>
                </a:lnTo>
                <a:lnTo>
                  <a:pt x="230330" y="136582"/>
                </a:lnTo>
                <a:lnTo>
                  <a:pt x="209485" y="120905"/>
                </a:lnTo>
                <a:lnTo>
                  <a:pt x="191161" y="118572"/>
                </a:lnTo>
                <a:lnTo>
                  <a:pt x="182964" y="137010"/>
                </a:lnTo>
                <a:lnTo>
                  <a:pt x="186651" y="172573"/>
                </a:lnTo>
                <a:lnTo>
                  <a:pt x="196828" y="212712"/>
                </a:lnTo>
                <a:lnTo>
                  <a:pt x="202445" y="244852"/>
                </a:lnTo>
                <a:lnTo>
                  <a:pt x="194824" y="261645"/>
                </a:lnTo>
                <a:lnTo>
                  <a:pt x="175195" y="261148"/>
                </a:lnTo>
                <a:lnTo>
                  <a:pt x="154441" y="247115"/>
                </a:lnTo>
                <a:lnTo>
                  <a:pt x="145794" y="228660"/>
                </a:lnTo>
                <a:lnTo>
                  <a:pt x="157147" y="215143"/>
                </a:lnTo>
                <a:lnTo>
                  <a:pt x="187878" y="209177"/>
                </a:lnTo>
                <a:lnTo>
                  <a:pt x="228874" y="205505"/>
                </a:lnTo>
                <a:lnTo>
                  <a:pt x="264868" y="197624"/>
                </a:lnTo>
                <a:lnTo>
                  <a:pt x="281649" y="184134"/>
                </a:lnTo>
                <a:lnTo>
                  <a:pt x="275167" y="167724"/>
                </a:lnTo>
                <a:lnTo>
                  <a:pt x="254045" y="152849"/>
                </a:lnTo>
                <a:lnTo>
                  <a:pt x="232623" y="147397"/>
                </a:lnTo>
                <a:lnTo>
                  <a:pt x="221865" y="159704"/>
                </a:lnTo>
                <a:lnTo>
                  <a:pt x="225785" y="189944"/>
                </a:lnTo>
                <a:lnTo>
                  <a:pt x="240319" y="228381"/>
                </a:lnTo>
                <a:lnTo>
                  <a:pt x="254000" y="262991"/>
                </a:lnTo>
                <a:lnTo>
                  <a:pt x="254939" y="285962"/>
                </a:lnTo>
                <a:lnTo>
                  <a:pt x="239790" y="293877"/>
                </a:lnTo>
                <a:lnTo>
                  <a:pt x="216650" y="287167"/>
                </a:lnTo>
                <a:lnTo>
                  <a:pt x="199860" y="271313"/>
                </a:lnTo>
                <a:lnTo>
                  <a:pt x="201222" y="254867"/>
                </a:lnTo>
                <a:lnTo>
                  <a:pt x="224083" y="243056"/>
                </a:lnTo>
                <a:lnTo>
                  <a:pt x="261975" y="233941"/>
                </a:lnTo>
                <a:lnTo>
                  <a:pt x="300462" y="222483"/>
                </a:lnTo>
                <a:lnTo>
                  <a:pt x="323479" y="207417"/>
                </a:lnTo>
                <a:lnTo>
                  <a:pt x="322801" y="191593"/>
                </a:lnTo>
                <a:lnTo>
                  <a:pt x="303299" y="178100"/>
                </a:lnTo>
                <a:lnTo>
                  <a:pt x="279210" y="171466"/>
                </a:lnTo>
                <a:lnTo>
                  <a:pt x="264627" y="178856"/>
                </a:lnTo>
                <a:lnTo>
                  <a:pt x="266715" y="203234"/>
                </a:lnTo>
                <a:lnTo>
                  <a:pt x="283543" y="238126"/>
                </a:lnTo>
                <a:lnTo>
                  <a:pt x="304236" y="272717"/>
                </a:lnTo>
                <a:lnTo>
                  <a:pt x="314683" y="299292"/>
                </a:lnTo>
                <a:lnTo>
                  <a:pt x="307039" y="314095"/>
                </a:lnTo>
                <a:lnTo>
                  <a:pt x="285263" y="315464"/>
                </a:lnTo>
                <a:lnTo>
                  <a:pt x="262781" y="305090"/>
                </a:lnTo>
                <a:lnTo>
                  <a:pt x="254263" y="288979"/>
                </a:lnTo>
                <a:lnTo>
                  <a:pt x="267449" y="273298"/>
                </a:lnTo>
                <a:lnTo>
                  <a:pt x="299511" y="259083"/>
                </a:lnTo>
                <a:lnTo>
                  <a:pt x="337897" y="243298"/>
                </a:lnTo>
                <a:lnTo>
                  <a:pt x="365802" y="225183"/>
                </a:lnTo>
                <a:lnTo>
                  <a:pt x="371531" y="208256"/>
                </a:lnTo>
                <a:lnTo>
                  <a:pt x="355590" y="195698"/>
                </a:lnTo>
                <a:lnTo>
                  <a:pt x="330161" y="189364"/>
                </a:lnTo>
                <a:lnTo>
                  <a:pt x="311268" y="193621"/>
                </a:lnTo>
                <a:lnTo>
                  <a:pt x="309683" y="212500"/>
                </a:lnTo>
                <a:lnTo>
                  <a:pt x="326457" y="242710"/>
                </a:lnTo>
                <a:lnTo>
                  <a:pt x="352295" y="275215"/>
                </a:lnTo>
                <a:lnTo>
                  <a:pt x="372016" y="302768"/>
                </a:lnTo>
                <a:lnTo>
                  <a:pt x="373912" y="322071"/>
                </a:lnTo>
                <a:lnTo>
                  <a:pt x="357158" y="330837"/>
                </a:lnTo>
                <a:lnTo>
                  <a:pt x="332399" y="327724"/>
                </a:lnTo>
                <a:lnTo>
                  <a:pt x="315448" y="315138"/>
                </a:lnTo>
                <a:lnTo>
                  <a:pt x="318122" y="298294"/>
                </a:lnTo>
                <a:lnTo>
                  <a:pt x="341996" y="280218"/>
                </a:lnTo>
                <a:lnTo>
                  <a:pt x="377478" y="260089"/>
                </a:lnTo>
                <a:lnTo>
                  <a:pt x="408195" y="237979"/>
                </a:lnTo>
                <a:lnTo>
                  <a:pt x="419960" y="218249"/>
                </a:lnTo>
                <a:lnTo>
                  <a:pt x="409044" y="205320"/>
                </a:lnTo>
                <a:lnTo>
                  <a:pt x="384164" y="199885"/>
                </a:lnTo>
                <a:lnTo>
                  <a:pt x="361420" y="202900"/>
                </a:lnTo>
                <a:lnTo>
                  <a:pt x="354866" y="217451"/>
                </a:lnTo>
                <a:lnTo>
                  <a:pt x="369256" y="242651"/>
                </a:lnTo>
                <a:lnTo>
                  <a:pt x="397831" y="271618"/>
                </a:lnTo>
                <a:lnTo>
                  <a:pt x="425540" y="297834"/>
                </a:lnTo>
                <a:lnTo>
                  <a:pt x="437794" y="318867"/>
                </a:lnTo>
                <a:lnTo>
                  <a:pt x="429057" y="333117"/>
                </a:lnTo>
                <a:lnTo>
                  <a:pt x="405863" y="337635"/>
                </a:lnTo>
                <a:lnTo>
                  <a:pt x="383150" y="331113"/>
                </a:lnTo>
                <a:lnTo>
                  <a:pt x="375689" y="316155"/>
                </a:lnTo>
                <a:lnTo>
                  <a:pt x="389729" y="296270"/>
                </a:lnTo>
                <a:lnTo>
                  <a:pt x="419617" y="272569"/>
                </a:lnTo>
                <a:lnTo>
                  <a:pt x="450607" y="246204"/>
                </a:lnTo>
                <a:lnTo>
                  <a:pt x="467138" y="222354"/>
                </a:lnTo>
                <a:lnTo>
                  <a:pt x="461878" y="207287"/>
                </a:lnTo>
                <a:lnTo>
                  <a:pt x="439482" y="202301"/>
                </a:lnTo>
                <a:lnTo>
                  <a:pt x="414223" y="205547"/>
                </a:lnTo>
                <a:lnTo>
                  <a:pt x="402223" y="217474"/>
                </a:lnTo>
                <a:lnTo>
                  <a:pt x="412223" y="238155"/>
                </a:lnTo>
                <a:lnTo>
                  <a:pt x="440897" y="262858"/>
                </a:lnTo>
                <a:lnTo>
                  <a:pt x="474490" y="286004"/>
                </a:lnTo>
                <a:lnTo>
                  <a:pt x="496698" y="306093"/>
                </a:lnTo>
                <a:lnTo>
                  <a:pt x="497894" y="323105"/>
                </a:lnTo>
                <a:lnTo>
                  <a:pt x="479911" y="334166"/>
                </a:lnTo>
                <a:lnTo>
                  <a:pt x="454975" y="335108"/>
                </a:lnTo>
                <a:lnTo>
                  <a:pt x="439049" y="324915"/>
                </a:lnTo>
                <a:lnTo>
                  <a:pt x="442619" y="305851"/>
                </a:lnTo>
                <a:lnTo>
                  <a:pt x="464667" y="280122"/>
                </a:lnTo>
                <a:lnTo>
                  <a:pt x="493238" y="249993"/>
                </a:lnTo>
                <a:lnTo>
                  <a:pt x="512581" y="221360"/>
                </a:lnTo>
                <a:lnTo>
                  <a:pt x="512647" y="202415"/>
                </a:lnTo>
                <a:lnTo>
                  <a:pt x="494197" y="196527"/>
                </a:lnTo>
                <a:lnTo>
                  <a:pt x="468313" y="200621"/>
                </a:lnTo>
                <a:lnTo>
                  <a:pt x="451338" y="211741"/>
                </a:lnTo>
                <a:lnTo>
                  <a:pt x="455570" y="229103"/>
                </a:lnTo>
                <a:lnTo>
                  <a:pt x="481791" y="249582"/>
                </a:lnTo>
                <a:lnTo>
                  <a:pt x="518655" y="268653"/>
                </a:lnTo>
                <a:lnTo>
                  <a:pt x="549356" y="285609"/>
                </a:lnTo>
                <a:lnTo>
                  <a:pt x="561126" y="302380"/>
                </a:lnTo>
                <a:lnTo>
                  <a:pt x="551236" y="317687"/>
                </a:lnTo>
                <a:lnTo>
                  <a:pt x="527936" y="326062"/>
                </a:lnTo>
                <a:lnTo>
                  <a:pt x="506362" y="322800"/>
                </a:lnTo>
                <a:lnTo>
                  <a:pt x="500037" y="307387"/>
                </a:lnTo>
                <a:lnTo>
                  <a:pt x="512760" y="281823"/>
                </a:lnTo>
                <a:lnTo>
                  <a:pt x="536388" y="249167"/>
                </a:lnTo>
                <a:lnTo>
                  <a:pt x="556192" y="215875"/>
                </a:lnTo>
                <a:lnTo>
                  <a:pt x="560397" y="191772"/>
                </a:lnTo>
                <a:lnTo>
                  <a:pt x="546513" y="183139"/>
                </a:lnTo>
                <a:lnTo>
                  <a:pt x="521938" y="187648"/>
                </a:lnTo>
                <a:lnTo>
                  <a:pt x="501335" y="199390"/>
                </a:lnTo>
                <a:lnTo>
                  <a:pt x="499280" y="215094"/>
                </a:lnTo>
                <a:lnTo>
                  <a:pt x="520897" y="232109"/>
                </a:lnTo>
                <a:lnTo>
                  <a:pt x="558240" y="246879"/>
                </a:lnTo>
              </a:path>
            </a:pathLst>
          </a:custGeom>
          <a:noFill/>
          <a:ln w="11430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7" name="Rounded Rectangle 146"/>
          <p:cNvSpPr/>
          <p:nvPr/>
        </p:nvSpPr>
        <p:spPr>
          <a:xfrm>
            <a:off x="11402569" y="5495544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D03B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NG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9372600" y="5495544"/>
            <a:ext cx="198424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SnowMan ON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Interval 0 · 10+10 mm</a:t>
            </a:r>
          </a:p>
        </p:txBody>
      </p:sp>
      <p:cxnSp>
        <p:nvCxnSpPr>
          <p:cNvPr id="149" name="Connector 148"/>
          <p:cNvCxnSpPr/>
          <p:nvPr/>
        </p:nvCxnSpPr>
        <p:spPr>
          <a:xfrm>
            <a:off x="502920" y="6071616"/>
            <a:ext cx="292608" cy="0"/>
          </a:xfrm>
          <a:prstGeom prst="line">
            <a:avLst/>
          </a:prstGeom>
          <a:ln w="222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0" name="TextBox 149"/>
          <p:cNvSpPr txBox="1"/>
          <p:nvPr/>
        </p:nvSpPr>
        <p:spPr>
          <a:xfrm>
            <a:off x="850392" y="5989320"/>
            <a:ext cx="2331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마크 = 용접 (레이저 ON, 의도됨)</a:t>
            </a:r>
          </a:p>
        </p:txBody>
      </p:sp>
      <p:cxnSp>
        <p:nvCxnSpPr>
          <p:cNvPr id="151" name="Connector 150"/>
          <p:cNvCxnSpPr/>
          <p:nvPr/>
        </p:nvCxnSpPr>
        <p:spPr>
          <a:xfrm>
            <a:off x="3227832" y="6071616"/>
            <a:ext cx="292608" cy="0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2" name="TextBox 151"/>
          <p:cNvSpPr txBox="1"/>
          <p:nvPr/>
        </p:nvSpPr>
        <p:spPr>
          <a:xfrm>
            <a:off x="3575304" y="5989320"/>
            <a:ext cx="2331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점프 (레이저 OFF, 의도됨)</a:t>
            </a:r>
          </a:p>
        </p:txBody>
      </p:sp>
      <p:cxnSp>
        <p:nvCxnSpPr>
          <p:cNvPr id="153" name="Connector 152"/>
          <p:cNvCxnSpPr/>
          <p:nvPr/>
        </p:nvCxnSpPr>
        <p:spPr>
          <a:xfrm>
            <a:off x="5952744" y="6071616"/>
            <a:ext cx="292608" cy="0"/>
          </a:xfrm>
          <a:prstGeom prst="line">
            <a:avLst/>
          </a:prstGeom>
          <a:ln w="3175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4" name="TextBox 153"/>
          <p:cNvSpPr txBox="1"/>
          <p:nvPr/>
        </p:nvSpPr>
        <p:spPr>
          <a:xfrm>
            <a:off x="6300216" y="5989320"/>
            <a:ext cx="2331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이상 발광 (레이저 ON, 의도 안 됨)</a:t>
            </a:r>
          </a:p>
        </p:txBody>
      </p:sp>
      <p:cxnSp>
        <p:nvCxnSpPr>
          <p:cNvPr id="155" name="Connector 154"/>
          <p:cNvCxnSpPr/>
          <p:nvPr/>
        </p:nvCxnSpPr>
        <p:spPr>
          <a:xfrm>
            <a:off x="8677656" y="6071616"/>
            <a:ext cx="292608" cy="0"/>
          </a:xfrm>
          <a:prstGeom prst="line">
            <a:avLst/>
          </a:prstGeom>
          <a:ln w="11430">
            <a:solidFill>
              <a:srgbClr val="1BAF7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6" name="TextBox 155"/>
          <p:cNvSpPr txBox="1"/>
          <p:nvPr/>
        </p:nvSpPr>
        <p:spPr>
          <a:xfrm>
            <a:off x="9025128" y="5989320"/>
            <a:ext cx="233172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와블 궤적</a:t>
            </a:r>
          </a:p>
        </p:txBody>
      </p:sp>
      <p:cxnSp>
        <p:nvCxnSpPr>
          <p:cNvPr id="157" name="Connector 156"/>
          <p:cNvCxnSpPr/>
          <p:nvPr/>
        </p:nvCxnSpPr>
        <p:spPr>
          <a:xfrm>
            <a:off x="502920" y="6281928"/>
            <a:ext cx="205739" cy="0"/>
          </a:xfrm>
          <a:prstGeom prst="line">
            <a:avLst/>
          </a:prstGeom>
          <a:ln w="34925">
            <a:solidFill>
              <a:srgbClr val="86B6E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Connector 157"/>
          <p:cNvCxnSpPr/>
          <p:nvPr/>
        </p:nvCxnSpPr>
        <p:spPr>
          <a:xfrm>
            <a:off x="777240" y="6281928"/>
            <a:ext cx="205740" cy="0"/>
          </a:xfrm>
          <a:prstGeom prst="line">
            <a:avLst/>
          </a:prstGeom>
          <a:ln w="34925">
            <a:solidFill>
              <a:srgbClr val="5598E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Connector 158"/>
          <p:cNvCxnSpPr/>
          <p:nvPr/>
        </p:nvCxnSpPr>
        <p:spPr>
          <a:xfrm>
            <a:off x="1051560" y="6281928"/>
            <a:ext cx="205740" cy="0"/>
          </a:xfrm>
          <a:prstGeom prst="line">
            <a:avLst/>
          </a:prstGeom>
          <a:ln w="34925">
            <a:solidFill>
              <a:srgbClr val="2A78D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Connector 159"/>
          <p:cNvCxnSpPr/>
          <p:nvPr/>
        </p:nvCxnSpPr>
        <p:spPr>
          <a:xfrm>
            <a:off x="1325879" y="6281928"/>
            <a:ext cx="205741" cy="0"/>
          </a:xfrm>
          <a:prstGeom prst="line">
            <a:avLst/>
          </a:prstGeom>
          <a:ln w="34925">
            <a:solidFill>
              <a:srgbClr val="1C5CA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Connector 160"/>
          <p:cNvCxnSpPr/>
          <p:nvPr/>
        </p:nvCxnSpPr>
        <p:spPr>
          <a:xfrm>
            <a:off x="1600200" y="6281928"/>
            <a:ext cx="205740" cy="0"/>
          </a:xfrm>
          <a:prstGeom prst="line">
            <a:avLst/>
          </a:prstGeom>
          <a:ln w="34925">
            <a:solidFill>
              <a:srgbClr val="10428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2" name="TextBox 161"/>
          <p:cNvSpPr txBox="1"/>
          <p:nvPr/>
        </p:nvSpPr>
        <p:spPr>
          <a:xfrm>
            <a:off x="1965960" y="6227064"/>
            <a:ext cx="3657600" cy="182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8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파워 저 -&gt; 고 (같은 파랑 계열의 명도로만 표현)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56032"/>
            <a:ext cx="112471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TABLE</a:t>
            </a:r>
          </a:p>
          <a:p>
            <a:pPr algn="l"/>
            <a:r>
              <a:rPr sz="20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격자 B - 수치 (그림 없이 읽는 표)</a:t>
            </a:r>
          </a:p>
          <a:p>
            <a:pPr algn="l">
              <a:spcBef>
                <a:spcPts val="300"/>
              </a:spcBef>
            </a:pPr>
            <a:r>
              <a:rPr sz="10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R 10 mm · Sweep 90도 · 호길이 15.71 mm 기준. 손 검산 값입니다.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02920" y="1371600"/>
          <a:ext cx="11247117" cy="26334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3358"/>
                <a:gridCol w="951679"/>
                <a:gridCol w="1038195"/>
                <a:gridCol w="865163"/>
                <a:gridCol w="1297744"/>
                <a:gridCol w="1124712"/>
                <a:gridCol w="951679"/>
                <a:gridCol w="3114587"/>
              </a:tblGrid>
              <a:tr h="365760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램핑 상태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Interval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Start+End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theta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totalCount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실제 회전각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판정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근거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램핑 OFF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-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0 mm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-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-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90.0도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OK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단일 ArcAbs (:1369)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램핑 ON · 정상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0.1 mm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4 mm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0.573도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157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90.0도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CA30C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OK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rising 20 + const 117 + falling 20 = 157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램핑 ON · 거리 과대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0.1 mm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20 mm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0.573도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157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D03B3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114.6도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D03B3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과회전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rising 100 + const 0 + falling 100 -&gt; 24.6도 초과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램핑 ON · Interval 0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D03B3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0 mm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20 mm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D03B3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0도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D03B3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int.MinValue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D03B3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붕괴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D03B3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리스트 폭주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0 으로 나눗셈 -&gt; 약 21.5억 회 ArcAbs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02920" y="4114800"/>
            <a:ext cx="1124712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와블 / 스노우맨 사용 여부는 위 판정에 영향을 주지 않습니다.</a:t>
            </a:r>
          </a:p>
          <a:p>
            <a:pPr algn="l">
              <a:spcBef>
                <a:spcPts val="400"/>
              </a:spcBef>
            </a:pPr>
            <a:r>
              <a:rPr sz="10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램핑 카운터 계산(:1313-1316)과 와블 설정(:1201-1265)은 서로 독립적인 코드 경로입니다. 즉 와블을 끄더라도 후보 1·2 는 그대로 발생합니다.</a:t>
            </a:r>
          </a:p>
          <a:p>
            <a:pPr algn="l">
              <a:spcBef>
                <a:spcPts val="400"/>
              </a:spcBef>
            </a:pPr>
            <a:r>
              <a:rPr sz="10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반대로 와블은 파라미터가 커질수록 입열이 분산되므로, 램핑 문제를 고친 뒤 별도로 튜닝해야 합니다. 격자 C 를 참고하십시오.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56032"/>
            <a:ext cx="112471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GRID C  (1/3)</a:t>
            </a:r>
          </a:p>
          <a:p>
            <a:pPr algn="l"/>
            <a:r>
              <a:rPr sz="20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격자 C - 값의 크고 작음이 만드는 차이 : Arc Ramping Interval / Ramping 거리 합</a:t>
            </a:r>
          </a:p>
          <a:p>
            <a:pPr algn="l">
              <a:spcBef>
                <a:spcPts val="300"/>
              </a:spcBef>
            </a:pPr>
            <a:r>
              <a:rPr sz="10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각 행은 파라미터 하나를 작게 / 권장 / 크게 3단으로 비교합니다.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57400" y="1216152"/>
            <a:ext cx="306324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작게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21808" y="1216152"/>
            <a:ext cx="306324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권장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86216" y="1216152"/>
            <a:ext cx="306324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크게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2212848"/>
            <a:ext cx="14630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Arc Ramping Interval</a:t>
            </a:r>
          </a:p>
          <a:p>
            <a:pPr algn="l">
              <a:spcBef>
                <a:spcPts val="200"/>
              </a:spcBef>
            </a:pPr>
            <a:r>
              <a:rPr sz="80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호 분할 간격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057400" y="1481328"/>
            <a:ext cx="3063240" cy="217627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19050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0" name="Connector 9"/>
          <p:cNvCxnSpPr/>
          <p:nvPr/>
        </p:nvCxnSpPr>
        <p:spPr>
          <a:xfrm>
            <a:off x="2304016" y="3320796"/>
            <a:ext cx="181718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2394875" y="3230118"/>
            <a:ext cx="0" cy="18135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511694" y="3243072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13" name="Connector 12"/>
          <p:cNvCxnSpPr/>
          <p:nvPr/>
        </p:nvCxnSpPr>
        <p:spPr>
          <a:xfrm flipV="1">
            <a:off x="2394875" y="2617145"/>
            <a:ext cx="991819" cy="703651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H="1">
            <a:off x="2394875" y="2926835"/>
            <a:ext cx="1657275" cy="393961"/>
          </a:xfrm>
          <a:prstGeom prst="line">
            <a:avLst/>
          </a:prstGeom>
          <a:ln w="3175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Freeform 14"/>
          <p:cNvSpPr/>
          <p:nvPr/>
        </p:nvSpPr>
        <p:spPr>
          <a:xfrm>
            <a:off x="3386694" y="2617145"/>
            <a:ext cx="665456" cy="340939"/>
          </a:xfrm>
          <a:custGeom>
            <a:avLst/>
            <a:gdLst/>
            <a:ahLst/>
            <a:cxnLst/>
            <a:rect l="l" t="t" r="r" b="b"/>
            <a:pathLst>
              <a:path w="665456" h="340939">
                <a:moveTo>
                  <a:pt x="0" y="0"/>
                </a:moveTo>
                <a:lnTo>
                  <a:pt x="6494" y="16885"/>
                </a:lnTo>
                <a:lnTo>
                  <a:pt x="13575" y="33533"/>
                </a:lnTo>
                <a:lnTo>
                  <a:pt x="21234" y="49925"/>
                </a:lnTo>
                <a:lnTo>
                  <a:pt x="29461" y="66040"/>
                </a:lnTo>
                <a:lnTo>
                  <a:pt x="38247" y="81859"/>
                </a:lnTo>
                <a:lnTo>
                  <a:pt x="47581" y="97361"/>
                </a:lnTo>
                <a:lnTo>
                  <a:pt x="57451" y="112530"/>
                </a:lnTo>
                <a:lnTo>
                  <a:pt x="67846" y="127345"/>
                </a:lnTo>
                <a:lnTo>
                  <a:pt x="78752" y="141790"/>
                </a:lnTo>
                <a:lnTo>
                  <a:pt x="90157" y="155845"/>
                </a:lnTo>
                <a:lnTo>
                  <a:pt x="102046" y="169495"/>
                </a:lnTo>
                <a:lnTo>
                  <a:pt x="114405" y="182723"/>
                </a:lnTo>
                <a:lnTo>
                  <a:pt x="127220" y="195512"/>
                </a:lnTo>
                <a:lnTo>
                  <a:pt x="140474" y="207846"/>
                </a:lnTo>
                <a:lnTo>
                  <a:pt x="154151" y="219712"/>
                </a:lnTo>
                <a:lnTo>
                  <a:pt x="168235" y="231094"/>
                </a:lnTo>
                <a:lnTo>
                  <a:pt x="182708" y="241979"/>
                </a:lnTo>
                <a:lnTo>
                  <a:pt x="197553" y="252353"/>
                </a:lnTo>
                <a:lnTo>
                  <a:pt x="212751" y="262203"/>
                </a:lnTo>
                <a:lnTo>
                  <a:pt x="228285" y="271518"/>
                </a:lnTo>
                <a:lnTo>
                  <a:pt x="244135" y="280287"/>
                </a:lnTo>
                <a:lnTo>
                  <a:pt x="260282" y="288498"/>
                </a:lnTo>
                <a:lnTo>
                  <a:pt x="276707" y="296141"/>
                </a:lnTo>
                <a:lnTo>
                  <a:pt x="293389" y="303208"/>
                </a:lnTo>
                <a:lnTo>
                  <a:pt x="310307" y="309690"/>
                </a:lnTo>
                <a:lnTo>
                  <a:pt x="327442" y="315578"/>
                </a:lnTo>
                <a:lnTo>
                  <a:pt x="344773" y="320866"/>
                </a:lnTo>
                <a:lnTo>
                  <a:pt x="362278" y="325547"/>
                </a:lnTo>
                <a:lnTo>
                  <a:pt x="379935" y="329615"/>
                </a:lnTo>
                <a:lnTo>
                  <a:pt x="397725" y="333066"/>
                </a:lnTo>
                <a:lnTo>
                  <a:pt x="415624" y="335896"/>
                </a:lnTo>
                <a:lnTo>
                  <a:pt x="433611" y="338100"/>
                </a:lnTo>
                <a:lnTo>
                  <a:pt x="451665" y="339676"/>
                </a:lnTo>
                <a:lnTo>
                  <a:pt x="469762" y="340623"/>
                </a:lnTo>
                <a:lnTo>
                  <a:pt x="487882" y="340939"/>
                </a:lnTo>
                <a:lnTo>
                  <a:pt x="506001" y="340623"/>
                </a:lnTo>
                <a:lnTo>
                  <a:pt x="524099" y="339676"/>
                </a:lnTo>
                <a:lnTo>
                  <a:pt x="542152" y="338100"/>
                </a:lnTo>
                <a:lnTo>
                  <a:pt x="560140" y="335896"/>
                </a:lnTo>
                <a:lnTo>
                  <a:pt x="578039" y="333066"/>
                </a:lnTo>
                <a:lnTo>
                  <a:pt x="595828" y="329615"/>
                </a:lnTo>
                <a:lnTo>
                  <a:pt x="613486" y="325547"/>
                </a:lnTo>
                <a:lnTo>
                  <a:pt x="630991" y="320866"/>
                </a:lnTo>
                <a:lnTo>
                  <a:pt x="648321" y="315578"/>
                </a:lnTo>
                <a:lnTo>
                  <a:pt x="665456" y="309690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6" name="Connector 15"/>
          <p:cNvCxnSpPr/>
          <p:nvPr/>
        </p:nvCxnSpPr>
        <p:spPr>
          <a:xfrm>
            <a:off x="2336466" y="3262503"/>
            <a:ext cx="116818" cy="116586"/>
          </a:xfrm>
          <a:prstGeom prst="line">
            <a:avLst/>
          </a:prstGeom>
          <a:ln w="2540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 flipV="1">
            <a:off x="2336466" y="3262503"/>
            <a:ext cx="116818" cy="116586"/>
          </a:xfrm>
          <a:prstGeom prst="line">
            <a:avLst/>
          </a:prstGeom>
          <a:ln w="2540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226137" y="1714500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1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0 으로 나눗셈 -&gt; 카운터 붕괴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864609" y="3694176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D03B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057400" y="3694176"/>
            <a:ext cx="276148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0 mm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theta = 0 · 카운터 붕괴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321808" y="1481328"/>
            <a:ext cx="3063240" cy="217627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2" name="Connector 21"/>
          <p:cNvCxnSpPr/>
          <p:nvPr/>
        </p:nvCxnSpPr>
        <p:spPr>
          <a:xfrm>
            <a:off x="5568424" y="3320796"/>
            <a:ext cx="181718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5659283" y="3230118"/>
            <a:ext cx="0" cy="18135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776102" y="3243072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25" name="Connector 24"/>
          <p:cNvCxnSpPr/>
          <p:nvPr/>
        </p:nvCxnSpPr>
        <p:spPr>
          <a:xfrm flipV="1">
            <a:off x="5659283" y="2617145"/>
            <a:ext cx="991819" cy="703651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Freeform 25"/>
          <p:cNvSpPr/>
          <p:nvPr/>
        </p:nvSpPr>
        <p:spPr>
          <a:xfrm>
            <a:off x="6651102" y="2617145"/>
            <a:ext cx="33785" cy="73987"/>
          </a:xfrm>
          <a:custGeom>
            <a:avLst/>
            <a:gdLst/>
            <a:ahLst/>
            <a:cxnLst/>
            <a:rect l="l" t="t" r="r" b="b"/>
            <a:pathLst>
              <a:path w="33785" h="73987">
                <a:moveTo>
                  <a:pt x="0" y="0"/>
                </a:moveTo>
                <a:lnTo>
                  <a:pt x="2366" y="6358"/>
                </a:lnTo>
                <a:lnTo>
                  <a:pt x="4815" y="12685"/>
                </a:lnTo>
                <a:lnTo>
                  <a:pt x="7347" y="18979"/>
                </a:lnTo>
                <a:lnTo>
                  <a:pt x="9962" y="25240"/>
                </a:lnTo>
                <a:lnTo>
                  <a:pt x="12658" y="31466"/>
                </a:lnTo>
                <a:lnTo>
                  <a:pt x="15436" y="37656"/>
                </a:lnTo>
                <a:lnTo>
                  <a:pt x="18295" y="43809"/>
                </a:lnTo>
                <a:lnTo>
                  <a:pt x="21234" y="49925"/>
                </a:lnTo>
                <a:lnTo>
                  <a:pt x="24253" y="56002"/>
                </a:lnTo>
                <a:lnTo>
                  <a:pt x="27352" y="62038"/>
                </a:lnTo>
                <a:lnTo>
                  <a:pt x="30529" y="68034"/>
                </a:lnTo>
                <a:lnTo>
                  <a:pt x="33785" y="73987"/>
                </a:lnTo>
              </a:path>
            </a:pathLst>
          </a:custGeom>
          <a:noFill/>
          <a:ln w="34925">
            <a:solidFill>
              <a:srgbClr val="86B6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Freeform 26"/>
          <p:cNvSpPr/>
          <p:nvPr/>
        </p:nvSpPr>
        <p:spPr>
          <a:xfrm>
            <a:off x="6684887" y="2691132"/>
            <a:ext cx="44967" cy="67803"/>
          </a:xfrm>
          <a:custGeom>
            <a:avLst/>
            <a:gdLst/>
            <a:ahLst/>
            <a:cxnLst/>
            <a:rect l="l" t="t" r="r" b="b"/>
            <a:pathLst>
              <a:path w="44967" h="67803">
                <a:moveTo>
                  <a:pt x="0" y="0"/>
                </a:moveTo>
                <a:lnTo>
                  <a:pt x="3334" y="5911"/>
                </a:lnTo>
                <a:lnTo>
                  <a:pt x="6745" y="11778"/>
                </a:lnTo>
                <a:lnTo>
                  <a:pt x="10232" y="17599"/>
                </a:lnTo>
                <a:lnTo>
                  <a:pt x="13796" y="23374"/>
                </a:lnTo>
                <a:lnTo>
                  <a:pt x="17435" y="29103"/>
                </a:lnTo>
                <a:lnTo>
                  <a:pt x="21149" y="34783"/>
                </a:lnTo>
                <a:lnTo>
                  <a:pt x="24937" y="40415"/>
                </a:lnTo>
                <a:lnTo>
                  <a:pt x="28799" y="45996"/>
                </a:lnTo>
                <a:lnTo>
                  <a:pt x="32733" y="51526"/>
                </a:lnTo>
                <a:lnTo>
                  <a:pt x="36740" y="57005"/>
                </a:lnTo>
                <a:lnTo>
                  <a:pt x="40818" y="62431"/>
                </a:lnTo>
                <a:lnTo>
                  <a:pt x="44967" y="67803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Freeform 27"/>
          <p:cNvSpPr/>
          <p:nvPr/>
        </p:nvSpPr>
        <p:spPr>
          <a:xfrm>
            <a:off x="6729854" y="2758935"/>
            <a:ext cx="55041" cy="59947"/>
          </a:xfrm>
          <a:custGeom>
            <a:avLst/>
            <a:gdLst/>
            <a:ahLst/>
            <a:cxnLst/>
            <a:rect l="l" t="t" r="r" b="b"/>
            <a:pathLst>
              <a:path w="55041" h="59947">
                <a:moveTo>
                  <a:pt x="0" y="0"/>
                </a:moveTo>
                <a:lnTo>
                  <a:pt x="4219" y="5317"/>
                </a:lnTo>
                <a:lnTo>
                  <a:pt x="8508" y="10579"/>
                </a:lnTo>
                <a:lnTo>
                  <a:pt x="12865" y="15784"/>
                </a:lnTo>
                <a:lnTo>
                  <a:pt x="17290" y="20932"/>
                </a:lnTo>
                <a:lnTo>
                  <a:pt x="21782" y="26022"/>
                </a:lnTo>
                <a:lnTo>
                  <a:pt x="26340" y="31052"/>
                </a:lnTo>
                <a:lnTo>
                  <a:pt x="30965" y="36023"/>
                </a:lnTo>
                <a:lnTo>
                  <a:pt x="35653" y="40933"/>
                </a:lnTo>
                <a:lnTo>
                  <a:pt x="40406" y="45781"/>
                </a:lnTo>
                <a:lnTo>
                  <a:pt x="45222" y="50566"/>
                </a:lnTo>
                <a:lnTo>
                  <a:pt x="50101" y="55289"/>
                </a:lnTo>
                <a:lnTo>
                  <a:pt x="55041" y="59947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Freeform 28"/>
          <p:cNvSpPr/>
          <p:nvPr/>
        </p:nvSpPr>
        <p:spPr>
          <a:xfrm>
            <a:off x="6784895" y="2818882"/>
            <a:ext cx="63760" cy="50616"/>
          </a:xfrm>
          <a:custGeom>
            <a:avLst/>
            <a:gdLst/>
            <a:ahLst/>
            <a:cxnLst/>
            <a:rect l="l" t="t" r="r" b="b"/>
            <a:pathLst>
              <a:path w="63760" h="50616">
                <a:moveTo>
                  <a:pt x="0" y="0"/>
                </a:moveTo>
                <a:lnTo>
                  <a:pt x="5000" y="4593"/>
                </a:lnTo>
                <a:lnTo>
                  <a:pt x="10061" y="9120"/>
                </a:lnTo>
                <a:lnTo>
                  <a:pt x="15180" y="13581"/>
                </a:lnTo>
                <a:lnTo>
                  <a:pt x="20358" y="17975"/>
                </a:lnTo>
                <a:lnTo>
                  <a:pt x="25592" y="22301"/>
                </a:lnTo>
                <a:lnTo>
                  <a:pt x="30883" y="26558"/>
                </a:lnTo>
                <a:lnTo>
                  <a:pt x="36230" y="30745"/>
                </a:lnTo>
                <a:lnTo>
                  <a:pt x="41630" y="34862"/>
                </a:lnTo>
                <a:lnTo>
                  <a:pt x="47085" y="38909"/>
                </a:lnTo>
                <a:lnTo>
                  <a:pt x="52592" y="42884"/>
                </a:lnTo>
                <a:lnTo>
                  <a:pt x="58150" y="46786"/>
                </a:lnTo>
                <a:lnTo>
                  <a:pt x="63760" y="50616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Freeform 29"/>
          <p:cNvSpPr/>
          <p:nvPr/>
        </p:nvSpPr>
        <p:spPr>
          <a:xfrm>
            <a:off x="6848655" y="2869498"/>
            <a:ext cx="70908" cy="40038"/>
          </a:xfrm>
          <a:custGeom>
            <a:avLst/>
            <a:gdLst/>
            <a:ahLst/>
            <a:cxnLst/>
            <a:rect l="l" t="t" r="r" b="b"/>
            <a:pathLst>
              <a:path w="70908" h="40038">
                <a:moveTo>
                  <a:pt x="0" y="0"/>
                </a:moveTo>
                <a:lnTo>
                  <a:pt x="5659" y="3756"/>
                </a:lnTo>
                <a:lnTo>
                  <a:pt x="11366" y="7437"/>
                </a:lnTo>
                <a:lnTo>
                  <a:pt x="17122" y="11044"/>
                </a:lnTo>
                <a:lnTo>
                  <a:pt x="22924" y="14575"/>
                </a:lnTo>
                <a:lnTo>
                  <a:pt x="28773" y="18031"/>
                </a:lnTo>
                <a:lnTo>
                  <a:pt x="34666" y="21409"/>
                </a:lnTo>
                <a:lnTo>
                  <a:pt x="40603" y="24710"/>
                </a:lnTo>
                <a:lnTo>
                  <a:pt x="46582" y="27934"/>
                </a:lnTo>
                <a:lnTo>
                  <a:pt x="52604" y="31079"/>
                </a:lnTo>
                <a:lnTo>
                  <a:pt x="58666" y="34145"/>
                </a:lnTo>
                <a:lnTo>
                  <a:pt x="64768" y="37131"/>
                </a:lnTo>
                <a:lnTo>
                  <a:pt x="70908" y="40038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Freeform 30"/>
          <p:cNvSpPr/>
          <p:nvPr/>
        </p:nvSpPr>
        <p:spPr>
          <a:xfrm>
            <a:off x="6919563" y="2909536"/>
            <a:ext cx="76312" cy="28475"/>
          </a:xfrm>
          <a:custGeom>
            <a:avLst/>
            <a:gdLst/>
            <a:ahLst/>
            <a:cxnLst/>
            <a:rect l="l" t="t" r="r" b="b"/>
            <a:pathLst>
              <a:path w="76312" h="28475">
                <a:moveTo>
                  <a:pt x="0" y="0"/>
                </a:moveTo>
                <a:lnTo>
                  <a:pt x="6178" y="2826"/>
                </a:lnTo>
                <a:lnTo>
                  <a:pt x="12393" y="5571"/>
                </a:lnTo>
                <a:lnTo>
                  <a:pt x="18643" y="8235"/>
                </a:lnTo>
                <a:lnTo>
                  <a:pt x="24928" y="10817"/>
                </a:lnTo>
                <a:lnTo>
                  <a:pt x="31245" y="13317"/>
                </a:lnTo>
                <a:lnTo>
                  <a:pt x="37595" y="15734"/>
                </a:lnTo>
                <a:lnTo>
                  <a:pt x="43977" y="18067"/>
                </a:lnTo>
                <a:lnTo>
                  <a:pt x="50388" y="20317"/>
                </a:lnTo>
                <a:lnTo>
                  <a:pt x="56828" y="22484"/>
                </a:lnTo>
                <a:lnTo>
                  <a:pt x="63296" y="24565"/>
                </a:lnTo>
                <a:lnTo>
                  <a:pt x="69791" y="26563"/>
                </a:lnTo>
                <a:lnTo>
                  <a:pt x="76312" y="28475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Freeform 31"/>
          <p:cNvSpPr/>
          <p:nvPr/>
        </p:nvSpPr>
        <p:spPr>
          <a:xfrm>
            <a:off x="6995875" y="2938011"/>
            <a:ext cx="79835" cy="16210"/>
          </a:xfrm>
          <a:custGeom>
            <a:avLst/>
            <a:gdLst/>
            <a:ahLst/>
            <a:cxnLst/>
            <a:rect l="l" t="t" r="r" b="b"/>
            <a:pathLst>
              <a:path w="79835" h="16210">
                <a:moveTo>
                  <a:pt x="0" y="0"/>
                </a:moveTo>
                <a:lnTo>
                  <a:pt x="6545" y="1827"/>
                </a:lnTo>
                <a:lnTo>
                  <a:pt x="13113" y="3568"/>
                </a:lnTo>
                <a:lnTo>
                  <a:pt x="19704" y="5223"/>
                </a:lnTo>
                <a:lnTo>
                  <a:pt x="26316" y="6792"/>
                </a:lnTo>
                <a:lnTo>
                  <a:pt x="32948" y="8275"/>
                </a:lnTo>
                <a:lnTo>
                  <a:pt x="39598" y="9670"/>
                </a:lnTo>
                <a:lnTo>
                  <a:pt x="46267" y="10979"/>
                </a:lnTo>
                <a:lnTo>
                  <a:pt x="52952" y="12200"/>
                </a:lnTo>
                <a:lnTo>
                  <a:pt x="59652" y="13335"/>
                </a:lnTo>
                <a:lnTo>
                  <a:pt x="66367" y="14381"/>
                </a:lnTo>
                <a:lnTo>
                  <a:pt x="73095" y="15340"/>
                </a:lnTo>
                <a:lnTo>
                  <a:pt x="79835" y="16210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Freeform 32"/>
          <p:cNvSpPr/>
          <p:nvPr/>
        </p:nvSpPr>
        <p:spPr>
          <a:xfrm>
            <a:off x="7075710" y="2954221"/>
            <a:ext cx="81393" cy="3858"/>
          </a:xfrm>
          <a:custGeom>
            <a:avLst/>
            <a:gdLst/>
            <a:ahLst/>
            <a:cxnLst/>
            <a:rect l="l" t="t" r="r" b="b"/>
            <a:pathLst>
              <a:path w="81393" h="3858">
                <a:moveTo>
                  <a:pt x="0" y="0"/>
                </a:moveTo>
                <a:lnTo>
                  <a:pt x="6751" y="783"/>
                </a:lnTo>
                <a:lnTo>
                  <a:pt x="13511" y="1477"/>
                </a:lnTo>
                <a:lnTo>
                  <a:pt x="20280" y="2083"/>
                </a:lnTo>
                <a:lnTo>
                  <a:pt x="27057" y="2600"/>
                </a:lnTo>
                <a:lnTo>
                  <a:pt x="33839" y="3029"/>
                </a:lnTo>
                <a:lnTo>
                  <a:pt x="40627" y="3369"/>
                </a:lnTo>
                <a:lnTo>
                  <a:pt x="47418" y="3621"/>
                </a:lnTo>
                <a:lnTo>
                  <a:pt x="54213" y="3784"/>
                </a:lnTo>
                <a:lnTo>
                  <a:pt x="61008" y="3858"/>
                </a:lnTo>
                <a:lnTo>
                  <a:pt x="67805" y="3843"/>
                </a:lnTo>
                <a:lnTo>
                  <a:pt x="74600" y="3739"/>
                </a:lnTo>
                <a:lnTo>
                  <a:pt x="81393" y="3547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Freeform 33"/>
          <p:cNvSpPr/>
          <p:nvPr/>
        </p:nvSpPr>
        <p:spPr>
          <a:xfrm>
            <a:off x="7157103" y="2948563"/>
            <a:ext cx="80948" cy="9205"/>
          </a:xfrm>
          <a:custGeom>
            <a:avLst/>
            <a:gdLst/>
            <a:ahLst/>
            <a:cxnLst/>
            <a:rect l="l" t="t" r="r" b="b"/>
            <a:pathLst>
              <a:path w="80948" h="9205">
                <a:moveTo>
                  <a:pt x="0" y="9205"/>
                </a:moveTo>
                <a:lnTo>
                  <a:pt x="6791" y="8924"/>
                </a:lnTo>
                <a:lnTo>
                  <a:pt x="13577" y="8554"/>
                </a:lnTo>
                <a:lnTo>
                  <a:pt x="20357" y="8096"/>
                </a:lnTo>
                <a:lnTo>
                  <a:pt x="27131" y="7549"/>
                </a:lnTo>
                <a:lnTo>
                  <a:pt x="33898" y="6913"/>
                </a:lnTo>
                <a:lnTo>
                  <a:pt x="40655" y="6190"/>
                </a:lnTo>
                <a:lnTo>
                  <a:pt x="47402" y="5378"/>
                </a:lnTo>
                <a:lnTo>
                  <a:pt x="54139" y="4478"/>
                </a:lnTo>
                <a:lnTo>
                  <a:pt x="60862" y="3490"/>
                </a:lnTo>
                <a:lnTo>
                  <a:pt x="67572" y="2414"/>
                </a:lnTo>
                <a:lnTo>
                  <a:pt x="74268" y="1251"/>
                </a:lnTo>
                <a:lnTo>
                  <a:pt x="80948" y="0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Freeform 34"/>
          <p:cNvSpPr/>
          <p:nvPr/>
        </p:nvSpPr>
        <p:spPr>
          <a:xfrm>
            <a:off x="7238051" y="2926835"/>
            <a:ext cx="78507" cy="21728"/>
          </a:xfrm>
          <a:custGeom>
            <a:avLst/>
            <a:gdLst/>
            <a:ahLst/>
            <a:cxnLst/>
            <a:rect l="l" t="t" r="r" b="b"/>
            <a:pathLst>
              <a:path w="78507" h="21728">
                <a:moveTo>
                  <a:pt x="0" y="21728"/>
                </a:moveTo>
                <a:lnTo>
                  <a:pt x="6662" y="20391"/>
                </a:lnTo>
                <a:lnTo>
                  <a:pt x="13307" y="18966"/>
                </a:lnTo>
                <a:lnTo>
                  <a:pt x="19932" y="17455"/>
                </a:lnTo>
                <a:lnTo>
                  <a:pt x="26537" y="15857"/>
                </a:lnTo>
                <a:lnTo>
                  <a:pt x="33120" y="14173"/>
                </a:lnTo>
                <a:lnTo>
                  <a:pt x="39681" y="12403"/>
                </a:lnTo>
                <a:lnTo>
                  <a:pt x="46218" y="10548"/>
                </a:lnTo>
                <a:lnTo>
                  <a:pt x="52730" y="8607"/>
                </a:lnTo>
                <a:lnTo>
                  <a:pt x="59216" y="6582"/>
                </a:lnTo>
                <a:lnTo>
                  <a:pt x="65675" y="4472"/>
                </a:lnTo>
                <a:lnTo>
                  <a:pt x="72106" y="2278"/>
                </a:lnTo>
                <a:lnTo>
                  <a:pt x="78507" y="0"/>
                </a:lnTo>
              </a:path>
            </a:pathLst>
          </a:custGeom>
          <a:noFill/>
          <a:ln w="34925">
            <a:solidFill>
              <a:srgbClr val="1C5CA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8129017" y="3694176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321808" y="3694176"/>
            <a:ext cx="276148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0.1 mm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157 분할 · 계단 안 보임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8586216" y="1481328"/>
            <a:ext cx="3063240" cy="217627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39" name="Connector 38"/>
          <p:cNvCxnSpPr/>
          <p:nvPr/>
        </p:nvCxnSpPr>
        <p:spPr>
          <a:xfrm>
            <a:off x="8832832" y="3320796"/>
            <a:ext cx="181718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>
            <a:off x="8923691" y="3230118"/>
            <a:ext cx="0" cy="18135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9040510" y="3243072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42" name="Connector 41"/>
          <p:cNvCxnSpPr/>
          <p:nvPr/>
        </p:nvCxnSpPr>
        <p:spPr>
          <a:xfrm flipV="1">
            <a:off x="8923691" y="2617145"/>
            <a:ext cx="991819" cy="703651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Freeform 42"/>
          <p:cNvSpPr/>
          <p:nvPr/>
        </p:nvSpPr>
        <p:spPr>
          <a:xfrm>
            <a:off x="9915510" y="2617145"/>
            <a:ext cx="105092" cy="172842"/>
          </a:xfrm>
          <a:custGeom>
            <a:avLst/>
            <a:gdLst/>
            <a:ahLst/>
            <a:cxnLst/>
            <a:rect l="l" t="t" r="r" b="b"/>
            <a:pathLst>
              <a:path w="105092" h="172842">
                <a:moveTo>
                  <a:pt x="0" y="0"/>
                </a:moveTo>
                <a:lnTo>
                  <a:pt x="6071" y="15836"/>
                </a:lnTo>
                <a:lnTo>
                  <a:pt x="12658" y="31466"/>
                </a:lnTo>
                <a:lnTo>
                  <a:pt x="19754" y="46872"/>
                </a:lnTo>
                <a:lnTo>
                  <a:pt x="27352" y="62038"/>
                </a:lnTo>
                <a:lnTo>
                  <a:pt x="35442" y="76948"/>
                </a:lnTo>
                <a:lnTo>
                  <a:pt x="44017" y="91586"/>
                </a:lnTo>
                <a:lnTo>
                  <a:pt x="53068" y="105936"/>
                </a:lnTo>
                <a:lnTo>
                  <a:pt x="62584" y="119983"/>
                </a:lnTo>
                <a:lnTo>
                  <a:pt x="72555" y="133711"/>
                </a:lnTo>
                <a:lnTo>
                  <a:pt x="82971" y="147107"/>
                </a:lnTo>
                <a:lnTo>
                  <a:pt x="93821" y="160155"/>
                </a:lnTo>
                <a:lnTo>
                  <a:pt x="105092" y="172842"/>
                </a:lnTo>
              </a:path>
            </a:pathLst>
          </a:custGeom>
          <a:noFill/>
          <a:ln w="34925">
            <a:solidFill>
              <a:srgbClr val="86B6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Freeform 43"/>
          <p:cNvSpPr/>
          <p:nvPr/>
        </p:nvSpPr>
        <p:spPr>
          <a:xfrm>
            <a:off x="10020602" y="2789987"/>
            <a:ext cx="163369" cy="119549"/>
          </a:xfrm>
          <a:custGeom>
            <a:avLst/>
            <a:gdLst/>
            <a:ahLst/>
            <a:cxnLst/>
            <a:rect l="l" t="t" r="r" b="b"/>
            <a:pathLst>
              <a:path w="163369" h="119549">
                <a:moveTo>
                  <a:pt x="0" y="0"/>
                </a:moveTo>
                <a:lnTo>
                  <a:pt x="11682" y="12312"/>
                </a:lnTo>
                <a:lnTo>
                  <a:pt x="23761" y="24237"/>
                </a:lnTo>
                <a:lnTo>
                  <a:pt x="36224" y="35760"/>
                </a:lnTo>
                <a:lnTo>
                  <a:pt x="49059" y="46870"/>
                </a:lnTo>
                <a:lnTo>
                  <a:pt x="62251" y="57555"/>
                </a:lnTo>
                <a:lnTo>
                  <a:pt x="75786" y="67804"/>
                </a:lnTo>
                <a:lnTo>
                  <a:pt x="89650" y="77605"/>
                </a:lnTo>
                <a:lnTo>
                  <a:pt x="103827" y="86948"/>
                </a:lnTo>
                <a:lnTo>
                  <a:pt x="118304" y="95823"/>
                </a:lnTo>
                <a:lnTo>
                  <a:pt x="133064" y="104221"/>
                </a:lnTo>
                <a:lnTo>
                  <a:pt x="148091" y="112133"/>
                </a:lnTo>
                <a:lnTo>
                  <a:pt x="163369" y="119549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Freeform 44"/>
          <p:cNvSpPr/>
          <p:nvPr/>
        </p:nvSpPr>
        <p:spPr>
          <a:xfrm>
            <a:off x="10183971" y="2909536"/>
            <a:ext cx="196774" cy="48054"/>
          </a:xfrm>
          <a:custGeom>
            <a:avLst/>
            <a:gdLst/>
            <a:ahLst/>
            <a:cxnLst/>
            <a:rect l="l" t="t" r="r" b="b"/>
            <a:pathLst>
              <a:path w="196774" h="48054">
                <a:moveTo>
                  <a:pt x="0" y="0"/>
                </a:moveTo>
                <a:lnTo>
                  <a:pt x="15514" y="6913"/>
                </a:lnTo>
                <a:lnTo>
                  <a:pt x="31245" y="13317"/>
                </a:lnTo>
                <a:lnTo>
                  <a:pt x="47179" y="19203"/>
                </a:lnTo>
                <a:lnTo>
                  <a:pt x="63296" y="24565"/>
                </a:lnTo>
                <a:lnTo>
                  <a:pt x="79581" y="29399"/>
                </a:lnTo>
                <a:lnTo>
                  <a:pt x="96016" y="33698"/>
                </a:lnTo>
                <a:lnTo>
                  <a:pt x="112583" y="37458"/>
                </a:lnTo>
                <a:lnTo>
                  <a:pt x="129264" y="40675"/>
                </a:lnTo>
                <a:lnTo>
                  <a:pt x="146042" y="43346"/>
                </a:lnTo>
                <a:lnTo>
                  <a:pt x="162898" y="45468"/>
                </a:lnTo>
                <a:lnTo>
                  <a:pt x="179815" y="47038"/>
                </a:lnTo>
                <a:lnTo>
                  <a:pt x="196774" y="48054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Freeform 45"/>
          <p:cNvSpPr/>
          <p:nvPr/>
        </p:nvSpPr>
        <p:spPr>
          <a:xfrm>
            <a:off x="10380745" y="2926835"/>
            <a:ext cx="200221" cy="31218"/>
          </a:xfrm>
          <a:custGeom>
            <a:avLst/>
            <a:gdLst/>
            <a:ahLst/>
            <a:cxnLst/>
            <a:rect l="l" t="t" r="r" b="b"/>
            <a:pathLst>
              <a:path w="200221" h="31218">
                <a:moveTo>
                  <a:pt x="0" y="30755"/>
                </a:moveTo>
                <a:lnTo>
                  <a:pt x="16983" y="31218"/>
                </a:lnTo>
                <a:lnTo>
                  <a:pt x="33973" y="31125"/>
                </a:lnTo>
                <a:lnTo>
                  <a:pt x="50950" y="30478"/>
                </a:lnTo>
                <a:lnTo>
                  <a:pt x="67897" y="29277"/>
                </a:lnTo>
                <a:lnTo>
                  <a:pt x="84796" y="27523"/>
                </a:lnTo>
                <a:lnTo>
                  <a:pt x="101628" y="25218"/>
                </a:lnTo>
                <a:lnTo>
                  <a:pt x="118376" y="22365"/>
                </a:lnTo>
                <a:lnTo>
                  <a:pt x="135021" y="18966"/>
                </a:lnTo>
                <a:lnTo>
                  <a:pt x="151545" y="15026"/>
                </a:lnTo>
                <a:lnTo>
                  <a:pt x="167932" y="10548"/>
                </a:lnTo>
                <a:lnTo>
                  <a:pt x="184163" y="5537"/>
                </a:lnTo>
                <a:lnTo>
                  <a:pt x="200221" y="0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ounded Rectangle 46"/>
          <p:cNvSpPr/>
          <p:nvPr/>
        </p:nvSpPr>
        <p:spPr>
          <a:xfrm>
            <a:off x="11393425" y="3694176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FAB2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주의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586216" y="3694176"/>
            <a:ext cx="276148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2.0 mm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8 분할 · 파워 계단 발생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02920" y="4992624"/>
            <a:ext cx="14630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Ramping 거리 합</a:t>
            </a:r>
          </a:p>
          <a:p>
            <a:pPr algn="l">
              <a:spcBef>
                <a:spcPts val="200"/>
              </a:spcBef>
            </a:pPr>
            <a:r>
              <a:rPr sz="80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Start + End (호길이 15.71)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2057400" y="4261104"/>
            <a:ext cx="3063240" cy="217627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51" name="Connector 50"/>
          <p:cNvCxnSpPr/>
          <p:nvPr/>
        </p:nvCxnSpPr>
        <p:spPr>
          <a:xfrm>
            <a:off x="2304016" y="6100572"/>
            <a:ext cx="181718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>
            <a:off x="2394875" y="6009894"/>
            <a:ext cx="0" cy="18135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2511694" y="6022848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54" name="Connector 53"/>
          <p:cNvCxnSpPr/>
          <p:nvPr/>
        </p:nvCxnSpPr>
        <p:spPr>
          <a:xfrm flipV="1">
            <a:off x="2394875" y="5396921"/>
            <a:ext cx="991819" cy="703651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Freeform 54"/>
          <p:cNvSpPr/>
          <p:nvPr/>
        </p:nvSpPr>
        <p:spPr>
          <a:xfrm>
            <a:off x="3386694" y="5396921"/>
            <a:ext cx="33785" cy="73987"/>
          </a:xfrm>
          <a:custGeom>
            <a:avLst/>
            <a:gdLst/>
            <a:ahLst/>
            <a:cxnLst/>
            <a:rect l="l" t="t" r="r" b="b"/>
            <a:pathLst>
              <a:path w="33785" h="73987">
                <a:moveTo>
                  <a:pt x="0" y="0"/>
                </a:moveTo>
                <a:lnTo>
                  <a:pt x="2366" y="6358"/>
                </a:lnTo>
                <a:lnTo>
                  <a:pt x="4815" y="12685"/>
                </a:lnTo>
                <a:lnTo>
                  <a:pt x="7347" y="18979"/>
                </a:lnTo>
                <a:lnTo>
                  <a:pt x="9962" y="25240"/>
                </a:lnTo>
                <a:lnTo>
                  <a:pt x="12658" y="31466"/>
                </a:lnTo>
                <a:lnTo>
                  <a:pt x="15436" y="37656"/>
                </a:lnTo>
                <a:lnTo>
                  <a:pt x="18295" y="43809"/>
                </a:lnTo>
                <a:lnTo>
                  <a:pt x="21234" y="49925"/>
                </a:lnTo>
                <a:lnTo>
                  <a:pt x="24253" y="56002"/>
                </a:lnTo>
                <a:lnTo>
                  <a:pt x="27352" y="62038"/>
                </a:lnTo>
                <a:lnTo>
                  <a:pt x="30529" y="68034"/>
                </a:lnTo>
                <a:lnTo>
                  <a:pt x="33785" y="73987"/>
                </a:lnTo>
              </a:path>
            </a:pathLst>
          </a:custGeom>
          <a:noFill/>
          <a:ln w="34925">
            <a:solidFill>
              <a:srgbClr val="86B6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Freeform 55"/>
          <p:cNvSpPr/>
          <p:nvPr/>
        </p:nvSpPr>
        <p:spPr>
          <a:xfrm>
            <a:off x="3420479" y="5470908"/>
            <a:ext cx="44967" cy="67803"/>
          </a:xfrm>
          <a:custGeom>
            <a:avLst/>
            <a:gdLst/>
            <a:ahLst/>
            <a:cxnLst/>
            <a:rect l="l" t="t" r="r" b="b"/>
            <a:pathLst>
              <a:path w="44967" h="67803">
                <a:moveTo>
                  <a:pt x="0" y="0"/>
                </a:moveTo>
                <a:lnTo>
                  <a:pt x="3334" y="5911"/>
                </a:lnTo>
                <a:lnTo>
                  <a:pt x="6745" y="11778"/>
                </a:lnTo>
                <a:lnTo>
                  <a:pt x="10232" y="17599"/>
                </a:lnTo>
                <a:lnTo>
                  <a:pt x="13796" y="23374"/>
                </a:lnTo>
                <a:lnTo>
                  <a:pt x="17435" y="29103"/>
                </a:lnTo>
                <a:lnTo>
                  <a:pt x="21149" y="34783"/>
                </a:lnTo>
                <a:lnTo>
                  <a:pt x="24937" y="40415"/>
                </a:lnTo>
                <a:lnTo>
                  <a:pt x="28799" y="45996"/>
                </a:lnTo>
                <a:lnTo>
                  <a:pt x="32733" y="51526"/>
                </a:lnTo>
                <a:lnTo>
                  <a:pt x="36740" y="57005"/>
                </a:lnTo>
                <a:lnTo>
                  <a:pt x="40818" y="62431"/>
                </a:lnTo>
                <a:lnTo>
                  <a:pt x="44967" y="67803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Freeform 56"/>
          <p:cNvSpPr/>
          <p:nvPr/>
        </p:nvSpPr>
        <p:spPr>
          <a:xfrm>
            <a:off x="3465446" y="5538711"/>
            <a:ext cx="55041" cy="59947"/>
          </a:xfrm>
          <a:custGeom>
            <a:avLst/>
            <a:gdLst/>
            <a:ahLst/>
            <a:cxnLst/>
            <a:rect l="l" t="t" r="r" b="b"/>
            <a:pathLst>
              <a:path w="55041" h="59947">
                <a:moveTo>
                  <a:pt x="0" y="0"/>
                </a:moveTo>
                <a:lnTo>
                  <a:pt x="4219" y="5317"/>
                </a:lnTo>
                <a:lnTo>
                  <a:pt x="8508" y="10579"/>
                </a:lnTo>
                <a:lnTo>
                  <a:pt x="12865" y="15784"/>
                </a:lnTo>
                <a:lnTo>
                  <a:pt x="17290" y="20932"/>
                </a:lnTo>
                <a:lnTo>
                  <a:pt x="21782" y="26022"/>
                </a:lnTo>
                <a:lnTo>
                  <a:pt x="26340" y="31052"/>
                </a:lnTo>
                <a:lnTo>
                  <a:pt x="30965" y="36023"/>
                </a:lnTo>
                <a:lnTo>
                  <a:pt x="35653" y="40933"/>
                </a:lnTo>
                <a:lnTo>
                  <a:pt x="40406" y="45781"/>
                </a:lnTo>
                <a:lnTo>
                  <a:pt x="45222" y="50566"/>
                </a:lnTo>
                <a:lnTo>
                  <a:pt x="50101" y="55289"/>
                </a:lnTo>
                <a:lnTo>
                  <a:pt x="55041" y="59947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Freeform 57"/>
          <p:cNvSpPr/>
          <p:nvPr/>
        </p:nvSpPr>
        <p:spPr>
          <a:xfrm>
            <a:off x="3520487" y="5598658"/>
            <a:ext cx="63760" cy="50616"/>
          </a:xfrm>
          <a:custGeom>
            <a:avLst/>
            <a:gdLst/>
            <a:ahLst/>
            <a:cxnLst/>
            <a:rect l="l" t="t" r="r" b="b"/>
            <a:pathLst>
              <a:path w="63760" h="50616">
                <a:moveTo>
                  <a:pt x="0" y="0"/>
                </a:moveTo>
                <a:lnTo>
                  <a:pt x="5000" y="4593"/>
                </a:lnTo>
                <a:lnTo>
                  <a:pt x="10061" y="9120"/>
                </a:lnTo>
                <a:lnTo>
                  <a:pt x="15180" y="13581"/>
                </a:lnTo>
                <a:lnTo>
                  <a:pt x="20358" y="17975"/>
                </a:lnTo>
                <a:lnTo>
                  <a:pt x="25592" y="22301"/>
                </a:lnTo>
                <a:lnTo>
                  <a:pt x="30883" y="26558"/>
                </a:lnTo>
                <a:lnTo>
                  <a:pt x="36230" y="30745"/>
                </a:lnTo>
                <a:lnTo>
                  <a:pt x="41630" y="34862"/>
                </a:lnTo>
                <a:lnTo>
                  <a:pt x="47085" y="38909"/>
                </a:lnTo>
                <a:lnTo>
                  <a:pt x="52592" y="42884"/>
                </a:lnTo>
                <a:lnTo>
                  <a:pt x="58150" y="46786"/>
                </a:lnTo>
                <a:lnTo>
                  <a:pt x="63760" y="50616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Freeform 58"/>
          <p:cNvSpPr/>
          <p:nvPr/>
        </p:nvSpPr>
        <p:spPr>
          <a:xfrm>
            <a:off x="3584247" y="5649274"/>
            <a:ext cx="70908" cy="40038"/>
          </a:xfrm>
          <a:custGeom>
            <a:avLst/>
            <a:gdLst/>
            <a:ahLst/>
            <a:cxnLst/>
            <a:rect l="l" t="t" r="r" b="b"/>
            <a:pathLst>
              <a:path w="70908" h="40038">
                <a:moveTo>
                  <a:pt x="0" y="0"/>
                </a:moveTo>
                <a:lnTo>
                  <a:pt x="5659" y="3756"/>
                </a:lnTo>
                <a:lnTo>
                  <a:pt x="11366" y="7437"/>
                </a:lnTo>
                <a:lnTo>
                  <a:pt x="17122" y="11044"/>
                </a:lnTo>
                <a:lnTo>
                  <a:pt x="22924" y="14575"/>
                </a:lnTo>
                <a:lnTo>
                  <a:pt x="28773" y="18031"/>
                </a:lnTo>
                <a:lnTo>
                  <a:pt x="34666" y="21409"/>
                </a:lnTo>
                <a:lnTo>
                  <a:pt x="40603" y="24710"/>
                </a:lnTo>
                <a:lnTo>
                  <a:pt x="46582" y="27934"/>
                </a:lnTo>
                <a:lnTo>
                  <a:pt x="52604" y="31079"/>
                </a:lnTo>
                <a:lnTo>
                  <a:pt x="58666" y="34145"/>
                </a:lnTo>
                <a:lnTo>
                  <a:pt x="64768" y="37131"/>
                </a:lnTo>
                <a:lnTo>
                  <a:pt x="70908" y="40038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Freeform 59"/>
          <p:cNvSpPr/>
          <p:nvPr/>
        </p:nvSpPr>
        <p:spPr>
          <a:xfrm>
            <a:off x="3655155" y="5689312"/>
            <a:ext cx="76312" cy="28475"/>
          </a:xfrm>
          <a:custGeom>
            <a:avLst/>
            <a:gdLst/>
            <a:ahLst/>
            <a:cxnLst/>
            <a:rect l="l" t="t" r="r" b="b"/>
            <a:pathLst>
              <a:path w="76312" h="28475">
                <a:moveTo>
                  <a:pt x="0" y="0"/>
                </a:moveTo>
                <a:lnTo>
                  <a:pt x="6178" y="2826"/>
                </a:lnTo>
                <a:lnTo>
                  <a:pt x="12393" y="5571"/>
                </a:lnTo>
                <a:lnTo>
                  <a:pt x="18643" y="8235"/>
                </a:lnTo>
                <a:lnTo>
                  <a:pt x="24928" y="10817"/>
                </a:lnTo>
                <a:lnTo>
                  <a:pt x="31245" y="13317"/>
                </a:lnTo>
                <a:lnTo>
                  <a:pt x="37595" y="15734"/>
                </a:lnTo>
                <a:lnTo>
                  <a:pt x="43977" y="18067"/>
                </a:lnTo>
                <a:lnTo>
                  <a:pt x="50388" y="20317"/>
                </a:lnTo>
                <a:lnTo>
                  <a:pt x="56828" y="22484"/>
                </a:lnTo>
                <a:lnTo>
                  <a:pt x="63296" y="24565"/>
                </a:lnTo>
                <a:lnTo>
                  <a:pt x="69791" y="26563"/>
                </a:lnTo>
                <a:lnTo>
                  <a:pt x="76312" y="28475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Freeform 60"/>
          <p:cNvSpPr/>
          <p:nvPr/>
        </p:nvSpPr>
        <p:spPr>
          <a:xfrm>
            <a:off x="3731467" y="5717787"/>
            <a:ext cx="79835" cy="16210"/>
          </a:xfrm>
          <a:custGeom>
            <a:avLst/>
            <a:gdLst/>
            <a:ahLst/>
            <a:cxnLst/>
            <a:rect l="l" t="t" r="r" b="b"/>
            <a:pathLst>
              <a:path w="79835" h="16210">
                <a:moveTo>
                  <a:pt x="0" y="0"/>
                </a:moveTo>
                <a:lnTo>
                  <a:pt x="6545" y="1827"/>
                </a:lnTo>
                <a:lnTo>
                  <a:pt x="13113" y="3568"/>
                </a:lnTo>
                <a:lnTo>
                  <a:pt x="19704" y="5223"/>
                </a:lnTo>
                <a:lnTo>
                  <a:pt x="26316" y="6792"/>
                </a:lnTo>
                <a:lnTo>
                  <a:pt x="32948" y="8275"/>
                </a:lnTo>
                <a:lnTo>
                  <a:pt x="39598" y="9670"/>
                </a:lnTo>
                <a:lnTo>
                  <a:pt x="46267" y="10979"/>
                </a:lnTo>
                <a:lnTo>
                  <a:pt x="52952" y="12200"/>
                </a:lnTo>
                <a:lnTo>
                  <a:pt x="59652" y="13335"/>
                </a:lnTo>
                <a:lnTo>
                  <a:pt x="66367" y="14381"/>
                </a:lnTo>
                <a:lnTo>
                  <a:pt x="73095" y="15340"/>
                </a:lnTo>
                <a:lnTo>
                  <a:pt x="79835" y="16210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Freeform 61"/>
          <p:cNvSpPr/>
          <p:nvPr/>
        </p:nvSpPr>
        <p:spPr>
          <a:xfrm>
            <a:off x="3811302" y="5733997"/>
            <a:ext cx="81393" cy="3858"/>
          </a:xfrm>
          <a:custGeom>
            <a:avLst/>
            <a:gdLst/>
            <a:ahLst/>
            <a:cxnLst/>
            <a:rect l="l" t="t" r="r" b="b"/>
            <a:pathLst>
              <a:path w="81393" h="3858">
                <a:moveTo>
                  <a:pt x="0" y="0"/>
                </a:moveTo>
                <a:lnTo>
                  <a:pt x="6751" y="783"/>
                </a:lnTo>
                <a:lnTo>
                  <a:pt x="13511" y="1477"/>
                </a:lnTo>
                <a:lnTo>
                  <a:pt x="20280" y="2083"/>
                </a:lnTo>
                <a:lnTo>
                  <a:pt x="27057" y="2600"/>
                </a:lnTo>
                <a:lnTo>
                  <a:pt x="33839" y="3029"/>
                </a:lnTo>
                <a:lnTo>
                  <a:pt x="40627" y="3369"/>
                </a:lnTo>
                <a:lnTo>
                  <a:pt x="47418" y="3621"/>
                </a:lnTo>
                <a:lnTo>
                  <a:pt x="54213" y="3784"/>
                </a:lnTo>
                <a:lnTo>
                  <a:pt x="61008" y="3858"/>
                </a:lnTo>
                <a:lnTo>
                  <a:pt x="67805" y="3843"/>
                </a:lnTo>
                <a:lnTo>
                  <a:pt x="74600" y="3739"/>
                </a:lnTo>
                <a:lnTo>
                  <a:pt x="81393" y="3547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Freeform 62"/>
          <p:cNvSpPr/>
          <p:nvPr/>
        </p:nvSpPr>
        <p:spPr>
          <a:xfrm>
            <a:off x="3892695" y="5728339"/>
            <a:ext cx="80948" cy="9205"/>
          </a:xfrm>
          <a:custGeom>
            <a:avLst/>
            <a:gdLst/>
            <a:ahLst/>
            <a:cxnLst/>
            <a:rect l="l" t="t" r="r" b="b"/>
            <a:pathLst>
              <a:path w="80948" h="9205">
                <a:moveTo>
                  <a:pt x="0" y="9205"/>
                </a:moveTo>
                <a:lnTo>
                  <a:pt x="6791" y="8924"/>
                </a:lnTo>
                <a:lnTo>
                  <a:pt x="13577" y="8554"/>
                </a:lnTo>
                <a:lnTo>
                  <a:pt x="20357" y="8096"/>
                </a:lnTo>
                <a:lnTo>
                  <a:pt x="27131" y="7549"/>
                </a:lnTo>
                <a:lnTo>
                  <a:pt x="33898" y="6913"/>
                </a:lnTo>
                <a:lnTo>
                  <a:pt x="40655" y="6190"/>
                </a:lnTo>
                <a:lnTo>
                  <a:pt x="47402" y="5378"/>
                </a:lnTo>
                <a:lnTo>
                  <a:pt x="54139" y="4478"/>
                </a:lnTo>
                <a:lnTo>
                  <a:pt x="60862" y="3490"/>
                </a:lnTo>
                <a:lnTo>
                  <a:pt x="67572" y="2414"/>
                </a:lnTo>
                <a:lnTo>
                  <a:pt x="74268" y="1251"/>
                </a:lnTo>
                <a:lnTo>
                  <a:pt x="80948" y="0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Freeform 63"/>
          <p:cNvSpPr/>
          <p:nvPr/>
        </p:nvSpPr>
        <p:spPr>
          <a:xfrm>
            <a:off x="3973643" y="5706611"/>
            <a:ext cx="78507" cy="21728"/>
          </a:xfrm>
          <a:custGeom>
            <a:avLst/>
            <a:gdLst/>
            <a:ahLst/>
            <a:cxnLst/>
            <a:rect l="l" t="t" r="r" b="b"/>
            <a:pathLst>
              <a:path w="78507" h="21728">
                <a:moveTo>
                  <a:pt x="0" y="21728"/>
                </a:moveTo>
                <a:lnTo>
                  <a:pt x="6662" y="20391"/>
                </a:lnTo>
                <a:lnTo>
                  <a:pt x="13307" y="18966"/>
                </a:lnTo>
                <a:lnTo>
                  <a:pt x="19932" y="17455"/>
                </a:lnTo>
                <a:lnTo>
                  <a:pt x="26537" y="15857"/>
                </a:lnTo>
                <a:lnTo>
                  <a:pt x="33120" y="14173"/>
                </a:lnTo>
                <a:lnTo>
                  <a:pt x="39681" y="12403"/>
                </a:lnTo>
                <a:lnTo>
                  <a:pt x="46218" y="10548"/>
                </a:lnTo>
                <a:lnTo>
                  <a:pt x="52730" y="8607"/>
                </a:lnTo>
                <a:lnTo>
                  <a:pt x="59216" y="6582"/>
                </a:lnTo>
                <a:lnTo>
                  <a:pt x="65675" y="4472"/>
                </a:lnTo>
                <a:lnTo>
                  <a:pt x="72106" y="2278"/>
                </a:lnTo>
                <a:lnTo>
                  <a:pt x="78507" y="0"/>
                </a:lnTo>
              </a:path>
            </a:pathLst>
          </a:custGeom>
          <a:noFill/>
          <a:ln w="34925">
            <a:solidFill>
              <a:srgbClr val="1C5CA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ounded Rectangle 64"/>
          <p:cNvSpPr/>
          <p:nvPr/>
        </p:nvSpPr>
        <p:spPr>
          <a:xfrm>
            <a:off x="4864609" y="6473952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057400" y="6473952"/>
            <a:ext cx="276148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4 mm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호길이의 25% · 정출력 구간 충분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5321808" y="4261104"/>
            <a:ext cx="3063240" cy="217627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8" name="Connector 67"/>
          <p:cNvCxnSpPr/>
          <p:nvPr/>
        </p:nvCxnSpPr>
        <p:spPr>
          <a:xfrm>
            <a:off x="5568424" y="6100572"/>
            <a:ext cx="181718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or 68"/>
          <p:cNvCxnSpPr/>
          <p:nvPr/>
        </p:nvCxnSpPr>
        <p:spPr>
          <a:xfrm>
            <a:off x="5659283" y="6009894"/>
            <a:ext cx="0" cy="18135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5776102" y="6022848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71" name="Connector 70"/>
          <p:cNvCxnSpPr/>
          <p:nvPr/>
        </p:nvCxnSpPr>
        <p:spPr>
          <a:xfrm flipV="1">
            <a:off x="5659283" y="5396921"/>
            <a:ext cx="991819" cy="703651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Freeform 71"/>
          <p:cNvSpPr/>
          <p:nvPr/>
        </p:nvSpPr>
        <p:spPr>
          <a:xfrm>
            <a:off x="6651102" y="5396921"/>
            <a:ext cx="33785" cy="73987"/>
          </a:xfrm>
          <a:custGeom>
            <a:avLst/>
            <a:gdLst/>
            <a:ahLst/>
            <a:cxnLst/>
            <a:rect l="l" t="t" r="r" b="b"/>
            <a:pathLst>
              <a:path w="33785" h="73987">
                <a:moveTo>
                  <a:pt x="0" y="0"/>
                </a:moveTo>
                <a:lnTo>
                  <a:pt x="2366" y="6358"/>
                </a:lnTo>
                <a:lnTo>
                  <a:pt x="4815" y="12685"/>
                </a:lnTo>
                <a:lnTo>
                  <a:pt x="7347" y="18979"/>
                </a:lnTo>
                <a:lnTo>
                  <a:pt x="9962" y="25240"/>
                </a:lnTo>
                <a:lnTo>
                  <a:pt x="12658" y="31466"/>
                </a:lnTo>
                <a:lnTo>
                  <a:pt x="15436" y="37656"/>
                </a:lnTo>
                <a:lnTo>
                  <a:pt x="18295" y="43809"/>
                </a:lnTo>
                <a:lnTo>
                  <a:pt x="21234" y="49925"/>
                </a:lnTo>
                <a:lnTo>
                  <a:pt x="24253" y="56002"/>
                </a:lnTo>
                <a:lnTo>
                  <a:pt x="27352" y="62038"/>
                </a:lnTo>
                <a:lnTo>
                  <a:pt x="30529" y="68034"/>
                </a:lnTo>
                <a:lnTo>
                  <a:pt x="33785" y="73987"/>
                </a:lnTo>
              </a:path>
            </a:pathLst>
          </a:custGeom>
          <a:noFill/>
          <a:ln w="34925">
            <a:solidFill>
              <a:srgbClr val="86B6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Freeform 72"/>
          <p:cNvSpPr/>
          <p:nvPr/>
        </p:nvSpPr>
        <p:spPr>
          <a:xfrm>
            <a:off x="6684887" y="5470908"/>
            <a:ext cx="44967" cy="67803"/>
          </a:xfrm>
          <a:custGeom>
            <a:avLst/>
            <a:gdLst/>
            <a:ahLst/>
            <a:cxnLst/>
            <a:rect l="l" t="t" r="r" b="b"/>
            <a:pathLst>
              <a:path w="44967" h="67803">
                <a:moveTo>
                  <a:pt x="0" y="0"/>
                </a:moveTo>
                <a:lnTo>
                  <a:pt x="3334" y="5911"/>
                </a:lnTo>
                <a:lnTo>
                  <a:pt x="6745" y="11778"/>
                </a:lnTo>
                <a:lnTo>
                  <a:pt x="10232" y="17599"/>
                </a:lnTo>
                <a:lnTo>
                  <a:pt x="13796" y="23374"/>
                </a:lnTo>
                <a:lnTo>
                  <a:pt x="17435" y="29103"/>
                </a:lnTo>
                <a:lnTo>
                  <a:pt x="21149" y="34783"/>
                </a:lnTo>
                <a:lnTo>
                  <a:pt x="24937" y="40415"/>
                </a:lnTo>
                <a:lnTo>
                  <a:pt x="28799" y="45996"/>
                </a:lnTo>
                <a:lnTo>
                  <a:pt x="32733" y="51526"/>
                </a:lnTo>
                <a:lnTo>
                  <a:pt x="36740" y="57005"/>
                </a:lnTo>
                <a:lnTo>
                  <a:pt x="40818" y="62431"/>
                </a:lnTo>
                <a:lnTo>
                  <a:pt x="44967" y="67803"/>
                </a:lnTo>
              </a:path>
            </a:pathLst>
          </a:custGeom>
          <a:noFill/>
          <a:ln w="34925">
            <a:solidFill>
              <a:srgbClr val="5598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Freeform 73"/>
          <p:cNvSpPr/>
          <p:nvPr/>
        </p:nvSpPr>
        <p:spPr>
          <a:xfrm>
            <a:off x="6729854" y="5538711"/>
            <a:ext cx="55041" cy="59947"/>
          </a:xfrm>
          <a:custGeom>
            <a:avLst/>
            <a:gdLst/>
            <a:ahLst/>
            <a:cxnLst/>
            <a:rect l="l" t="t" r="r" b="b"/>
            <a:pathLst>
              <a:path w="55041" h="59947">
                <a:moveTo>
                  <a:pt x="0" y="0"/>
                </a:moveTo>
                <a:lnTo>
                  <a:pt x="4219" y="5317"/>
                </a:lnTo>
                <a:lnTo>
                  <a:pt x="8508" y="10579"/>
                </a:lnTo>
                <a:lnTo>
                  <a:pt x="12865" y="15784"/>
                </a:lnTo>
                <a:lnTo>
                  <a:pt x="17290" y="20932"/>
                </a:lnTo>
                <a:lnTo>
                  <a:pt x="21782" y="26022"/>
                </a:lnTo>
                <a:lnTo>
                  <a:pt x="26340" y="31052"/>
                </a:lnTo>
                <a:lnTo>
                  <a:pt x="30965" y="36023"/>
                </a:lnTo>
                <a:lnTo>
                  <a:pt x="35653" y="40933"/>
                </a:lnTo>
                <a:lnTo>
                  <a:pt x="40406" y="45781"/>
                </a:lnTo>
                <a:lnTo>
                  <a:pt x="45222" y="50566"/>
                </a:lnTo>
                <a:lnTo>
                  <a:pt x="50101" y="55289"/>
                </a:lnTo>
                <a:lnTo>
                  <a:pt x="55041" y="59947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Freeform 74"/>
          <p:cNvSpPr/>
          <p:nvPr/>
        </p:nvSpPr>
        <p:spPr>
          <a:xfrm>
            <a:off x="6784895" y="5598658"/>
            <a:ext cx="63760" cy="50616"/>
          </a:xfrm>
          <a:custGeom>
            <a:avLst/>
            <a:gdLst/>
            <a:ahLst/>
            <a:cxnLst/>
            <a:rect l="l" t="t" r="r" b="b"/>
            <a:pathLst>
              <a:path w="63760" h="50616">
                <a:moveTo>
                  <a:pt x="0" y="0"/>
                </a:moveTo>
                <a:lnTo>
                  <a:pt x="5000" y="4593"/>
                </a:lnTo>
                <a:lnTo>
                  <a:pt x="10061" y="9120"/>
                </a:lnTo>
                <a:lnTo>
                  <a:pt x="15180" y="13581"/>
                </a:lnTo>
                <a:lnTo>
                  <a:pt x="20358" y="17975"/>
                </a:lnTo>
                <a:lnTo>
                  <a:pt x="25592" y="22301"/>
                </a:lnTo>
                <a:lnTo>
                  <a:pt x="30883" y="26558"/>
                </a:lnTo>
                <a:lnTo>
                  <a:pt x="36230" y="30745"/>
                </a:lnTo>
                <a:lnTo>
                  <a:pt x="41630" y="34862"/>
                </a:lnTo>
                <a:lnTo>
                  <a:pt x="47085" y="38909"/>
                </a:lnTo>
                <a:lnTo>
                  <a:pt x="52592" y="42884"/>
                </a:lnTo>
                <a:lnTo>
                  <a:pt x="58150" y="46786"/>
                </a:lnTo>
                <a:lnTo>
                  <a:pt x="63760" y="50616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Freeform 75"/>
          <p:cNvSpPr/>
          <p:nvPr/>
        </p:nvSpPr>
        <p:spPr>
          <a:xfrm>
            <a:off x="6848655" y="5649274"/>
            <a:ext cx="70908" cy="40038"/>
          </a:xfrm>
          <a:custGeom>
            <a:avLst/>
            <a:gdLst/>
            <a:ahLst/>
            <a:cxnLst/>
            <a:rect l="l" t="t" r="r" b="b"/>
            <a:pathLst>
              <a:path w="70908" h="40038">
                <a:moveTo>
                  <a:pt x="0" y="0"/>
                </a:moveTo>
                <a:lnTo>
                  <a:pt x="5659" y="3756"/>
                </a:lnTo>
                <a:lnTo>
                  <a:pt x="11366" y="7437"/>
                </a:lnTo>
                <a:lnTo>
                  <a:pt x="17122" y="11044"/>
                </a:lnTo>
                <a:lnTo>
                  <a:pt x="22924" y="14575"/>
                </a:lnTo>
                <a:lnTo>
                  <a:pt x="28773" y="18031"/>
                </a:lnTo>
                <a:lnTo>
                  <a:pt x="34666" y="21409"/>
                </a:lnTo>
                <a:lnTo>
                  <a:pt x="40603" y="24710"/>
                </a:lnTo>
                <a:lnTo>
                  <a:pt x="46582" y="27934"/>
                </a:lnTo>
                <a:lnTo>
                  <a:pt x="52604" y="31079"/>
                </a:lnTo>
                <a:lnTo>
                  <a:pt x="58666" y="34145"/>
                </a:lnTo>
                <a:lnTo>
                  <a:pt x="64768" y="37131"/>
                </a:lnTo>
                <a:lnTo>
                  <a:pt x="70908" y="40038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Freeform 76"/>
          <p:cNvSpPr/>
          <p:nvPr/>
        </p:nvSpPr>
        <p:spPr>
          <a:xfrm>
            <a:off x="6919563" y="5689312"/>
            <a:ext cx="76312" cy="28475"/>
          </a:xfrm>
          <a:custGeom>
            <a:avLst/>
            <a:gdLst/>
            <a:ahLst/>
            <a:cxnLst/>
            <a:rect l="l" t="t" r="r" b="b"/>
            <a:pathLst>
              <a:path w="76312" h="28475">
                <a:moveTo>
                  <a:pt x="0" y="0"/>
                </a:moveTo>
                <a:lnTo>
                  <a:pt x="6178" y="2826"/>
                </a:lnTo>
                <a:lnTo>
                  <a:pt x="12393" y="5571"/>
                </a:lnTo>
                <a:lnTo>
                  <a:pt x="18643" y="8235"/>
                </a:lnTo>
                <a:lnTo>
                  <a:pt x="24928" y="10817"/>
                </a:lnTo>
                <a:lnTo>
                  <a:pt x="31245" y="13317"/>
                </a:lnTo>
                <a:lnTo>
                  <a:pt x="37595" y="15734"/>
                </a:lnTo>
                <a:lnTo>
                  <a:pt x="43977" y="18067"/>
                </a:lnTo>
                <a:lnTo>
                  <a:pt x="50388" y="20317"/>
                </a:lnTo>
                <a:lnTo>
                  <a:pt x="56828" y="22484"/>
                </a:lnTo>
                <a:lnTo>
                  <a:pt x="63296" y="24565"/>
                </a:lnTo>
                <a:lnTo>
                  <a:pt x="69791" y="26563"/>
                </a:lnTo>
                <a:lnTo>
                  <a:pt x="76312" y="28475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Freeform 77"/>
          <p:cNvSpPr/>
          <p:nvPr/>
        </p:nvSpPr>
        <p:spPr>
          <a:xfrm>
            <a:off x="6995875" y="5717787"/>
            <a:ext cx="79835" cy="16210"/>
          </a:xfrm>
          <a:custGeom>
            <a:avLst/>
            <a:gdLst/>
            <a:ahLst/>
            <a:cxnLst/>
            <a:rect l="l" t="t" r="r" b="b"/>
            <a:pathLst>
              <a:path w="79835" h="16210">
                <a:moveTo>
                  <a:pt x="0" y="0"/>
                </a:moveTo>
                <a:lnTo>
                  <a:pt x="6545" y="1827"/>
                </a:lnTo>
                <a:lnTo>
                  <a:pt x="13113" y="3568"/>
                </a:lnTo>
                <a:lnTo>
                  <a:pt x="19704" y="5223"/>
                </a:lnTo>
                <a:lnTo>
                  <a:pt x="26316" y="6792"/>
                </a:lnTo>
                <a:lnTo>
                  <a:pt x="32948" y="8275"/>
                </a:lnTo>
                <a:lnTo>
                  <a:pt x="39598" y="9670"/>
                </a:lnTo>
                <a:lnTo>
                  <a:pt x="46267" y="10979"/>
                </a:lnTo>
                <a:lnTo>
                  <a:pt x="52952" y="12200"/>
                </a:lnTo>
                <a:lnTo>
                  <a:pt x="59652" y="13335"/>
                </a:lnTo>
                <a:lnTo>
                  <a:pt x="66367" y="14381"/>
                </a:lnTo>
                <a:lnTo>
                  <a:pt x="73095" y="15340"/>
                </a:lnTo>
                <a:lnTo>
                  <a:pt x="79835" y="16210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Freeform 78"/>
          <p:cNvSpPr/>
          <p:nvPr/>
        </p:nvSpPr>
        <p:spPr>
          <a:xfrm>
            <a:off x="7075710" y="5733997"/>
            <a:ext cx="81393" cy="3858"/>
          </a:xfrm>
          <a:custGeom>
            <a:avLst/>
            <a:gdLst/>
            <a:ahLst/>
            <a:cxnLst/>
            <a:rect l="l" t="t" r="r" b="b"/>
            <a:pathLst>
              <a:path w="81393" h="3858">
                <a:moveTo>
                  <a:pt x="0" y="0"/>
                </a:moveTo>
                <a:lnTo>
                  <a:pt x="6751" y="783"/>
                </a:lnTo>
                <a:lnTo>
                  <a:pt x="13511" y="1477"/>
                </a:lnTo>
                <a:lnTo>
                  <a:pt x="20280" y="2083"/>
                </a:lnTo>
                <a:lnTo>
                  <a:pt x="27057" y="2600"/>
                </a:lnTo>
                <a:lnTo>
                  <a:pt x="33839" y="3029"/>
                </a:lnTo>
                <a:lnTo>
                  <a:pt x="40627" y="3369"/>
                </a:lnTo>
                <a:lnTo>
                  <a:pt x="47418" y="3621"/>
                </a:lnTo>
                <a:lnTo>
                  <a:pt x="54213" y="3784"/>
                </a:lnTo>
                <a:lnTo>
                  <a:pt x="61008" y="3858"/>
                </a:lnTo>
                <a:lnTo>
                  <a:pt x="67805" y="3843"/>
                </a:lnTo>
                <a:lnTo>
                  <a:pt x="74600" y="3739"/>
                </a:lnTo>
                <a:lnTo>
                  <a:pt x="81393" y="3547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Freeform 79"/>
          <p:cNvSpPr/>
          <p:nvPr/>
        </p:nvSpPr>
        <p:spPr>
          <a:xfrm>
            <a:off x="7157103" y="5728339"/>
            <a:ext cx="80948" cy="9205"/>
          </a:xfrm>
          <a:custGeom>
            <a:avLst/>
            <a:gdLst/>
            <a:ahLst/>
            <a:cxnLst/>
            <a:rect l="l" t="t" r="r" b="b"/>
            <a:pathLst>
              <a:path w="80948" h="9205">
                <a:moveTo>
                  <a:pt x="0" y="9205"/>
                </a:moveTo>
                <a:lnTo>
                  <a:pt x="6791" y="8924"/>
                </a:lnTo>
                <a:lnTo>
                  <a:pt x="13577" y="8554"/>
                </a:lnTo>
                <a:lnTo>
                  <a:pt x="20357" y="8096"/>
                </a:lnTo>
                <a:lnTo>
                  <a:pt x="27131" y="7549"/>
                </a:lnTo>
                <a:lnTo>
                  <a:pt x="33898" y="6913"/>
                </a:lnTo>
                <a:lnTo>
                  <a:pt x="40655" y="6190"/>
                </a:lnTo>
                <a:lnTo>
                  <a:pt x="47402" y="5378"/>
                </a:lnTo>
                <a:lnTo>
                  <a:pt x="54139" y="4478"/>
                </a:lnTo>
                <a:lnTo>
                  <a:pt x="60862" y="3490"/>
                </a:lnTo>
                <a:lnTo>
                  <a:pt x="67572" y="2414"/>
                </a:lnTo>
                <a:lnTo>
                  <a:pt x="74268" y="1251"/>
                </a:lnTo>
                <a:lnTo>
                  <a:pt x="80948" y="0"/>
                </a:lnTo>
              </a:path>
            </a:pathLst>
          </a:custGeom>
          <a:noFill/>
          <a:ln w="34925">
            <a:solidFill>
              <a:srgbClr val="1C5CA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Freeform 80"/>
          <p:cNvSpPr/>
          <p:nvPr/>
        </p:nvSpPr>
        <p:spPr>
          <a:xfrm>
            <a:off x="7238051" y="5706611"/>
            <a:ext cx="78507" cy="21728"/>
          </a:xfrm>
          <a:custGeom>
            <a:avLst/>
            <a:gdLst/>
            <a:ahLst/>
            <a:cxnLst/>
            <a:rect l="l" t="t" r="r" b="b"/>
            <a:pathLst>
              <a:path w="78507" h="21728">
                <a:moveTo>
                  <a:pt x="0" y="21728"/>
                </a:moveTo>
                <a:lnTo>
                  <a:pt x="6662" y="20391"/>
                </a:lnTo>
                <a:lnTo>
                  <a:pt x="13307" y="18966"/>
                </a:lnTo>
                <a:lnTo>
                  <a:pt x="19932" y="17455"/>
                </a:lnTo>
                <a:lnTo>
                  <a:pt x="26537" y="15857"/>
                </a:lnTo>
                <a:lnTo>
                  <a:pt x="33120" y="14173"/>
                </a:lnTo>
                <a:lnTo>
                  <a:pt x="39681" y="12403"/>
                </a:lnTo>
                <a:lnTo>
                  <a:pt x="46218" y="10548"/>
                </a:lnTo>
                <a:lnTo>
                  <a:pt x="52730" y="8607"/>
                </a:lnTo>
                <a:lnTo>
                  <a:pt x="59216" y="6582"/>
                </a:lnTo>
                <a:lnTo>
                  <a:pt x="65675" y="4472"/>
                </a:lnTo>
                <a:lnTo>
                  <a:pt x="72106" y="2278"/>
                </a:lnTo>
                <a:lnTo>
                  <a:pt x="78507" y="0"/>
                </a:lnTo>
              </a:path>
            </a:pathLst>
          </a:custGeom>
          <a:noFill/>
          <a:ln w="349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ounded Rectangle 81"/>
          <p:cNvSpPr/>
          <p:nvPr/>
        </p:nvSpPr>
        <p:spPr>
          <a:xfrm>
            <a:off x="8129017" y="6473952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5321808" y="6473952"/>
            <a:ext cx="276148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8 mm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호길이의 51% · 실용 상한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8586216" y="4261104"/>
            <a:ext cx="3063240" cy="217627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19050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85" name="Connector 84"/>
          <p:cNvCxnSpPr/>
          <p:nvPr/>
        </p:nvCxnSpPr>
        <p:spPr>
          <a:xfrm>
            <a:off x="8832832" y="6100572"/>
            <a:ext cx="181718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Connector 85"/>
          <p:cNvCxnSpPr/>
          <p:nvPr/>
        </p:nvCxnSpPr>
        <p:spPr>
          <a:xfrm>
            <a:off x="8923691" y="6009894"/>
            <a:ext cx="0" cy="18135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9040510" y="6022848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88" name="Connector 87"/>
          <p:cNvCxnSpPr/>
          <p:nvPr/>
        </p:nvCxnSpPr>
        <p:spPr>
          <a:xfrm flipV="1">
            <a:off x="8923691" y="5396921"/>
            <a:ext cx="991819" cy="703651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Freeform 88"/>
          <p:cNvSpPr/>
          <p:nvPr/>
        </p:nvSpPr>
        <p:spPr>
          <a:xfrm>
            <a:off x="9915510" y="5396921"/>
            <a:ext cx="44017" cy="91586"/>
          </a:xfrm>
          <a:custGeom>
            <a:avLst/>
            <a:gdLst/>
            <a:ahLst/>
            <a:cxnLst/>
            <a:rect l="l" t="t" r="r" b="b"/>
            <a:pathLst>
              <a:path w="44017" h="91586">
                <a:moveTo>
                  <a:pt x="0" y="0"/>
                </a:moveTo>
                <a:lnTo>
                  <a:pt x="2970" y="7943"/>
                </a:lnTo>
                <a:lnTo>
                  <a:pt x="6071" y="15836"/>
                </a:lnTo>
                <a:lnTo>
                  <a:pt x="9301" y="23678"/>
                </a:lnTo>
                <a:lnTo>
                  <a:pt x="12658" y="31466"/>
                </a:lnTo>
                <a:lnTo>
                  <a:pt x="16143" y="39198"/>
                </a:lnTo>
                <a:lnTo>
                  <a:pt x="19754" y="46872"/>
                </a:lnTo>
                <a:lnTo>
                  <a:pt x="23491" y="54486"/>
                </a:lnTo>
                <a:lnTo>
                  <a:pt x="27352" y="62038"/>
                </a:lnTo>
                <a:lnTo>
                  <a:pt x="31336" y="69526"/>
                </a:lnTo>
                <a:lnTo>
                  <a:pt x="35442" y="76948"/>
                </a:lnTo>
                <a:lnTo>
                  <a:pt x="39670" y="84302"/>
                </a:lnTo>
                <a:lnTo>
                  <a:pt x="44017" y="91586"/>
                </a:lnTo>
              </a:path>
            </a:pathLst>
          </a:custGeom>
          <a:noFill/>
          <a:ln w="34925">
            <a:solidFill>
              <a:srgbClr val="86B6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Freeform 89"/>
          <p:cNvSpPr/>
          <p:nvPr/>
        </p:nvSpPr>
        <p:spPr>
          <a:xfrm>
            <a:off x="9959527" y="5488507"/>
            <a:ext cx="61075" cy="81256"/>
          </a:xfrm>
          <a:custGeom>
            <a:avLst/>
            <a:gdLst/>
            <a:ahLst/>
            <a:cxnLst/>
            <a:rect l="l" t="t" r="r" b="b"/>
            <a:pathLst>
              <a:path w="61075" h="81256">
                <a:moveTo>
                  <a:pt x="0" y="0"/>
                </a:moveTo>
                <a:lnTo>
                  <a:pt x="4467" y="7212"/>
                </a:lnTo>
                <a:lnTo>
                  <a:pt x="9051" y="14350"/>
                </a:lnTo>
                <a:lnTo>
                  <a:pt x="13751" y="21412"/>
                </a:lnTo>
                <a:lnTo>
                  <a:pt x="18567" y="28397"/>
                </a:lnTo>
                <a:lnTo>
                  <a:pt x="23496" y="35302"/>
                </a:lnTo>
                <a:lnTo>
                  <a:pt x="28538" y="42125"/>
                </a:lnTo>
                <a:lnTo>
                  <a:pt x="33691" y="48866"/>
                </a:lnTo>
                <a:lnTo>
                  <a:pt x="38954" y="55521"/>
                </a:lnTo>
                <a:lnTo>
                  <a:pt x="44325" y="62089"/>
                </a:lnTo>
                <a:lnTo>
                  <a:pt x="49804" y="68569"/>
                </a:lnTo>
                <a:lnTo>
                  <a:pt x="55388" y="74959"/>
                </a:lnTo>
                <a:lnTo>
                  <a:pt x="61075" y="81256"/>
                </a:lnTo>
              </a:path>
            </a:pathLst>
          </a:custGeom>
          <a:noFill/>
          <a:ln w="34925">
            <a:solidFill>
              <a:srgbClr val="5598E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Freeform 90"/>
          <p:cNvSpPr/>
          <p:nvPr/>
        </p:nvSpPr>
        <p:spPr>
          <a:xfrm>
            <a:off x="10020602" y="5569763"/>
            <a:ext cx="75786" cy="67804"/>
          </a:xfrm>
          <a:custGeom>
            <a:avLst/>
            <a:gdLst/>
            <a:ahLst/>
            <a:cxnLst/>
            <a:rect l="l" t="t" r="r" b="b"/>
            <a:pathLst>
              <a:path w="75786" h="67804">
                <a:moveTo>
                  <a:pt x="0" y="0"/>
                </a:moveTo>
                <a:lnTo>
                  <a:pt x="5791" y="6204"/>
                </a:lnTo>
                <a:lnTo>
                  <a:pt x="11682" y="12312"/>
                </a:lnTo>
                <a:lnTo>
                  <a:pt x="17673" y="18324"/>
                </a:lnTo>
                <a:lnTo>
                  <a:pt x="23761" y="24237"/>
                </a:lnTo>
                <a:lnTo>
                  <a:pt x="29945" y="30049"/>
                </a:lnTo>
                <a:lnTo>
                  <a:pt x="36224" y="35760"/>
                </a:lnTo>
                <a:lnTo>
                  <a:pt x="42596" y="41367"/>
                </a:lnTo>
                <a:lnTo>
                  <a:pt x="49059" y="46870"/>
                </a:lnTo>
                <a:lnTo>
                  <a:pt x="55611" y="52267"/>
                </a:lnTo>
                <a:lnTo>
                  <a:pt x="62251" y="57555"/>
                </a:lnTo>
                <a:lnTo>
                  <a:pt x="68976" y="62735"/>
                </a:lnTo>
                <a:lnTo>
                  <a:pt x="75786" y="67804"/>
                </a:lnTo>
              </a:path>
            </a:pathLst>
          </a:custGeom>
          <a:noFill/>
          <a:ln w="349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Freeform 91"/>
          <p:cNvSpPr/>
          <p:nvPr/>
        </p:nvSpPr>
        <p:spPr>
          <a:xfrm>
            <a:off x="10096388" y="5637567"/>
            <a:ext cx="87583" cy="51745"/>
          </a:xfrm>
          <a:custGeom>
            <a:avLst/>
            <a:gdLst/>
            <a:ahLst/>
            <a:cxnLst/>
            <a:rect l="l" t="t" r="r" b="b"/>
            <a:pathLst>
              <a:path w="87583" h="51745">
                <a:moveTo>
                  <a:pt x="0" y="0"/>
                </a:moveTo>
                <a:lnTo>
                  <a:pt x="6892" y="4957"/>
                </a:lnTo>
                <a:lnTo>
                  <a:pt x="13864" y="9801"/>
                </a:lnTo>
                <a:lnTo>
                  <a:pt x="20914" y="14530"/>
                </a:lnTo>
                <a:lnTo>
                  <a:pt x="28041" y="19144"/>
                </a:lnTo>
                <a:lnTo>
                  <a:pt x="35243" y="23641"/>
                </a:lnTo>
                <a:lnTo>
                  <a:pt x="42518" y="28019"/>
                </a:lnTo>
                <a:lnTo>
                  <a:pt x="49863" y="32279"/>
                </a:lnTo>
                <a:lnTo>
                  <a:pt x="57278" y="36417"/>
                </a:lnTo>
                <a:lnTo>
                  <a:pt x="64759" y="40434"/>
                </a:lnTo>
                <a:lnTo>
                  <a:pt x="72305" y="44329"/>
                </a:lnTo>
                <a:lnTo>
                  <a:pt x="79914" y="48099"/>
                </a:lnTo>
                <a:lnTo>
                  <a:pt x="87583" y="51745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Freeform 92"/>
          <p:cNvSpPr/>
          <p:nvPr/>
        </p:nvSpPr>
        <p:spPr>
          <a:xfrm>
            <a:off x="10183971" y="5689312"/>
            <a:ext cx="96016" cy="33698"/>
          </a:xfrm>
          <a:custGeom>
            <a:avLst/>
            <a:gdLst/>
            <a:ahLst/>
            <a:cxnLst/>
            <a:rect l="l" t="t" r="r" b="b"/>
            <a:pathLst>
              <a:path w="96016" h="33698">
                <a:moveTo>
                  <a:pt x="0" y="0"/>
                </a:moveTo>
                <a:lnTo>
                  <a:pt x="7729" y="3520"/>
                </a:lnTo>
                <a:lnTo>
                  <a:pt x="15514" y="6913"/>
                </a:lnTo>
                <a:lnTo>
                  <a:pt x="23353" y="10179"/>
                </a:lnTo>
                <a:lnTo>
                  <a:pt x="31245" y="13317"/>
                </a:lnTo>
                <a:lnTo>
                  <a:pt x="39188" y="16325"/>
                </a:lnTo>
                <a:lnTo>
                  <a:pt x="47179" y="19203"/>
                </a:lnTo>
                <a:lnTo>
                  <a:pt x="55216" y="21950"/>
                </a:lnTo>
                <a:lnTo>
                  <a:pt x="63296" y="24565"/>
                </a:lnTo>
                <a:lnTo>
                  <a:pt x="71419" y="27049"/>
                </a:lnTo>
                <a:lnTo>
                  <a:pt x="79581" y="29399"/>
                </a:lnTo>
                <a:lnTo>
                  <a:pt x="87781" y="31616"/>
                </a:lnTo>
                <a:lnTo>
                  <a:pt x="96016" y="33698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Freeform 93"/>
          <p:cNvSpPr/>
          <p:nvPr/>
        </p:nvSpPr>
        <p:spPr>
          <a:xfrm>
            <a:off x="10279987" y="5723010"/>
            <a:ext cx="100758" cy="14356"/>
          </a:xfrm>
          <a:custGeom>
            <a:avLst/>
            <a:gdLst/>
            <a:ahLst/>
            <a:cxnLst/>
            <a:rect l="l" t="t" r="r" b="b"/>
            <a:pathLst>
              <a:path w="100758" h="14356">
                <a:moveTo>
                  <a:pt x="0" y="0"/>
                </a:moveTo>
                <a:lnTo>
                  <a:pt x="8268" y="1948"/>
                </a:lnTo>
                <a:lnTo>
                  <a:pt x="16567" y="3760"/>
                </a:lnTo>
                <a:lnTo>
                  <a:pt x="24894" y="5437"/>
                </a:lnTo>
                <a:lnTo>
                  <a:pt x="33248" y="6977"/>
                </a:lnTo>
                <a:lnTo>
                  <a:pt x="41626" y="8381"/>
                </a:lnTo>
                <a:lnTo>
                  <a:pt x="50026" y="9648"/>
                </a:lnTo>
                <a:lnTo>
                  <a:pt x="58445" y="10778"/>
                </a:lnTo>
                <a:lnTo>
                  <a:pt x="66882" y="11770"/>
                </a:lnTo>
                <a:lnTo>
                  <a:pt x="75334" y="12624"/>
                </a:lnTo>
                <a:lnTo>
                  <a:pt x="83799" y="13340"/>
                </a:lnTo>
                <a:lnTo>
                  <a:pt x="92274" y="13917"/>
                </a:lnTo>
                <a:lnTo>
                  <a:pt x="100758" y="14356"/>
                </a:lnTo>
              </a:path>
            </a:pathLst>
          </a:custGeom>
          <a:noFill/>
          <a:ln w="34925">
            <a:solidFill>
              <a:srgbClr val="10428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Freeform 94"/>
          <p:cNvSpPr/>
          <p:nvPr/>
        </p:nvSpPr>
        <p:spPr>
          <a:xfrm>
            <a:off x="10380745" y="5731829"/>
            <a:ext cx="101628" cy="6023"/>
          </a:xfrm>
          <a:custGeom>
            <a:avLst/>
            <a:gdLst/>
            <a:ahLst/>
            <a:cxnLst/>
            <a:rect l="l" t="t" r="r" b="b"/>
            <a:pathLst>
              <a:path w="101628" h="6023">
                <a:moveTo>
                  <a:pt x="0" y="5537"/>
                </a:moveTo>
                <a:lnTo>
                  <a:pt x="8490" y="5838"/>
                </a:lnTo>
                <a:lnTo>
                  <a:pt x="16983" y="6000"/>
                </a:lnTo>
                <a:lnTo>
                  <a:pt x="25479" y="6023"/>
                </a:lnTo>
                <a:lnTo>
                  <a:pt x="33973" y="5907"/>
                </a:lnTo>
                <a:lnTo>
                  <a:pt x="42464" y="5653"/>
                </a:lnTo>
                <a:lnTo>
                  <a:pt x="50950" y="5260"/>
                </a:lnTo>
                <a:lnTo>
                  <a:pt x="59429" y="4729"/>
                </a:lnTo>
                <a:lnTo>
                  <a:pt x="67897" y="4059"/>
                </a:lnTo>
                <a:lnTo>
                  <a:pt x="76354" y="3251"/>
                </a:lnTo>
                <a:lnTo>
                  <a:pt x="84796" y="2305"/>
                </a:lnTo>
                <a:lnTo>
                  <a:pt x="93222" y="1221"/>
                </a:lnTo>
                <a:lnTo>
                  <a:pt x="101628" y="0"/>
                </a:lnTo>
              </a:path>
            </a:pathLst>
          </a:custGeom>
          <a:noFill/>
          <a:ln w="34925">
            <a:solidFill>
              <a:srgbClr val="1C5CA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Freeform 95"/>
          <p:cNvSpPr/>
          <p:nvPr/>
        </p:nvSpPr>
        <p:spPr>
          <a:xfrm>
            <a:off x="10482373" y="5706611"/>
            <a:ext cx="98593" cy="25218"/>
          </a:xfrm>
          <a:custGeom>
            <a:avLst/>
            <a:gdLst/>
            <a:ahLst/>
            <a:cxnLst/>
            <a:rect l="l" t="t" r="r" b="b"/>
            <a:pathLst>
              <a:path w="98593" h="25218">
                <a:moveTo>
                  <a:pt x="0" y="25218"/>
                </a:moveTo>
                <a:lnTo>
                  <a:pt x="8386" y="23860"/>
                </a:lnTo>
                <a:lnTo>
                  <a:pt x="16748" y="22365"/>
                </a:lnTo>
                <a:lnTo>
                  <a:pt x="25084" y="20733"/>
                </a:lnTo>
                <a:lnTo>
                  <a:pt x="33393" y="18966"/>
                </a:lnTo>
                <a:lnTo>
                  <a:pt x="41671" y="17063"/>
                </a:lnTo>
                <a:lnTo>
                  <a:pt x="49917" y="15026"/>
                </a:lnTo>
                <a:lnTo>
                  <a:pt x="58129" y="12854"/>
                </a:lnTo>
                <a:lnTo>
                  <a:pt x="66304" y="10548"/>
                </a:lnTo>
                <a:lnTo>
                  <a:pt x="74440" y="8109"/>
                </a:lnTo>
                <a:lnTo>
                  <a:pt x="82535" y="5537"/>
                </a:lnTo>
                <a:lnTo>
                  <a:pt x="90587" y="2834"/>
                </a:lnTo>
                <a:lnTo>
                  <a:pt x="98593" y="0"/>
                </a:lnTo>
              </a:path>
            </a:pathLst>
          </a:custGeom>
          <a:noFill/>
          <a:ln w="349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Freeform 96"/>
          <p:cNvSpPr/>
          <p:nvPr/>
        </p:nvSpPr>
        <p:spPr>
          <a:xfrm>
            <a:off x="10580966" y="5588643"/>
            <a:ext cx="186979" cy="117968"/>
          </a:xfrm>
          <a:custGeom>
            <a:avLst/>
            <a:gdLst/>
            <a:ahLst/>
            <a:cxnLst/>
            <a:rect l="l" t="t" r="r" b="b"/>
            <a:pathLst>
              <a:path w="186979" h="117968">
                <a:moveTo>
                  <a:pt x="0" y="117968"/>
                </a:moveTo>
                <a:lnTo>
                  <a:pt x="16014" y="111850"/>
                </a:lnTo>
                <a:lnTo>
                  <a:pt x="31816" y="105208"/>
                </a:lnTo>
                <a:lnTo>
                  <a:pt x="47390" y="98049"/>
                </a:lnTo>
                <a:lnTo>
                  <a:pt x="62719" y="90381"/>
                </a:lnTo>
                <a:lnTo>
                  <a:pt x="77785" y="82211"/>
                </a:lnTo>
                <a:lnTo>
                  <a:pt x="92573" y="73550"/>
                </a:lnTo>
                <a:lnTo>
                  <a:pt x="107067" y="64406"/>
                </a:lnTo>
                <a:lnTo>
                  <a:pt x="121250" y="54789"/>
                </a:lnTo>
                <a:lnTo>
                  <a:pt x="135107" y="44710"/>
                </a:lnTo>
                <a:lnTo>
                  <a:pt x="148623" y="34180"/>
                </a:lnTo>
                <a:lnTo>
                  <a:pt x="161783" y="23210"/>
                </a:lnTo>
                <a:lnTo>
                  <a:pt x="174573" y="11813"/>
                </a:lnTo>
                <a:lnTo>
                  <a:pt x="186979" y="0"/>
                </a:lnTo>
              </a:path>
            </a:pathLst>
          </a:custGeom>
          <a:noFill/>
          <a:ln w="31750">
            <a:solidFill>
              <a:srgbClr val="D03B3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98" name="Connector 97"/>
          <p:cNvCxnSpPr/>
          <p:nvPr/>
        </p:nvCxnSpPr>
        <p:spPr>
          <a:xfrm>
            <a:off x="10709536" y="5530350"/>
            <a:ext cx="116818" cy="116586"/>
          </a:xfrm>
          <a:prstGeom prst="line">
            <a:avLst/>
          </a:prstGeom>
          <a:ln w="2540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Connector 98"/>
          <p:cNvCxnSpPr/>
          <p:nvPr/>
        </p:nvCxnSpPr>
        <p:spPr>
          <a:xfrm flipV="1">
            <a:off x="10709536" y="5530350"/>
            <a:ext cx="116818" cy="116586"/>
          </a:xfrm>
          <a:prstGeom prst="line">
            <a:avLst/>
          </a:prstGeom>
          <a:ln w="2540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>
            <a:off x="8754953" y="4494276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1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24.6도 초과 회전</a:t>
            </a:r>
          </a:p>
        </p:txBody>
      </p:sp>
      <p:sp>
        <p:nvSpPr>
          <p:cNvPr id="101" name="Rounded Rectangle 100"/>
          <p:cNvSpPr/>
          <p:nvPr/>
        </p:nvSpPr>
        <p:spPr>
          <a:xfrm>
            <a:off x="11393425" y="6473952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D03B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NG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8586216" y="6473952"/>
            <a:ext cx="276148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20 mm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호길이 초과 -&gt; 24.6도 과회전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56032"/>
            <a:ext cx="112471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GRID C  (2/3)</a:t>
            </a:r>
          </a:p>
          <a:p>
            <a:pPr algn="l"/>
            <a:r>
              <a:rPr sz="20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격자 C - 값의 크고 작음이 만드는 차이 : LaserOnDelay / Wobble 진폭</a:t>
            </a:r>
          </a:p>
          <a:p>
            <a:pPr algn="l">
              <a:spcBef>
                <a:spcPts val="300"/>
              </a:spcBef>
            </a:pPr>
            <a:r>
              <a:rPr sz="10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각 행은 파라미터 하나를 작게 / 권장 / 크게 3단으로 비교합니다.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57400" y="1216152"/>
            <a:ext cx="306324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작게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21808" y="1216152"/>
            <a:ext cx="306324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권장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86216" y="1216152"/>
            <a:ext cx="306324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크게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2212848"/>
            <a:ext cx="14630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LaserOnDelay</a:t>
            </a:r>
          </a:p>
          <a:p>
            <a:pPr algn="l">
              <a:spcBef>
                <a:spcPts val="200"/>
              </a:spcBef>
            </a:pPr>
            <a:r>
              <a:rPr sz="80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음수 = 선행 발광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057400" y="1481328"/>
            <a:ext cx="3063240" cy="217627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0" name="Connector 9"/>
          <p:cNvCxnSpPr/>
          <p:nvPr/>
        </p:nvCxnSpPr>
        <p:spPr>
          <a:xfrm>
            <a:off x="2304016" y="3320796"/>
            <a:ext cx="181718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2394875" y="3230118"/>
            <a:ext cx="0" cy="18135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511694" y="3243072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13" name="Connector 12"/>
          <p:cNvCxnSpPr/>
          <p:nvPr/>
        </p:nvCxnSpPr>
        <p:spPr>
          <a:xfrm flipV="1">
            <a:off x="2394875" y="2617145"/>
            <a:ext cx="991819" cy="703651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V="1">
            <a:off x="3208166" y="2617145"/>
            <a:ext cx="178528" cy="126657"/>
          </a:xfrm>
          <a:prstGeom prst="line">
            <a:avLst/>
          </a:prstGeom>
          <a:ln w="3175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Freeform 14"/>
          <p:cNvSpPr/>
          <p:nvPr/>
        </p:nvSpPr>
        <p:spPr>
          <a:xfrm>
            <a:off x="3386694" y="2617145"/>
            <a:ext cx="665456" cy="340939"/>
          </a:xfrm>
          <a:custGeom>
            <a:avLst/>
            <a:gdLst/>
            <a:ahLst/>
            <a:cxnLst/>
            <a:rect l="l" t="t" r="r" b="b"/>
            <a:pathLst>
              <a:path w="665456" h="340939">
                <a:moveTo>
                  <a:pt x="0" y="0"/>
                </a:moveTo>
                <a:lnTo>
                  <a:pt x="6494" y="16885"/>
                </a:lnTo>
                <a:lnTo>
                  <a:pt x="13575" y="33533"/>
                </a:lnTo>
                <a:lnTo>
                  <a:pt x="21234" y="49925"/>
                </a:lnTo>
                <a:lnTo>
                  <a:pt x="29461" y="66040"/>
                </a:lnTo>
                <a:lnTo>
                  <a:pt x="38247" y="81859"/>
                </a:lnTo>
                <a:lnTo>
                  <a:pt x="47581" y="97361"/>
                </a:lnTo>
                <a:lnTo>
                  <a:pt x="57451" y="112530"/>
                </a:lnTo>
                <a:lnTo>
                  <a:pt x="67846" y="127345"/>
                </a:lnTo>
                <a:lnTo>
                  <a:pt x="78752" y="141790"/>
                </a:lnTo>
                <a:lnTo>
                  <a:pt x="90157" y="155845"/>
                </a:lnTo>
                <a:lnTo>
                  <a:pt x="102046" y="169495"/>
                </a:lnTo>
                <a:lnTo>
                  <a:pt x="114405" y="182723"/>
                </a:lnTo>
                <a:lnTo>
                  <a:pt x="127220" y="195512"/>
                </a:lnTo>
                <a:lnTo>
                  <a:pt x="140474" y="207846"/>
                </a:lnTo>
                <a:lnTo>
                  <a:pt x="154151" y="219712"/>
                </a:lnTo>
                <a:lnTo>
                  <a:pt x="168235" y="231094"/>
                </a:lnTo>
                <a:lnTo>
                  <a:pt x="182708" y="241979"/>
                </a:lnTo>
                <a:lnTo>
                  <a:pt x="197553" y="252353"/>
                </a:lnTo>
                <a:lnTo>
                  <a:pt x="212751" y="262203"/>
                </a:lnTo>
                <a:lnTo>
                  <a:pt x="228285" y="271518"/>
                </a:lnTo>
                <a:lnTo>
                  <a:pt x="244135" y="280287"/>
                </a:lnTo>
                <a:lnTo>
                  <a:pt x="260282" y="288498"/>
                </a:lnTo>
                <a:lnTo>
                  <a:pt x="276707" y="296141"/>
                </a:lnTo>
                <a:lnTo>
                  <a:pt x="293389" y="303208"/>
                </a:lnTo>
                <a:lnTo>
                  <a:pt x="310307" y="309690"/>
                </a:lnTo>
                <a:lnTo>
                  <a:pt x="327442" y="315578"/>
                </a:lnTo>
                <a:lnTo>
                  <a:pt x="344773" y="320866"/>
                </a:lnTo>
                <a:lnTo>
                  <a:pt x="362278" y="325547"/>
                </a:lnTo>
                <a:lnTo>
                  <a:pt x="379935" y="329615"/>
                </a:lnTo>
                <a:lnTo>
                  <a:pt x="397725" y="333066"/>
                </a:lnTo>
                <a:lnTo>
                  <a:pt x="415624" y="335896"/>
                </a:lnTo>
                <a:lnTo>
                  <a:pt x="433611" y="338100"/>
                </a:lnTo>
                <a:lnTo>
                  <a:pt x="451665" y="339676"/>
                </a:lnTo>
                <a:lnTo>
                  <a:pt x="469762" y="340623"/>
                </a:lnTo>
                <a:lnTo>
                  <a:pt x="487882" y="340939"/>
                </a:lnTo>
                <a:lnTo>
                  <a:pt x="506001" y="340623"/>
                </a:lnTo>
                <a:lnTo>
                  <a:pt x="524099" y="339676"/>
                </a:lnTo>
                <a:lnTo>
                  <a:pt x="542152" y="338100"/>
                </a:lnTo>
                <a:lnTo>
                  <a:pt x="560140" y="335896"/>
                </a:lnTo>
                <a:lnTo>
                  <a:pt x="578039" y="333066"/>
                </a:lnTo>
                <a:lnTo>
                  <a:pt x="595828" y="329615"/>
                </a:lnTo>
                <a:lnTo>
                  <a:pt x="613486" y="325547"/>
                </a:lnTo>
                <a:lnTo>
                  <a:pt x="630991" y="320866"/>
                </a:lnTo>
                <a:lnTo>
                  <a:pt x="648321" y="315578"/>
                </a:lnTo>
                <a:lnTo>
                  <a:pt x="665456" y="309690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226137" y="1714500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1">
                <a:solidFill>
                  <a:srgbClr val="D03B3B"/>
                </a:solidFill>
                <a:latin typeface="맑은 고딕"/>
                <a:ea typeface="맑은 고딕"/>
                <a:cs typeface="맑은 고딕"/>
              </a:rPr>
              <a:t>점프 구간 선행 발광 1.8 mm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864609" y="3694176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FAB2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주의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57400" y="3694176"/>
            <a:ext cx="276148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-1800 us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현장값 · 점프 끝 1.8 mm 발광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321808" y="1481328"/>
            <a:ext cx="3063240" cy="217627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0" name="Connector 19"/>
          <p:cNvCxnSpPr/>
          <p:nvPr/>
        </p:nvCxnSpPr>
        <p:spPr>
          <a:xfrm>
            <a:off x="5568424" y="3320796"/>
            <a:ext cx="181718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5659283" y="3230118"/>
            <a:ext cx="0" cy="18135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776102" y="3243072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23" name="Connector 22"/>
          <p:cNvCxnSpPr/>
          <p:nvPr/>
        </p:nvCxnSpPr>
        <p:spPr>
          <a:xfrm flipV="1">
            <a:off x="5659283" y="2617145"/>
            <a:ext cx="991819" cy="703651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 flipV="1">
            <a:off x="6621347" y="2617145"/>
            <a:ext cx="29755" cy="21109"/>
          </a:xfrm>
          <a:prstGeom prst="line">
            <a:avLst/>
          </a:prstGeom>
          <a:ln w="31750">
            <a:solidFill>
              <a:srgbClr val="D03B3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Freeform 24"/>
          <p:cNvSpPr/>
          <p:nvPr/>
        </p:nvSpPr>
        <p:spPr>
          <a:xfrm>
            <a:off x="6651102" y="2617145"/>
            <a:ext cx="665456" cy="340939"/>
          </a:xfrm>
          <a:custGeom>
            <a:avLst/>
            <a:gdLst/>
            <a:ahLst/>
            <a:cxnLst/>
            <a:rect l="l" t="t" r="r" b="b"/>
            <a:pathLst>
              <a:path w="665456" h="340939">
                <a:moveTo>
                  <a:pt x="0" y="0"/>
                </a:moveTo>
                <a:lnTo>
                  <a:pt x="6494" y="16885"/>
                </a:lnTo>
                <a:lnTo>
                  <a:pt x="13575" y="33533"/>
                </a:lnTo>
                <a:lnTo>
                  <a:pt x="21234" y="49925"/>
                </a:lnTo>
                <a:lnTo>
                  <a:pt x="29461" y="66040"/>
                </a:lnTo>
                <a:lnTo>
                  <a:pt x="38247" y="81859"/>
                </a:lnTo>
                <a:lnTo>
                  <a:pt x="47581" y="97361"/>
                </a:lnTo>
                <a:lnTo>
                  <a:pt x="57451" y="112530"/>
                </a:lnTo>
                <a:lnTo>
                  <a:pt x="67846" y="127345"/>
                </a:lnTo>
                <a:lnTo>
                  <a:pt x="78752" y="141790"/>
                </a:lnTo>
                <a:lnTo>
                  <a:pt x="90157" y="155845"/>
                </a:lnTo>
                <a:lnTo>
                  <a:pt x="102046" y="169495"/>
                </a:lnTo>
                <a:lnTo>
                  <a:pt x="114405" y="182723"/>
                </a:lnTo>
                <a:lnTo>
                  <a:pt x="127220" y="195512"/>
                </a:lnTo>
                <a:lnTo>
                  <a:pt x="140474" y="207846"/>
                </a:lnTo>
                <a:lnTo>
                  <a:pt x="154151" y="219712"/>
                </a:lnTo>
                <a:lnTo>
                  <a:pt x="168235" y="231094"/>
                </a:lnTo>
                <a:lnTo>
                  <a:pt x="182708" y="241979"/>
                </a:lnTo>
                <a:lnTo>
                  <a:pt x="197553" y="252353"/>
                </a:lnTo>
                <a:lnTo>
                  <a:pt x="212751" y="262203"/>
                </a:lnTo>
                <a:lnTo>
                  <a:pt x="228285" y="271518"/>
                </a:lnTo>
                <a:lnTo>
                  <a:pt x="244135" y="280287"/>
                </a:lnTo>
                <a:lnTo>
                  <a:pt x="260282" y="288498"/>
                </a:lnTo>
                <a:lnTo>
                  <a:pt x="276707" y="296141"/>
                </a:lnTo>
                <a:lnTo>
                  <a:pt x="293389" y="303208"/>
                </a:lnTo>
                <a:lnTo>
                  <a:pt x="310307" y="309690"/>
                </a:lnTo>
                <a:lnTo>
                  <a:pt x="327442" y="315578"/>
                </a:lnTo>
                <a:lnTo>
                  <a:pt x="344773" y="320866"/>
                </a:lnTo>
                <a:lnTo>
                  <a:pt x="362278" y="325547"/>
                </a:lnTo>
                <a:lnTo>
                  <a:pt x="379935" y="329615"/>
                </a:lnTo>
                <a:lnTo>
                  <a:pt x="397725" y="333066"/>
                </a:lnTo>
                <a:lnTo>
                  <a:pt x="415624" y="335896"/>
                </a:lnTo>
                <a:lnTo>
                  <a:pt x="433611" y="338100"/>
                </a:lnTo>
                <a:lnTo>
                  <a:pt x="451665" y="339676"/>
                </a:lnTo>
                <a:lnTo>
                  <a:pt x="469762" y="340623"/>
                </a:lnTo>
                <a:lnTo>
                  <a:pt x="487882" y="340939"/>
                </a:lnTo>
                <a:lnTo>
                  <a:pt x="506001" y="340623"/>
                </a:lnTo>
                <a:lnTo>
                  <a:pt x="524099" y="339676"/>
                </a:lnTo>
                <a:lnTo>
                  <a:pt x="542152" y="338100"/>
                </a:lnTo>
                <a:lnTo>
                  <a:pt x="560140" y="335896"/>
                </a:lnTo>
                <a:lnTo>
                  <a:pt x="578039" y="333066"/>
                </a:lnTo>
                <a:lnTo>
                  <a:pt x="595828" y="329615"/>
                </a:lnTo>
                <a:lnTo>
                  <a:pt x="613486" y="325547"/>
                </a:lnTo>
                <a:lnTo>
                  <a:pt x="630991" y="320866"/>
                </a:lnTo>
                <a:lnTo>
                  <a:pt x="648321" y="315578"/>
                </a:lnTo>
                <a:lnTo>
                  <a:pt x="665456" y="309690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8129017" y="3694176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321808" y="3694176"/>
            <a:ext cx="276148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-200 us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0.2 mm · 시작부 언더필 방지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586216" y="1481328"/>
            <a:ext cx="3063240" cy="217627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9" name="Connector 28"/>
          <p:cNvCxnSpPr/>
          <p:nvPr/>
        </p:nvCxnSpPr>
        <p:spPr>
          <a:xfrm>
            <a:off x="8832832" y="3320796"/>
            <a:ext cx="181718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8923691" y="3230118"/>
            <a:ext cx="0" cy="18135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9040510" y="3243072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32" name="Connector 31"/>
          <p:cNvCxnSpPr/>
          <p:nvPr/>
        </p:nvCxnSpPr>
        <p:spPr>
          <a:xfrm flipV="1">
            <a:off x="8923691" y="2617145"/>
            <a:ext cx="991819" cy="703651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Freeform 32"/>
          <p:cNvSpPr/>
          <p:nvPr/>
        </p:nvSpPr>
        <p:spPr>
          <a:xfrm>
            <a:off x="9915510" y="2617145"/>
            <a:ext cx="665456" cy="340939"/>
          </a:xfrm>
          <a:custGeom>
            <a:avLst/>
            <a:gdLst/>
            <a:ahLst/>
            <a:cxnLst/>
            <a:rect l="l" t="t" r="r" b="b"/>
            <a:pathLst>
              <a:path w="665456" h="340939">
                <a:moveTo>
                  <a:pt x="0" y="0"/>
                </a:moveTo>
                <a:lnTo>
                  <a:pt x="6494" y="16885"/>
                </a:lnTo>
                <a:lnTo>
                  <a:pt x="13575" y="33533"/>
                </a:lnTo>
                <a:lnTo>
                  <a:pt x="21234" y="49925"/>
                </a:lnTo>
                <a:lnTo>
                  <a:pt x="29461" y="66040"/>
                </a:lnTo>
                <a:lnTo>
                  <a:pt x="38247" y="81859"/>
                </a:lnTo>
                <a:lnTo>
                  <a:pt x="47581" y="97361"/>
                </a:lnTo>
                <a:lnTo>
                  <a:pt x="57451" y="112530"/>
                </a:lnTo>
                <a:lnTo>
                  <a:pt x="67846" y="127345"/>
                </a:lnTo>
                <a:lnTo>
                  <a:pt x="78752" y="141790"/>
                </a:lnTo>
                <a:lnTo>
                  <a:pt x="90157" y="155845"/>
                </a:lnTo>
                <a:lnTo>
                  <a:pt x="102046" y="169495"/>
                </a:lnTo>
                <a:lnTo>
                  <a:pt x="114405" y="182723"/>
                </a:lnTo>
                <a:lnTo>
                  <a:pt x="127220" y="195512"/>
                </a:lnTo>
                <a:lnTo>
                  <a:pt x="140474" y="207846"/>
                </a:lnTo>
                <a:lnTo>
                  <a:pt x="154151" y="219712"/>
                </a:lnTo>
                <a:lnTo>
                  <a:pt x="168235" y="231094"/>
                </a:lnTo>
                <a:lnTo>
                  <a:pt x="182708" y="241979"/>
                </a:lnTo>
                <a:lnTo>
                  <a:pt x="197553" y="252353"/>
                </a:lnTo>
                <a:lnTo>
                  <a:pt x="212751" y="262203"/>
                </a:lnTo>
                <a:lnTo>
                  <a:pt x="228285" y="271518"/>
                </a:lnTo>
                <a:lnTo>
                  <a:pt x="244135" y="280287"/>
                </a:lnTo>
                <a:lnTo>
                  <a:pt x="260282" y="288498"/>
                </a:lnTo>
                <a:lnTo>
                  <a:pt x="276707" y="296141"/>
                </a:lnTo>
                <a:lnTo>
                  <a:pt x="293389" y="303208"/>
                </a:lnTo>
                <a:lnTo>
                  <a:pt x="310307" y="309690"/>
                </a:lnTo>
                <a:lnTo>
                  <a:pt x="327442" y="315578"/>
                </a:lnTo>
                <a:lnTo>
                  <a:pt x="344773" y="320866"/>
                </a:lnTo>
                <a:lnTo>
                  <a:pt x="362278" y="325547"/>
                </a:lnTo>
                <a:lnTo>
                  <a:pt x="379935" y="329615"/>
                </a:lnTo>
                <a:lnTo>
                  <a:pt x="397725" y="333066"/>
                </a:lnTo>
                <a:lnTo>
                  <a:pt x="415624" y="335896"/>
                </a:lnTo>
                <a:lnTo>
                  <a:pt x="433611" y="338100"/>
                </a:lnTo>
                <a:lnTo>
                  <a:pt x="451665" y="339676"/>
                </a:lnTo>
                <a:lnTo>
                  <a:pt x="469762" y="340623"/>
                </a:lnTo>
                <a:lnTo>
                  <a:pt x="487882" y="340939"/>
                </a:lnTo>
                <a:lnTo>
                  <a:pt x="506001" y="340623"/>
                </a:lnTo>
                <a:lnTo>
                  <a:pt x="524099" y="339676"/>
                </a:lnTo>
                <a:lnTo>
                  <a:pt x="542152" y="338100"/>
                </a:lnTo>
                <a:lnTo>
                  <a:pt x="560140" y="335896"/>
                </a:lnTo>
                <a:lnTo>
                  <a:pt x="578039" y="333066"/>
                </a:lnTo>
                <a:lnTo>
                  <a:pt x="595828" y="329615"/>
                </a:lnTo>
                <a:lnTo>
                  <a:pt x="613486" y="325547"/>
                </a:lnTo>
                <a:lnTo>
                  <a:pt x="630991" y="320866"/>
                </a:lnTo>
                <a:lnTo>
                  <a:pt x="648321" y="315578"/>
                </a:lnTo>
                <a:lnTo>
                  <a:pt x="665456" y="309690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11393425" y="3694176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586216" y="3694176"/>
            <a:ext cx="276148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0 us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선행 발광 없음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920" y="4992624"/>
            <a:ext cx="14630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Wobble 진폭</a:t>
            </a:r>
          </a:p>
          <a:p>
            <a:pPr algn="l">
              <a:spcBef>
                <a:spcPts val="200"/>
              </a:spcBef>
            </a:pPr>
            <a:r>
              <a:rPr sz="80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Transversal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057400" y="4261104"/>
            <a:ext cx="3063240" cy="217627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38" name="Connector 37"/>
          <p:cNvCxnSpPr/>
          <p:nvPr/>
        </p:nvCxnSpPr>
        <p:spPr>
          <a:xfrm>
            <a:off x="2304016" y="6100572"/>
            <a:ext cx="181718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>
            <a:off x="2394875" y="6009894"/>
            <a:ext cx="0" cy="18135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511694" y="6022848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41" name="Connector 40"/>
          <p:cNvCxnSpPr/>
          <p:nvPr/>
        </p:nvCxnSpPr>
        <p:spPr>
          <a:xfrm flipV="1">
            <a:off x="2394875" y="5396921"/>
            <a:ext cx="991819" cy="703651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Freeform 41"/>
          <p:cNvSpPr/>
          <p:nvPr/>
        </p:nvSpPr>
        <p:spPr>
          <a:xfrm>
            <a:off x="3386694" y="5396921"/>
            <a:ext cx="665456" cy="340939"/>
          </a:xfrm>
          <a:custGeom>
            <a:avLst/>
            <a:gdLst/>
            <a:ahLst/>
            <a:cxnLst/>
            <a:rect l="l" t="t" r="r" b="b"/>
            <a:pathLst>
              <a:path w="665456" h="340939">
                <a:moveTo>
                  <a:pt x="0" y="0"/>
                </a:moveTo>
                <a:lnTo>
                  <a:pt x="6494" y="16885"/>
                </a:lnTo>
                <a:lnTo>
                  <a:pt x="13575" y="33533"/>
                </a:lnTo>
                <a:lnTo>
                  <a:pt x="21234" y="49925"/>
                </a:lnTo>
                <a:lnTo>
                  <a:pt x="29461" y="66040"/>
                </a:lnTo>
                <a:lnTo>
                  <a:pt x="38247" y="81859"/>
                </a:lnTo>
                <a:lnTo>
                  <a:pt x="47581" y="97361"/>
                </a:lnTo>
                <a:lnTo>
                  <a:pt x="57451" y="112530"/>
                </a:lnTo>
                <a:lnTo>
                  <a:pt x="67846" y="127345"/>
                </a:lnTo>
                <a:lnTo>
                  <a:pt x="78752" y="141790"/>
                </a:lnTo>
                <a:lnTo>
                  <a:pt x="90157" y="155845"/>
                </a:lnTo>
                <a:lnTo>
                  <a:pt x="102046" y="169495"/>
                </a:lnTo>
                <a:lnTo>
                  <a:pt x="114405" y="182723"/>
                </a:lnTo>
                <a:lnTo>
                  <a:pt x="127220" y="195512"/>
                </a:lnTo>
                <a:lnTo>
                  <a:pt x="140474" y="207846"/>
                </a:lnTo>
                <a:lnTo>
                  <a:pt x="154151" y="219712"/>
                </a:lnTo>
                <a:lnTo>
                  <a:pt x="168235" y="231094"/>
                </a:lnTo>
                <a:lnTo>
                  <a:pt x="182708" y="241979"/>
                </a:lnTo>
                <a:lnTo>
                  <a:pt x="197553" y="252353"/>
                </a:lnTo>
                <a:lnTo>
                  <a:pt x="212751" y="262203"/>
                </a:lnTo>
                <a:lnTo>
                  <a:pt x="228285" y="271518"/>
                </a:lnTo>
                <a:lnTo>
                  <a:pt x="244135" y="280287"/>
                </a:lnTo>
                <a:lnTo>
                  <a:pt x="260282" y="288498"/>
                </a:lnTo>
                <a:lnTo>
                  <a:pt x="276707" y="296141"/>
                </a:lnTo>
                <a:lnTo>
                  <a:pt x="293389" y="303208"/>
                </a:lnTo>
                <a:lnTo>
                  <a:pt x="310307" y="309690"/>
                </a:lnTo>
                <a:lnTo>
                  <a:pt x="327442" y="315578"/>
                </a:lnTo>
                <a:lnTo>
                  <a:pt x="344773" y="320866"/>
                </a:lnTo>
                <a:lnTo>
                  <a:pt x="362278" y="325547"/>
                </a:lnTo>
                <a:lnTo>
                  <a:pt x="379935" y="329615"/>
                </a:lnTo>
                <a:lnTo>
                  <a:pt x="397725" y="333066"/>
                </a:lnTo>
                <a:lnTo>
                  <a:pt x="415624" y="335896"/>
                </a:lnTo>
                <a:lnTo>
                  <a:pt x="433611" y="338100"/>
                </a:lnTo>
                <a:lnTo>
                  <a:pt x="451665" y="339676"/>
                </a:lnTo>
                <a:lnTo>
                  <a:pt x="469762" y="340623"/>
                </a:lnTo>
                <a:lnTo>
                  <a:pt x="487882" y="340939"/>
                </a:lnTo>
                <a:lnTo>
                  <a:pt x="506001" y="340623"/>
                </a:lnTo>
                <a:lnTo>
                  <a:pt x="524099" y="339676"/>
                </a:lnTo>
                <a:lnTo>
                  <a:pt x="542152" y="338100"/>
                </a:lnTo>
                <a:lnTo>
                  <a:pt x="560140" y="335896"/>
                </a:lnTo>
                <a:lnTo>
                  <a:pt x="578039" y="333066"/>
                </a:lnTo>
                <a:lnTo>
                  <a:pt x="595828" y="329615"/>
                </a:lnTo>
                <a:lnTo>
                  <a:pt x="613486" y="325547"/>
                </a:lnTo>
                <a:lnTo>
                  <a:pt x="630991" y="320866"/>
                </a:lnTo>
                <a:lnTo>
                  <a:pt x="648321" y="315578"/>
                </a:lnTo>
                <a:lnTo>
                  <a:pt x="665456" y="309690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Freeform 42"/>
          <p:cNvSpPr/>
          <p:nvPr/>
        </p:nvSpPr>
        <p:spPr>
          <a:xfrm>
            <a:off x="3354735" y="5401374"/>
            <a:ext cx="715582" cy="375011"/>
          </a:xfrm>
          <a:custGeom>
            <a:avLst/>
            <a:gdLst/>
            <a:ahLst/>
            <a:cxnLst/>
            <a:rect l="l" t="t" r="r" b="b"/>
            <a:pathLst>
              <a:path w="715582" h="375011">
                <a:moveTo>
                  <a:pt x="38959" y="13677"/>
                </a:moveTo>
                <a:lnTo>
                  <a:pt x="20217" y="22345"/>
                </a:lnTo>
                <a:lnTo>
                  <a:pt x="5578" y="24463"/>
                </a:lnTo>
                <a:lnTo>
                  <a:pt x="0" y="20506"/>
                </a:lnTo>
                <a:lnTo>
                  <a:pt x="5634" y="12764"/>
                </a:lnTo>
                <a:lnTo>
                  <a:pt x="21155" y="4717"/>
                </a:lnTo>
                <a:lnTo>
                  <a:pt x="42260" y="0"/>
                </a:lnTo>
                <a:lnTo>
                  <a:pt x="63114" y="1281"/>
                </a:lnTo>
                <a:lnTo>
                  <a:pt x="78156" y="9439"/>
                </a:lnTo>
                <a:lnTo>
                  <a:pt x="83623" y="23324"/>
                </a:lnTo>
                <a:lnTo>
                  <a:pt x="78483" y="40146"/>
                </a:lnTo>
                <a:lnTo>
                  <a:pt x="64741" y="56279"/>
                </a:lnTo>
                <a:lnTo>
                  <a:pt x="47019" y="68223"/>
                </a:lnTo>
                <a:lnTo>
                  <a:pt x="31260" y="73579"/>
                </a:lnTo>
                <a:lnTo>
                  <a:pt x="22871" y="71801"/>
                </a:lnTo>
                <a:lnTo>
                  <a:pt x="24980" y="64469"/>
                </a:lnTo>
                <a:lnTo>
                  <a:pt x="37453" y="54878"/>
                </a:lnTo>
                <a:lnTo>
                  <a:pt x="57008" y="47072"/>
                </a:lnTo>
                <a:lnTo>
                  <a:pt x="78346" y="44593"/>
                </a:lnTo>
                <a:lnTo>
                  <a:pt x="95838" y="49374"/>
                </a:lnTo>
                <a:lnTo>
                  <a:pt x="105117" y="61186"/>
                </a:lnTo>
                <a:lnTo>
                  <a:pt x="104183" y="77768"/>
                </a:lnTo>
                <a:lnTo>
                  <a:pt x="93938" y="95510"/>
                </a:lnTo>
                <a:lnTo>
                  <a:pt x="78063" y="110410"/>
                </a:lnTo>
                <a:lnTo>
                  <a:pt x="62034" y="119156"/>
                </a:lnTo>
                <a:lnTo>
                  <a:pt x="51441" y="120136"/>
                </a:lnTo>
                <a:lnTo>
                  <a:pt x="50197" y="114030"/>
                </a:lnTo>
                <a:lnTo>
                  <a:pt x="59305" y="103692"/>
                </a:lnTo>
                <a:lnTo>
                  <a:pt x="76599" y="93325"/>
                </a:lnTo>
                <a:lnTo>
                  <a:pt x="97534" y="87178"/>
                </a:lnTo>
                <a:lnTo>
                  <a:pt x="116663" y="88212"/>
                </a:lnTo>
                <a:lnTo>
                  <a:pt x="129234" y="97221"/>
                </a:lnTo>
                <a:lnTo>
                  <a:pt x="132419" y="112673"/>
                </a:lnTo>
                <a:lnTo>
                  <a:pt x="126046" y="131217"/>
                </a:lnTo>
                <a:lnTo>
                  <a:pt x="112750" y="148568"/>
                </a:lnTo>
                <a:lnTo>
                  <a:pt x="97320" y="160652"/>
                </a:lnTo>
                <a:lnTo>
                  <a:pt x="85258" y="164803"/>
                </a:lnTo>
                <a:lnTo>
                  <a:pt x="81030" y="160670"/>
                </a:lnTo>
                <a:lnTo>
                  <a:pt x="86657" y="150429"/>
                </a:lnTo>
                <a:lnTo>
                  <a:pt x="101126" y="138174"/>
                </a:lnTo>
                <a:lnTo>
                  <a:pt x="120814" y="128652"/>
                </a:lnTo>
                <a:lnTo>
                  <a:pt x="140704" y="125764"/>
                </a:lnTo>
                <a:lnTo>
                  <a:pt x="155896" y="131377"/>
                </a:lnTo>
                <a:lnTo>
                  <a:pt x="162912" y="144854"/>
                </a:lnTo>
                <a:lnTo>
                  <a:pt x="160589" y="163323"/>
                </a:lnTo>
                <a:lnTo>
                  <a:pt x="150471" y="182466"/>
                </a:lnTo>
                <a:lnTo>
                  <a:pt x="136479" y="197632"/>
                </a:lnTo>
                <a:lnTo>
                  <a:pt x="123767" y="205180"/>
                </a:lnTo>
                <a:lnTo>
                  <a:pt x="117096" y="203654"/>
                </a:lnTo>
                <a:lnTo>
                  <a:pt x="119332" y="194350"/>
                </a:lnTo>
                <a:lnTo>
                  <a:pt x="130586" y="180988"/>
                </a:lnTo>
                <a:lnTo>
                  <a:pt x="148276" y="168569"/>
                </a:lnTo>
                <a:lnTo>
                  <a:pt x="168034" y="161788"/>
                </a:lnTo>
                <a:lnTo>
                  <a:pt x="185059" y="163581"/>
                </a:lnTo>
                <a:lnTo>
                  <a:pt x="195434" y="174320"/>
                </a:lnTo>
                <a:lnTo>
                  <a:pt x="197135" y="191825"/>
                </a:lnTo>
                <a:lnTo>
                  <a:pt x="190626" y="211978"/>
                </a:lnTo>
                <a:lnTo>
                  <a:pt x="178833" y="229782"/>
                </a:lnTo>
                <a:lnTo>
                  <a:pt x="166327" y="240748"/>
                </a:lnTo>
                <a:lnTo>
                  <a:pt x="157895" y="242310"/>
                </a:lnTo>
                <a:lnTo>
                  <a:pt x="157031" y="234730"/>
                </a:lnTo>
                <a:lnTo>
                  <a:pt x="164877" y="221106"/>
                </a:lnTo>
                <a:lnTo>
                  <a:pt x="179951" y="206426"/>
                </a:lnTo>
                <a:lnTo>
                  <a:pt x="198714" y="195986"/>
                </a:lnTo>
                <a:lnTo>
                  <a:pt x="216708" y="193723"/>
                </a:lnTo>
                <a:lnTo>
                  <a:pt x="229810" y="201091"/>
                </a:lnTo>
                <a:lnTo>
                  <a:pt x="235305" y="216768"/>
                </a:lnTo>
                <a:lnTo>
                  <a:pt x="232643" y="237073"/>
                </a:lnTo>
                <a:lnTo>
                  <a:pt x="223690" y="256902"/>
                </a:lnTo>
                <a:lnTo>
                  <a:pt x="212235" y="271103"/>
                </a:lnTo>
                <a:lnTo>
                  <a:pt x="202824" y="276055"/>
                </a:lnTo>
                <a:lnTo>
                  <a:pt x="199333" y="270888"/>
                </a:lnTo>
                <a:lnTo>
                  <a:pt x="203784" y="257858"/>
                </a:lnTo>
                <a:lnTo>
                  <a:pt x="215787" y="241676"/>
                </a:lnTo>
                <a:lnTo>
                  <a:pt x="232770" y="228001"/>
                </a:lnTo>
                <a:lnTo>
                  <a:pt x="250840" y="221651"/>
                </a:lnTo>
                <a:lnTo>
                  <a:pt x="265909" y="225172"/>
                </a:lnTo>
                <a:lnTo>
                  <a:pt x="274776" y="238232"/>
                </a:lnTo>
                <a:lnTo>
                  <a:pt x="275998" y="257798"/>
                </a:lnTo>
                <a:lnTo>
                  <a:pt x="270368" y="278907"/>
                </a:lnTo>
                <a:lnTo>
                  <a:pt x="260746" y="295963"/>
                </a:lnTo>
                <a:lnTo>
                  <a:pt x="251194" y="304406"/>
                </a:lnTo>
                <a:lnTo>
                  <a:pt x="245704" y="302202"/>
                </a:lnTo>
                <a:lnTo>
                  <a:pt x="246975" y="290592"/>
                </a:lnTo>
                <a:lnTo>
                  <a:pt x="255643" y="273744"/>
                </a:lnTo>
                <a:lnTo>
                  <a:pt x="270182" y="257427"/>
                </a:lnTo>
                <a:lnTo>
                  <a:pt x="287450" y="247162"/>
                </a:lnTo>
                <a:lnTo>
                  <a:pt x="303638" y="246546"/>
                </a:lnTo>
                <a:lnTo>
                  <a:pt x="315288" y="256317"/>
                </a:lnTo>
                <a:lnTo>
                  <a:pt x="320224" y="274268"/>
                </a:lnTo>
                <a:lnTo>
                  <a:pt x="318216" y="295818"/>
                </a:lnTo>
                <a:lnTo>
                  <a:pt x="311105" y="315174"/>
                </a:lnTo>
                <a:lnTo>
                  <a:pt x="302254" y="327002"/>
                </a:lnTo>
                <a:lnTo>
                  <a:pt x="295506" y="328140"/>
                </a:lnTo>
                <a:lnTo>
                  <a:pt x="294004" y="318690"/>
                </a:lnTo>
                <a:lnTo>
                  <a:pt x="299278" y="302047"/>
                </a:lnTo>
                <a:lnTo>
                  <a:pt x="310860" y="283817"/>
                </a:lnTo>
                <a:lnTo>
                  <a:pt x="326514" y="270006"/>
                </a:lnTo>
                <a:lnTo>
                  <a:pt x="342930" y="265160"/>
                </a:lnTo>
                <a:lnTo>
                  <a:pt x="356633" y="271120"/>
                </a:lnTo>
                <a:lnTo>
                  <a:pt x="364917" y="286642"/>
                </a:lnTo>
                <a:lnTo>
                  <a:pt x="366630" y="307748"/>
                </a:lnTo>
                <a:lnTo>
                  <a:pt x="362562" y="328700"/>
                </a:lnTo>
                <a:lnTo>
                  <a:pt x="355213" y="343608"/>
                </a:lnTo>
                <a:lnTo>
                  <a:pt x="348022" y="348272"/>
                </a:lnTo>
                <a:lnTo>
                  <a:pt x="344318" y="341598"/>
                </a:lnTo>
                <a:lnTo>
                  <a:pt x="346342" y="326014"/>
                </a:lnTo>
                <a:lnTo>
                  <a:pt x="354639" y="306695"/>
                </a:lnTo>
                <a:lnTo>
                  <a:pt x="367971" y="289883"/>
                </a:lnTo>
                <a:lnTo>
                  <a:pt x="383728" y="280920"/>
                </a:lnTo>
                <a:lnTo>
                  <a:pt x="398658" y="282724"/>
                </a:lnTo>
                <a:lnTo>
                  <a:pt x="409745" y="295108"/>
                </a:lnTo>
                <a:lnTo>
                  <a:pt x="415072" y="314884"/>
                </a:lnTo>
                <a:lnTo>
                  <a:pt x="414404" y="336623"/>
                </a:lnTo>
                <a:lnTo>
                  <a:pt x="409266" y="354119"/>
                </a:lnTo>
                <a:lnTo>
                  <a:pt x="402470" y="362288"/>
                </a:lnTo>
                <a:lnTo>
                  <a:pt x="397264" y="358847"/>
                </a:lnTo>
                <a:lnTo>
                  <a:pt x="396380" y="345110"/>
                </a:lnTo>
                <a:lnTo>
                  <a:pt x="401264" y="325575"/>
                </a:lnTo>
                <a:lnTo>
                  <a:pt x="411711" y="306454"/>
                </a:lnTo>
                <a:lnTo>
                  <a:pt x="425970" y="293686"/>
                </a:lnTo>
                <a:lnTo>
                  <a:pt x="441242" y="291185"/>
                </a:lnTo>
                <a:lnTo>
                  <a:pt x="454443" y="299864"/>
                </a:lnTo>
                <a:lnTo>
                  <a:pt x="463074" y="317474"/>
                </a:lnTo>
                <a:lnTo>
                  <a:pt x="465966" y="339126"/>
                </a:lnTo>
                <a:lnTo>
                  <a:pt x="463617" y="358559"/>
                </a:lnTo>
                <a:lnTo>
                  <a:pt x="458029" y="370007"/>
                </a:lnTo>
                <a:lnTo>
                  <a:pt x="452112" y="370068"/>
                </a:lnTo>
                <a:lnTo>
                  <a:pt x="448834" y="358856"/>
                </a:lnTo>
                <a:lnTo>
                  <a:pt x="450383" y="339980"/>
                </a:lnTo>
                <a:lnTo>
                  <a:pt x="457558" y="319353"/>
                </a:lnTo>
                <a:lnTo>
                  <a:pt x="469576" y="303274"/>
                </a:lnTo>
                <a:lnTo>
                  <a:pt x="484295" y="296522"/>
                </a:lnTo>
                <a:lnTo>
                  <a:pt x="498805" y="301100"/>
                </a:lnTo>
                <a:lnTo>
                  <a:pt x="510248" y="315800"/>
                </a:lnTo>
                <a:lnTo>
                  <a:pt x="516656" y="336476"/>
                </a:lnTo>
                <a:lnTo>
                  <a:pt x="517509" y="357074"/>
                </a:lnTo>
                <a:lnTo>
                  <a:pt x="513867" y="371382"/>
                </a:lnTo>
                <a:lnTo>
                  <a:pt x="508069" y="375011"/>
                </a:lnTo>
                <a:lnTo>
                  <a:pt x="503058" y="366854"/>
                </a:lnTo>
                <a:lnTo>
                  <a:pt x="501549" y="349463"/>
                </a:lnTo>
                <a:lnTo>
                  <a:pt x="505259" y="328198"/>
                </a:lnTo>
                <a:lnTo>
                  <a:pt x="514425" y="309460"/>
                </a:lnTo>
                <a:lnTo>
                  <a:pt x="527734" y="298713"/>
                </a:lnTo>
                <a:lnTo>
                  <a:pt x="542679" y="298985"/>
                </a:lnTo>
                <a:lnTo>
                  <a:pt x="556284" y="310163"/>
                </a:lnTo>
                <a:lnTo>
                  <a:pt x="565960" y="329007"/>
                </a:lnTo>
                <a:lnTo>
                  <a:pt x="570236" y="349918"/>
                </a:lnTo>
                <a:lnTo>
                  <a:pt x="569162" y="366498"/>
                </a:lnTo>
                <a:lnTo>
                  <a:pt x="564307" y="373553"/>
                </a:lnTo>
                <a:lnTo>
                  <a:pt x="558326" y="368803"/>
                </a:lnTo>
                <a:lnTo>
                  <a:pt x="554220" y="353632"/>
                </a:lnTo>
                <a:lnTo>
                  <a:pt x="554478" y="332614"/>
                </a:lnTo>
                <a:lnTo>
                  <a:pt x="560348" y="311990"/>
                </a:lnTo>
                <a:lnTo>
                  <a:pt x="571469" y="297692"/>
                </a:lnTo>
                <a:lnTo>
                  <a:pt x="585954" y="293656"/>
                </a:lnTo>
                <a:lnTo>
                  <a:pt x="600947" y="300863"/>
                </a:lnTo>
                <a:lnTo>
                  <a:pt x="613451" y="317100"/>
                </a:lnTo>
                <a:lnTo>
                  <a:pt x="621169" y="337439"/>
                </a:lnTo>
                <a:lnTo>
                  <a:pt x="623131" y="355565"/>
                </a:lnTo>
                <a:lnTo>
                  <a:pt x="619984" y="365708"/>
                </a:lnTo>
                <a:lnTo>
                  <a:pt x="613856" y="364517"/>
                </a:lnTo>
                <a:lnTo>
                  <a:pt x="607771" y="352163"/>
                </a:lnTo>
                <a:lnTo>
                  <a:pt x="604793" y="332250"/>
                </a:lnTo>
                <a:lnTo>
                  <a:pt x="607113" y="310595"/>
                </a:lnTo>
                <a:lnTo>
                  <a:pt x="615391" y="293353"/>
                </a:lnTo>
                <a:lnTo>
                  <a:pt x="628542" y="285209"/>
                </a:lnTo>
                <a:lnTo>
                  <a:pt x="644065" y="288186"/>
                </a:lnTo>
                <a:lnTo>
                  <a:pt x="658792" y="301159"/>
                </a:lnTo>
                <a:lnTo>
                  <a:pt x="669767" y="320058"/>
                </a:lnTo>
                <a:lnTo>
                  <a:pt x="675048" y="338909"/>
                </a:lnTo>
                <a:lnTo>
                  <a:pt x="674275" y="351620"/>
                </a:lnTo>
                <a:lnTo>
                  <a:pt x="668831" y="353936"/>
                </a:lnTo>
                <a:lnTo>
                  <a:pt x="661504" y="344829"/>
                </a:lnTo>
                <a:lnTo>
                  <a:pt x="655696" y="326799"/>
                </a:lnTo>
                <a:lnTo>
                  <a:pt x="654416" y="305002"/>
                </a:lnTo>
                <a:lnTo>
                  <a:pt x="659354" y="285557"/>
                </a:lnTo>
                <a:lnTo>
                  <a:pt x="670364" y="273697"/>
                </a:lnTo>
                <a:lnTo>
                  <a:pt x="685524" y="272385"/>
                </a:lnTo>
                <a:lnTo>
                  <a:pt x="701733" y="281595"/>
                </a:lnTo>
                <a:lnTo>
                  <a:pt x="715582" y="298250"/>
                </a:lnTo>
              </a:path>
            </a:pathLst>
          </a:custGeom>
          <a:noFill/>
          <a:ln w="11430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4864609" y="6473952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057400" y="6473952"/>
            <a:ext cx="276148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0.3 mm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좁음 · 갭이 작을 때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5321808" y="4261104"/>
            <a:ext cx="3063240" cy="217627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47" name="Connector 46"/>
          <p:cNvCxnSpPr/>
          <p:nvPr/>
        </p:nvCxnSpPr>
        <p:spPr>
          <a:xfrm>
            <a:off x="5568424" y="6100572"/>
            <a:ext cx="181718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5659283" y="6009894"/>
            <a:ext cx="0" cy="18135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5776102" y="6022848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50" name="Connector 49"/>
          <p:cNvCxnSpPr/>
          <p:nvPr/>
        </p:nvCxnSpPr>
        <p:spPr>
          <a:xfrm flipV="1">
            <a:off x="5659283" y="5396921"/>
            <a:ext cx="991819" cy="703651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Freeform 50"/>
          <p:cNvSpPr/>
          <p:nvPr/>
        </p:nvSpPr>
        <p:spPr>
          <a:xfrm>
            <a:off x="6651102" y="5396921"/>
            <a:ext cx="665456" cy="340939"/>
          </a:xfrm>
          <a:custGeom>
            <a:avLst/>
            <a:gdLst/>
            <a:ahLst/>
            <a:cxnLst/>
            <a:rect l="l" t="t" r="r" b="b"/>
            <a:pathLst>
              <a:path w="665456" h="340939">
                <a:moveTo>
                  <a:pt x="0" y="0"/>
                </a:moveTo>
                <a:lnTo>
                  <a:pt x="6494" y="16885"/>
                </a:lnTo>
                <a:lnTo>
                  <a:pt x="13575" y="33533"/>
                </a:lnTo>
                <a:lnTo>
                  <a:pt x="21234" y="49925"/>
                </a:lnTo>
                <a:lnTo>
                  <a:pt x="29461" y="66040"/>
                </a:lnTo>
                <a:lnTo>
                  <a:pt x="38247" y="81859"/>
                </a:lnTo>
                <a:lnTo>
                  <a:pt x="47581" y="97361"/>
                </a:lnTo>
                <a:lnTo>
                  <a:pt x="57451" y="112530"/>
                </a:lnTo>
                <a:lnTo>
                  <a:pt x="67846" y="127345"/>
                </a:lnTo>
                <a:lnTo>
                  <a:pt x="78752" y="141790"/>
                </a:lnTo>
                <a:lnTo>
                  <a:pt x="90157" y="155845"/>
                </a:lnTo>
                <a:lnTo>
                  <a:pt x="102046" y="169495"/>
                </a:lnTo>
                <a:lnTo>
                  <a:pt x="114405" y="182723"/>
                </a:lnTo>
                <a:lnTo>
                  <a:pt x="127220" y="195512"/>
                </a:lnTo>
                <a:lnTo>
                  <a:pt x="140474" y="207846"/>
                </a:lnTo>
                <a:lnTo>
                  <a:pt x="154151" y="219712"/>
                </a:lnTo>
                <a:lnTo>
                  <a:pt x="168235" y="231094"/>
                </a:lnTo>
                <a:lnTo>
                  <a:pt x="182708" y="241979"/>
                </a:lnTo>
                <a:lnTo>
                  <a:pt x="197553" y="252353"/>
                </a:lnTo>
                <a:lnTo>
                  <a:pt x="212751" y="262203"/>
                </a:lnTo>
                <a:lnTo>
                  <a:pt x="228285" y="271518"/>
                </a:lnTo>
                <a:lnTo>
                  <a:pt x="244135" y="280287"/>
                </a:lnTo>
                <a:lnTo>
                  <a:pt x="260282" y="288498"/>
                </a:lnTo>
                <a:lnTo>
                  <a:pt x="276707" y="296141"/>
                </a:lnTo>
                <a:lnTo>
                  <a:pt x="293389" y="303208"/>
                </a:lnTo>
                <a:lnTo>
                  <a:pt x="310307" y="309690"/>
                </a:lnTo>
                <a:lnTo>
                  <a:pt x="327442" y="315578"/>
                </a:lnTo>
                <a:lnTo>
                  <a:pt x="344773" y="320866"/>
                </a:lnTo>
                <a:lnTo>
                  <a:pt x="362278" y="325547"/>
                </a:lnTo>
                <a:lnTo>
                  <a:pt x="379935" y="329615"/>
                </a:lnTo>
                <a:lnTo>
                  <a:pt x="397725" y="333066"/>
                </a:lnTo>
                <a:lnTo>
                  <a:pt x="415624" y="335896"/>
                </a:lnTo>
                <a:lnTo>
                  <a:pt x="433611" y="338100"/>
                </a:lnTo>
                <a:lnTo>
                  <a:pt x="451665" y="339676"/>
                </a:lnTo>
                <a:lnTo>
                  <a:pt x="469762" y="340623"/>
                </a:lnTo>
                <a:lnTo>
                  <a:pt x="487882" y="340939"/>
                </a:lnTo>
                <a:lnTo>
                  <a:pt x="506001" y="340623"/>
                </a:lnTo>
                <a:lnTo>
                  <a:pt x="524099" y="339676"/>
                </a:lnTo>
                <a:lnTo>
                  <a:pt x="542152" y="338100"/>
                </a:lnTo>
                <a:lnTo>
                  <a:pt x="560140" y="335896"/>
                </a:lnTo>
                <a:lnTo>
                  <a:pt x="578039" y="333066"/>
                </a:lnTo>
                <a:lnTo>
                  <a:pt x="595828" y="329615"/>
                </a:lnTo>
                <a:lnTo>
                  <a:pt x="613486" y="325547"/>
                </a:lnTo>
                <a:lnTo>
                  <a:pt x="630991" y="320866"/>
                </a:lnTo>
                <a:lnTo>
                  <a:pt x="648321" y="315578"/>
                </a:lnTo>
                <a:lnTo>
                  <a:pt x="665456" y="309690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Freeform 51"/>
          <p:cNvSpPr/>
          <p:nvPr/>
        </p:nvSpPr>
        <p:spPr>
          <a:xfrm>
            <a:off x="6572053" y="5378532"/>
            <a:ext cx="786461" cy="449426"/>
          </a:xfrm>
          <a:custGeom>
            <a:avLst/>
            <a:gdLst/>
            <a:ahLst/>
            <a:cxnLst/>
            <a:rect l="l" t="t" r="r" b="b"/>
            <a:pathLst>
              <a:path w="786461" h="449426">
                <a:moveTo>
                  <a:pt x="96433" y="60261"/>
                </a:moveTo>
                <a:lnTo>
                  <a:pt x="61972" y="73767"/>
                </a:lnTo>
                <a:lnTo>
                  <a:pt x="30809" y="79037"/>
                </a:lnTo>
                <a:lnTo>
                  <a:pt x="8761" y="75656"/>
                </a:lnTo>
                <a:lnTo>
                  <a:pt x="0" y="64655"/>
                </a:lnTo>
                <a:lnTo>
                  <a:pt x="6271" y="48407"/>
                </a:lnTo>
                <a:lnTo>
                  <a:pt x="26586" y="30254"/>
                </a:lnTo>
                <a:lnTo>
                  <a:pt x="57458" y="13947"/>
                </a:lnTo>
                <a:lnTo>
                  <a:pt x="93633" y="2993"/>
                </a:lnTo>
                <a:lnTo>
                  <a:pt x="129175" y="0"/>
                </a:lnTo>
                <a:lnTo>
                  <a:pt x="158631" y="6180"/>
                </a:lnTo>
                <a:lnTo>
                  <a:pt x="177853" y="21128"/>
                </a:lnTo>
                <a:lnTo>
                  <a:pt x="184307" y="43000"/>
                </a:lnTo>
                <a:lnTo>
                  <a:pt x="177182" y="68976"/>
                </a:lnTo>
                <a:lnTo>
                  <a:pt x="157662" y="95714"/>
                </a:lnTo>
                <a:lnTo>
                  <a:pt x="129113" y="119677"/>
                </a:lnTo>
                <a:lnTo>
                  <a:pt x="96713" y="137556"/>
                </a:lnTo>
                <a:lnTo>
                  <a:pt x="66506" y="146841"/>
                </a:lnTo>
                <a:lnTo>
                  <a:pt x="44204" y="146360"/>
                </a:lnTo>
                <a:lnTo>
                  <a:pt x="34079" y="136595"/>
                </a:lnTo>
                <a:lnTo>
                  <a:pt x="38171" y="119669"/>
                </a:lnTo>
                <a:lnTo>
                  <a:pt x="55938" y="99025"/>
                </a:lnTo>
                <a:lnTo>
                  <a:pt x="84414" y="78836"/>
                </a:lnTo>
                <a:lnTo>
                  <a:pt x="118847" y="63263"/>
                </a:lnTo>
                <a:lnTo>
                  <a:pt x="153693" y="55666"/>
                </a:lnTo>
                <a:lnTo>
                  <a:pt x="183705" y="57956"/>
                </a:lnTo>
                <a:lnTo>
                  <a:pt x="204718" y="70273"/>
                </a:lnTo>
                <a:lnTo>
                  <a:pt x="213977" y="91116"/>
                </a:lnTo>
                <a:lnTo>
                  <a:pt x="210311" y="117798"/>
                </a:lnTo>
                <a:lnTo>
                  <a:pt x="194455" y="146850"/>
                </a:lnTo>
                <a:lnTo>
                  <a:pt x="169284" y="174327"/>
                </a:lnTo>
                <a:lnTo>
                  <a:pt x="139499" y="196274"/>
                </a:lnTo>
                <a:lnTo>
                  <a:pt x="110765" y="209414"/>
                </a:lnTo>
                <a:lnTo>
                  <a:pt x="88591" y="211843"/>
                </a:lnTo>
                <a:lnTo>
                  <a:pt x="77276" y="203480"/>
                </a:lnTo>
                <a:lnTo>
                  <a:pt x="79119" y="186166"/>
                </a:lnTo>
                <a:lnTo>
                  <a:pt x="94034" y="163384"/>
                </a:lnTo>
                <a:lnTo>
                  <a:pt x="119626" y="139659"/>
                </a:lnTo>
                <a:lnTo>
                  <a:pt x="151727" y="119733"/>
                </a:lnTo>
                <a:lnTo>
                  <a:pt x="185282" y="107661"/>
                </a:lnTo>
                <a:lnTo>
                  <a:pt x="215337" y="106023"/>
                </a:lnTo>
                <a:lnTo>
                  <a:pt x="237780" y="115497"/>
                </a:lnTo>
                <a:lnTo>
                  <a:pt x="249687" y="134956"/>
                </a:lnTo>
                <a:lnTo>
                  <a:pt x="249542" y="161887"/>
                </a:lnTo>
                <a:lnTo>
                  <a:pt x="237621" y="192756"/>
                </a:lnTo>
                <a:lnTo>
                  <a:pt x="216258" y="223277"/>
                </a:lnTo>
                <a:lnTo>
                  <a:pt x="189599" y="248916"/>
                </a:lnTo>
                <a:lnTo>
                  <a:pt x="162830" y="265687"/>
                </a:lnTo>
                <a:lnTo>
                  <a:pt x="141163" y="270984"/>
                </a:lnTo>
                <a:lnTo>
                  <a:pt x="128851" y="264166"/>
                </a:lnTo>
                <a:lnTo>
                  <a:pt x="128414" y="246760"/>
                </a:lnTo>
                <a:lnTo>
                  <a:pt x="140221" y="222230"/>
                </a:lnTo>
                <a:lnTo>
                  <a:pt x="162491" y="195374"/>
                </a:lnTo>
                <a:lnTo>
                  <a:pt x="191712" y="171437"/>
                </a:lnTo>
                <a:lnTo>
                  <a:pt x="223401" y="155098"/>
                </a:lnTo>
                <a:lnTo>
                  <a:pt x="252984" y="149558"/>
                </a:lnTo>
                <a:lnTo>
                  <a:pt x="276475" y="156027"/>
                </a:lnTo>
                <a:lnTo>
                  <a:pt x="290824" y="173768"/>
                </a:lnTo>
                <a:lnTo>
                  <a:pt x="294203" y="200488"/>
                </a:lnTo>
                <a:lnTo>
                  <a:pt x="286421" y="232646"/>
                </a:lnTo>
                <a:lnTo>
                  <a:pt x="269233" y="265689"/>
                </a:lnTo>
                <a:lnTo>
                  <a:pt x="246155" y="294581"/>
                </a:lnTo>
                <a:lnTo>
                  <a:pt x="221808" y="314696"/>
                </a:lnTo>
                <a:lnTo>
                  <a:pt x="201020" y="322770"/>
                </a:lnTo>
                <a:lnTo>
                  <a:pt x="187921" y="317615"/>
                </a:lnTo>
                <a:lnTo>
                  <a:pt x="185211" y="300414"/>
                </a:lnTo>
                <a:lnTo>
                  <a:pt x="193710" y="274556"/>
                </a:lnTo>
                <a:lnTo>
                  <a:pt x="212277" y="245029"/>
                </a:lnTo>
                <a:lnTo>
                  <a:pt x="238117" y="217490"/>
                </a:lnTo>
                <a:lnTo>
                  <a:pt x="267398" y="197162"/>
                </a:lnTo>
                <a:lnTo>
                  <a:pt x="296004" y="187816"/>
                </a:lnTo>
                <a:lnTo>
                  <a:pt x="320139" y="191170"/>
                </a:lnTo>
                <a:lnTo>
                  <a:pt x="336686" y="206890"/>
                </a:lnTo>
                <a:lnTo>
                  <a:pt x="343530" y="232942"/>
                </a:lnTo>
                <a:lnTo>
                  <a:pt x="340021" y="265838"/>
                </a:lnTo>
                <a:lnTo>
                  <a:pt x="327302" y="300837"/>
                </a:lnTo>
                <a:lnTo>
                  <a:pt x="308200" y="332488"/>
                </a:lnTo>
                <a:lnTo>
                  <a:pt x="286692" y="355603"/>
                </a:lnTo>
                <a:lnTo>
                  <a:pt x="267137" y="366315"/>
                </a:lnTo>
                <a:lnTo>
                  <a:pt x="253476" y="362911"/>
                </a:lnTo>
                <a:lnTo>
                  <a:pt x="248540" y="346211"/>
                </a:lnTo>
                <a:lnTo>
                  <a:pt x="253584" y="319466"/>
                </a:lnTo>
                <a:lnTo>
                  <a:pt x="268131" y="287773"/>
                </a:lnTo>
                <a:lnTo>
                  <a:pt x="290148" y="257104"/>
                </a:lnTo>
                <a:lnTo>
                  <a:pt x="316520" y="233136"/>
                </a:lnTo>
                <a:lnTo>
                  <a:pt x="343658" y="220143"/>
                </a:lnTo>
                <a:lnTo>
                  <a:pt x="368026" y="220324"/>
                </a:lnTo>
                <a:lnTo>
                  <a:pt x="386488" y="233755"/>
                </a:lnTo>
                <a:lnTo>
                  <a:pt x="396680" y="258692"/>
                </a:lnTo>
                <a:lnTo>
                  <a:pt x="397503" y="291764"/>
                </a:lnTo>
                <a:lnTo>
                  <a:pt x="389470" y="328120"/>
                </a:lnTo>
                <a:lnTo>
                  <a:pt x="374671" y="361989"/>
                </a:lnTo>
                <a:lnTo>
                  <a:pt x="356370" y="387707"/>
                </a:lnTo>
                <a:lnTo>
                  <a:pt x="338384" y="400876"/>
                </a:lnTo>
                <a:lnTo>
                  <a:pt x="324395" y="399280"/>
                </a:lnTo>
                <a:lnTo>
                  <a:pt x="317317" y="383366"/>
                </a:lnTo>
                <a:lnTo>
                  <a:pt x="318820" y="356193"/>
                </a:lnTo>
                <a:lnTo>
                  <a:pt x="329097" y="322876"/>
                </a:lnTo>
                <a:lnTo>
                  <a:pt x="346914" y="289601"/>
                </a:lnTo>
                <a:lnTo>
                  <a:pt x="369926" y="262403"/>
                </a:lnTo>
                <a:lnTo>
                  <a:pt x="395133" y="245986"/>
                </a:lnTo>
                <a:lnTo>
                  <a:pt x="419316" y="242991"/>
                </a:lnTo>
                <a:lnTo>
                  <a:pt x="439376" y="253902"/>
                </a:lnTo>
                <a:lnTo>
                  <a:pt x="452743" y="277298"/>
                </a:lnTo>
                <a:lnTo>
                  <a:pt x="457885" y="309979"/>
                </a:lnTo>
                <a:lnTo>
                  <a:pt x="454675" y="347071"/>
                </a:lnTo>
                <a:lnTo>
                  <a:pt x="444433" y="382578"/>
                </a:lnTo>
                <a:lnTo>
                  <a:pt x="429652" y="410461"/>
                </a:lnTo>
                <a:lnTo>
                  <a:pt x="413542" y="425859"/>
                </a:lnTo>
                <a:lnTo>
                  <a:pt x="399464" y="426099"/>
                </a:lnTo>
                <a:lnTo>
                  <a:pt x="390364" y="411243"/>
                </a:lnTo>
                <a:lnTo>
                  <a:pt x="388301" y="384107"/>
                </a:lnTo>
                <a:lnTo>
                  <a:pt x="394132" y="349737"/>
                </a:lnTo>
                <a:lnTo>
                  <a:pt x="407446" y="314425"/>
                </a:lnTo>
                <a:lnTo>
                  <a:pt x="426703" y="284462"/>
                </a:lnTo>
                <a:lnTo>
                  <a:pt x="449548" y="264902"/>
                </a:lnTo>
                <a:lnTo>
                  <a:pt x="473132" y="258783"/>
                </a:lnTo>
                <a:lnTo>
                  <a:pt x="494448" y="266987"/>
                </a:lnTo>
                <a:lnTo>
                  <a:pt x="510760" y="288441"/>
                </a:lnTo>
                <a:lnTo>
                  <a:pt x="520132" y="320174"/>
                </a:lnTo>
                <a:lnTo>
                  <a:pt x="521801" y="357366"/>
                </a:lnTo>
                <a:lnTo>
                  <a:pt x="516290" y="393904"/>
                </a:lnTo>
                <a:lnTo>
                  <a:pt x="505282" y="423473"/>
                </a:lnTo>
                <a:lnTo>
                  <a:pt x="491324" y="440839"/>
                </a:lnTo>
                <a:lnTo>
                  <a:pt x="477397" y="442911"/>
                </a:lnTo>
                <a:lnTo>
                  <a:pt x="466433" y="429367"/>
                </a:lnTo>
                <a:lnTo>
                  <a:pt x="460838" y="402732"/>
                </a:lnTo>
                <a:lnTo>
                  <a:pt x="462125" y="367895"/>
                </a:lnTo>
                <a:lnTo>
                  <a:pt x="470706" y="331152"/>
                </a:lnTo>
                <a:lnTo>
                  <a:pt x="485880" y="298936"/>
                </a:lnTo>
                <a:lnTo>
                  <a:pt x="505971" y="276568"/>
                </a:lnTo>
                <a:lnTo>
                  <a:pt x="528553" y="267429"/>
                </a:lnTo>
                <a:lnTo>
                  <a:pt x="550759" y="272786"/>
                </a:lnTo>
                <a:lnTo>
                  <a:pt x="569738" y="291932"/>
                </a:lnTo>
                <a:lnTo>
                  <a:pt x="583180" y="322172"/>
                </a:lnTo>
                <a:lnTo>
                  <a:pt x="589699" y="358829"/>
                </a:lnTo>
                <a:lnTo>
                  <a:pt x="589014" y="395772"/>
                </a:lnTo>
                <a:lnTo>
                  <a:pt x="581967" y="426522"/>
                </a:lnTo>
                <a:lnTo>
                  <a:pt x="570399" y="445557"/>
                </a:lnTo>
                <a:lnTo>
                  <a:pt x="556863" y="449426"/>
                </a:lnTo>
                <a:lnTo>
                  <a:pt x="544222" y="437426"/>
                </a:lnTo>
                <a:lnTo>
                  <a:pt x="535191" y="411748"/>
                </a:lnTo>
                <a:lnTo>
                  <a:pt x="531910" y="377042"/>
                </a:lnTo>
                <a:lnTo>
                  <a:pt x="535612" y="339495"/>
                </a:lnTo>
                <a:lnTo>
                  <a:pt x="546443" y="305578"/>
                </a:lnTo>
                <a:lnTo>
                  <a:pt x="563437" y="280784"/>
                </a:lnTo>
                <a:lnTo>
                  <a:pt x="584631" y="268782"/>
                </a:lnTo>
                <a:lnTo>
                  <a:pt x="607347" y="271200"/>
                </a:lnTo>
                <a:lnTo>
                  <a:pt x="628668" y="287710"/>
                </a:lnTo>
                <a:lnTo>
                  <a:pt x="645950" y="315940"/>
                </a:lnTo>
                <a:lnTo>
                  <a:pt x="657207" y="351434"/>
                </a:lnTo>
                <a:lnTo>
                  <a:pt x="661359" y="388150"/>
                </a:lnTo>
                <a:lnTo>
                  <a:pt x="658395" y="419556"/>
                </a:lnTo>
                <a:lnTo>
                  <a:pt x="649416" y="439935"/>
                </a:lnTo>
                <a:lnTo>
                  <a:pt x="636501" y="445534"/>
                </a:lnTo>
                <a:lnTo>
                  <a:pt x="622398" y="435284"/>
                </a:lnTo>
                <a:lnTo>
                  <a:pt x="610087" y="411001"/>
                </a:lnTo>
                <a:lnTo>
                  <a:pt x="602295" y="377019"/>
                </a:lnTo>
                <a:lnTo>
                  <a:pt x="601055" y="339312"/>
                </a:lnTo>
                <a:lnTo>
                  <a:pt x="607357" y="304274"/>
                </a:lnTo>
                <a:lnTo>
                  <a:pt x="620963" y="277478"/>
                </a:lnTo>
                <a:lnTo>
                  <a:pt x="640405" y="262818"/>
                </a:lnTo>
                <a:lnTo>
                  <a:pt x="663244" y="262256"/>
                </a:lnTo>
                <a:lnTo>
                  <a:pt x="686541" y="275847"/>
                </a:lnTo>
                <a:lnTo>
                  <a:pt x="707367" y="301585"/>
                </a:lnTo>
                <a:lnTo>
                  <a:pt x="723171" y="335309"/>
                </a:lnTo>
                <a:lnTo>
                  <a:pt x="732089" y="371170"/>
                </a:lnTo>
                <a:lnTo>
                  <a:pt x="733258" y="402693"/>
                </a:lnTo>
                <a:lnTo>
                  <a:pt x="727021" y="424067"/>
                </a:lnTo>
                <a:lnTo>
                  <a:pt x="714949" y="431300"/>
                </a:lnTo>
                <a:lnTo>
                  <a:pt x="699626" y="422975"/>
                </a:lnTo>
                <a:lnTo>
                  <a:pt x="684244" y="400505"/>
                </a:lnTo>
                <a:lnTo>
                  <a:pt x="672075" y="367828"/>
                </a:lnTo>
                <a:lnTo>
                  <a:pt x="665914" y="330605"/>
                </a:lnTo>
                <a:lnTo>
                  <a:pt x="667579" y="295046"/>
                </a:lnTo>
                <a:lnTo>
                  <a:pt x="677564" y="266707"/>
                </a:lnTo>
                <a:lnTo>
                  <a:pt x="694923" y="249639"/>
                </a:lnTo>
                <a:lnTo>
                  <a:pt x="717493" y="246107"/>
                </a:lnTo>
                <a:lnTo>
                  <a:pt x="742368" y="256547"/>
                </a:lnTo>
                <a:lnTo>
                  <a:pt x="766382" y="279352"/>
                </a:lnTo>
                <a:lnTo>
                  <a:pt x="786461" y="310729"/>
                </a:lnTo>
              </a:path>
            </a:pathLst>
          </a:custGeom>
          <a:noFill/>
          <a:ln w="11430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ounded Rectangle 52"/>
          <p:cNvSpPr/>
          <p:nvPr/>
        </p:nvSpPr>
        <p:spPr>
          <a:xfrm>
            <a:off x="8129017" y="6473952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321808" y="6473952"/>
            <a:ext cx="276148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1.0 mm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표준 · 갭 브리징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8586216" y="4261104"/>
            <a:ext cx="3063240" cy="217627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56" name="Connector 55"/>
          <p:cNvCxnSpPr/>
          <p:nvPr/>
        </p:nvCxnSpPr>
        <p:spPr>
          <a:xfrm>
            <a:off x="8832832" y="6100572"/>
            <a:ext cx="181718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ctor 56"/>
          <p:cNvCxnSpPr/>
          <p:nvPr/>
        </p:nvCxnSpPr>
        <p:spPr>
          <a:xfrm>
            <a:off x="8923691" y="6009894"/>
            <a:ext cx="0" cy="18135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9040510" y="6022848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59" name="Connector 58"/>
          <p:cNvCxnSpPr/>
          <p:nvPr/>
        </p:nvCxnSpPr>
        <p:spPr>
          <a:xfrm flipV="1">
            <a:off x="8923691" y="5396921"/>
            <a:ext cx="991819" cy="703651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Freeform 59"/>
          <p:cNvSpPr/>
          <p:nvPr/>
        </p:nvSpPr>
        <p:spPr>
          <a:xfrm>
            <a:off x="9915510" y="5396921"/>
            <a:ext cx="665456" cy="340939"/>
          </a:xfrm>
          <a:custGeom>
            <a:avLst/>
            <a:gdLst/>
            <a:ahLst/>
            <a:cxnLst/>
            <a:rect l="l" t="t" r="r" b="b"/>
            <a:pathLst>
              <a:path w="665456" h="340939">
                <a:moveTo>
                  <a:pt x="0" y="0"/>
                </a:moveTo>
                <a:lnTo>
                  <a:pt x="6494" y="16885"/>
                </a:lnTo>
                <a:lnTo>
                  <a:pt x="13575" y="33533"/>
                </a:lnTo>
                <a:lnTo>
                  <a:pt x="21234" y="49925"/>
                </a:lnTo>
                <a:lnTo>
                  <a:pt x="29461" y="66040"/>
                </a:lnTo>
                <a:lnTo>
                  <a:pt x="38247" y="81859"/>
                </a:lnTo>
                <a:lnTo>
                  <a:pt x="47581" y="97361"/>
                </a:lnTo>
                <a:lnTo>
                  <a:pt x="57451" y="112530"/>
                </a:lnTo>
                <a:lnTo>
                  <a:pt x="67846" y="127345"/>
                </a:lnTo>
                <a:lnTo>
                  <a:pt x="78752" y="141790"/>
                </a:lnTo>
                <a:lnTo>
                  <a:pt x="90157" y="155845"/>
                </a:lnTo>
                <a:lnTo>
                  <a:pt x="102046" y="169495"/>
                </a:lnTo>
                <a:lnTo>
                  <a:pt x="114405" y="182723"/>
                </a:lnTo>
                <a:lnTo>
                  <a:pt x="127220" y="195512"/>
                </a:lnTo>
                <a:lnTo>
                  <a:pt x="140474" y="207846"/>
                </a:lnTo>
                <a:lnTo>
                  <a:pt x="154151" y="219712"/>
                </a:lnTo>
                <a:lnTo>
                  <a:pt x="168235" y="231094"/>
                </a:lnTo>
                <a:lnTo>
                  <a:pt x="182708" y="241979"/>
                </a:lnTo>
                <a:lnTo>
                  <a:pt x="197553" y="252353"/>
                </a:lnTo>
                <a:lnTo>
                  <a:pt x="212751" y="262203"/>
                </a:lnTo>
                <a:lnTo>
                  <a:pt x="228285" y="271518"/>
                </a:lnTo>
                <a:lnTo>
                  <a:pt x="244135" y="280287"/>
                </a:lnTo>
                <a:lnTo>
                  <a:pt x="260282" y="288498"/>
                </a:lnTo>
                <a:lnTo>
                  <a:pt x="276707" y="296141"/>
                </a:lnTo>
                <a:lnTo>
                  <a:pt x="293389" y="303208"/>
                </a:lnTo>
                <a:lnTo>
                  <a:pt x="310307" y="309690"/>
                </a:lnTo>
                <a:lnTo>
                  <a:pt x="327442" y="315578"/>
                </a:lnTo>
                <a:lnTo>
                  <a:pt x="344773" y="320866"/>
                </a:lnTo>
                <a:lnTo>
                  <a:pt x="362278" y="325547"/>
                </a:lnTo>
                <a:lnTo>
                  <a:pt x="379935" y="329615"/>
                </a:lnTo>
                <a:lnTo>
                  <a:pt x="397725" y="333066"/>
                </a:lnTo>
                <a:lnTo>
                  <a:pt x="415624" y="335896"/>
                </a:lnTo>
                <a:lnTo>
                  <a:pt x="433611" y="338100"/>
                </a:lnTo>
                <a:lnTo>
                  <a:pt x="451665" y="339676"/>
                </a:lnTo>
                <a:lnTo>
                  <a:pt x="469762" y="340623"/>
                </a:lnTo>
                <a:lnTo>
                  <a:pt x="487882" y="340939"/>
                </a:lnTo>
                <a:lnTo>
                  <a:pt x="506001" y="340623"/>
                </a:lnTo>
                <a:lnTo>
                  <a:pt x="524099" y="339676"/>
                </a:lnTo>
                <a:lnTo>
                  <a:pt x="542152" y="338100"/>
                </a:lnTo>
                <a:lnTo>
                  <a:pt x="560140" y="335896"/>
                </a:lnTo>
                <a:lnTo>
                  <a:pt x="578039" y="333066"/>
                </a:lnTo>
                <a:lnTo>
                  <a:pt x="595828" y="329615"/>
                </a:lnTo>
                <a:lnTo>
                  <a:pt x="613486" y="325547"/>
                </a:lnTo>
                <a:lnTo>
                  <a:pt x="630991" y="320866"/>
                </a:lnTo>
                <a:lnTo>
                  <a:pt x="648321" y="315578"/>
                </a:lnTo>
                <a:lnTo>
                  <a:pt x="665456" y="309690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Freeform 60"/>
          <p:cNvSpPr/>
          <p:nvPr/>
        </p:nvSpPr>
        <p:spPr>
          <a:xfrm>
            <a:off x="9755465" y="5337437"/>
            <a:ext cx="907733" cy="580777"/>
          </a:xfrm>
          <a:custGeom>
            <a:avLst/>
            <a:gdLst/>
            <a:ahLst/>
            <a:cxnLst/>
            <a:rect l="l" t="t" r="r" b="b"/>
            <a:pathLst>
              <a:path w="907733" h="580777">
                <a:moveTo>
                  <a:pt x="198414" y="141552"/>
                </a:moveTo>
                <a:lnTo>
                  <a:pt x="151427" y="160221"/>
                </a:lnTo>
                <a:lnTo>
                  <a:pt x="105356" y="172277"/>
                </a:lnTo>
                <a:lnTo>
                  <a:pt x="64091" y="176903"/>
                </a:lnTo>
                <a:lnTo>
                  <a:pt x="31095" y="173831"/>
                </a:lnTo>
                <a:lnTo>
                  <a:pt x="9122" y="163379"/>
                </a:lnTo>
                <a:lnTo>
                  <a:pt x="0" y="146447"/>
                </a:lnTo>
                <a:lnTo>
                  <a:pt x="4490" y="124454"/>
                </a:lnTo>
                <a:lnTo>
                  <a:pt x="22236" y="99246"/>
                </a:lnTo>
                <a:lnTo>
                  <a:pt x="51797" y="72960"/>
                </a:lnTo>
                <a:lnTo>
                  <a:pt x="90769" y="47872"/>
                </a:lnTo>
                <a:lnTo>
                  <a:pt x="135991" y="26222"/>
                </a:lnTo>
                <a:lnTo>
                  <a:pt x="183850" y="10033"/>
                </a:lnTo>
                <a:lnTo>
                  <a:pt x="230657" y="937"/>
                </a:lnTo>
                <a:lnTo>
                  <a:pt x="273092" y="0"/>
                </a:lnTo>
                <a:lnTo>
                  <a:pt x="308592" y="7577"/>
                </a:lnTo>
                <a:lnTo>
                  <a:pt x="335497" y="23226"/>
                </a:lnTo>
                <a:lnTo>
                  <a:pt x="352776" y="45798"/>
                </a:lnTo>
                <a:lnTo>
                  <a:pt x="359577" y="73782"/>
                </a:lnTo>
                <a:lnTo>
                  <a:pt x="355147" y="105655"/>
                </a:lnTo>
                <a:lnTo>
                  <a:pt x="339277" y="139917"/>
                </a:lnTo>
                <a:lnTo>
                  <a:pt x="312789" y="174867"/>
                </a:lnTo>
                <a:lnTo>
                  <a:pt x="277659" y="208479"/>
                </a:lnTo>
                <a:lnTo>
                  <a:pt x="236800" y="238536"/>
                </a:lnTo>
                <a:lnTo>
                  <a:pt x="193705" y="262890"/>
                </a:lnTo>
                <a:lnTo>
                  <a:pt x="152062" y="279732"/>
                </a:lnTo>
                <a:lnTo>
                  <a:pt x="115409" y="287798"/>
                </a:lnTo>
                <a:lnTo>
                  <a:pt x="86831" y="286498"/>
                </a:lnTo>
                <a:lnTo>
                  <a:pt x="68716" y="275985"/>
                </a:lnTo>
                <a:lnTo>
                  <a:pt x="62575" y="257149"/>
                </a:lnTo>
                <a:lnTo>
                  <a:pt x="68928" y="231568"/>
                </a:lnTo>
                <a:lnTo>
                  <a:pt x="87279" y="201388"/>
                </a:lnTo>
                <a:lnTo>
                  <a:pt x="116157" y="169173"/>
                </a:lnTo>
                <a:lnTo>
                  <a:pt x="153247" y="137707"/>
                </a:lnTo>
                <a:lnTo>
                  <a:pt x="195607" y="109771"/>
                </a:lnTo>
                <a:lnTo>
                  <a:pt x="239965" y="87899"/>
                </a:lnTo>
                <a:lnTo>
                  <a:pt x="283098" y="74128"/>
                </a:lnTo>
                <a:lnTo>
                  <a:pt x="322224" y="69751"/>
                </a:lnTo>
                <a:lnTo>
                  <a:pt x="355272" y="75137"/>
                </a:lnTo>
                <a:lnTo>
                  <a:pt x="380817" y="89731"/>
                </a:lnTo>
                <a:lnTo>
                  <a:pt x="397709" y="112350"/>
                </a:lnTo>
                <a:lnTo>
                  <a:pt x="404830" y="141640"/>
                </a:lnTo>
                <a:lnTo>
                  <a:pt x="401348" y="176245"/>
                </a:lnTo>
                <a:lnTo>
                  <a:pt x="387213" y="214572"/>
                </a:lnTo>
                <a:lnTo>
                  <a:pt x="363443" y="254519"/>
                </a:lnTo>
                <a:lnTo>
                  <a:pt x="332054" y="293494"/>
                </a:lnTo>
                <a:lnTo>
                  <a:pt x="295803" y="328686"/>
                </a:lnTo>
                <a:lnTo>
                  <a:pt x="257862" y="357420"/>
                </a:lnTo>
                <a:lnTo>
                  <a:pt x="221511" y="377455"/>
                </a:lnTo>
                <a:lnTo>
                  <a:pt x="189849" y="387218"/>
                </a:lnTo>
                <a:lnTo>
                  <a:pt x="165542" y="385954"/>
                </a:lnTo>
                <a:lnTo>
                  <a:pt x="150621" y="373795"/>
                </a:lnTo>
                <a:lnTo>
                  <a:pt x="146336" y="351761"/>
                </a:lnTo>
                <a:lnTo>
                  <a:pt x="153065" y="321694"/>
                </a:lnTo>
                <a:lnTo>
                  <a:pt x="170297" y="286119"/>
                </a:lnTo>
                <a:lnTo>
                  <a:pt x="196682" y="248057"/>
                </a:lnTo>
                <a:lnTo>
                  <a:pt x="230161" y="210783"/>
                </a:lnTo>
                <a:lnTo>
                  <a:pt x="268169" y="177548"/>
                </a:lnTo>
                <a:lnTo>
                  <a:pt x="307925" y="151268"/>
                </a:lnTo>
                <a:lnTo>
                  <a:pt x="346770" y="134196"/>
                </a:lnTo>
                <a:lnTo>
                  <a:pt x="382474" y="127638"/>
                </a:lnTo>
                <a:lnTo>
                  <a:pt x="413331" y="131819"/>
                </a:lnTo>
                <a:lnTo>
                  <a:pt x="437950" y="146074"/>
                </a:lnTo>
                <a:lnTo>
                  <a:pt x="454964" y="169331"/>
                </a:lnTo>
                <a:lnTo>
                  <a:pt x="463092" y="200469"/>
                </a:lnTo>
                <a:lnTo>
                  <a:pt x="461568" y="238184"/>
                </a:lnTo>
                <a:lnTo>
                  <a:pt x="450498" y="280590"/>
                </a:lnTo>
                <a:lnTo>
                  <a:pt x="430931" y="325061"/>
                </a:lnTo>
                <a:lnTo>
                  <a:pt x="404707" y="368434"/>
                </a:lnTo>
                <a:lnTo>
                  <a:pt x="374231" y="407393"/>
                </a:lnTo>
                <a:lnTo>
                  <a:pt x="342216" y="438858"/>
                </a:lnTo>
                <a:lnTo>
                  <a:pt x="311446" y="460309"/>
                </a:lnTo>
                <a:lnTo>
                  <a:pt x="284545" y="470023"/>
                </a:lnTo>
                <a:lnTo>
                  <a:pt x="263777" y="467228"/>
                </a:lnTo>
                <a:lnTo>
                  <a:pt x="250881" y="452172"/>
                </a:lnTo>
                <a:lnTo>
                  <a:pt x="246942" y="426111"/>
                </a:lnTo>
                <a:lnTo>
                  <a:pt x="252323" y="391220"/>
                </a:lnTo>
                <a:lnTo>
                  <a:pt x="266650" y="350428"/>
                </a:lnTo>
                <a:lnTo>
                  <a:pt x="288851" y="307191"/>
                </a:lnTo>
                <a:lnTo>
                  <a:pt x="317275" y="265203"/>
                </a:lnTo>
                <a:lnTo>
                  <a:pt x="349870" y="228055"/>
                </a:lnTo>
                <a:lnTo>
                  <a:pt x="384439" y="198859"/>
                </a:lnTo>
                <a:lnTo>
                  <a:pt x="418909" y="179872"/>
                </a:lnTo>
                <a:lnTo>
                  <a:pt x="451506" y="172227"/>
                </a:lnTo>
                <a:lnTo>
                  <a:pt x="480702" y="175953"/>
                </a:lnTo>
                <a:lnTo>
                  <a:pt x="504982" y="190400"/>
                </a:lnTo>
                <a:lnTo>
                  <a:pt x="522792" y="214740"/>
                </a:lnTo>
                <a:lnTo>
                  <a:pt x="532844" y="248040"/>
                </a:lnTo>
                <a:lnTo>
                  <a:pt x="534481" y="288849"/>
                </a:lnTo>
                <a:lnTo>
                  <a:pt x="527838" y="334834"/>
                </a:lnTo>
                <a:lnTo>
                  <a:pt x="513784" y="382829"/>
                </a:lnTo>
                <a:lnTo>
                  <a:pt x="493786" y="429188"/>
                </a:lnTo>
                <a:lnTo>
                  <a:pt x="469751" y="470225"/>
                </a:lnTo>
                <a:lnTo>
                  <a:pt x="443850" y="502618"/>
                </a:lnTo>
                <a:lnTo>
                  <a:pt x="418342" y="523731"/>
                </a:lnTo>
                <a:lnTo>
                  <a:pt x="395400" y="531846"/>
                </a:lnTo>
                <a:lnTo>
                  <a:pt x="376952" y="526311"/>
                </a:lnTo>
                <a:lnTo>
                  <a:pt x="364545" y="507591"/>
                </a:lnTo>
                <a:lnTo>
                  <a:pt x="359233" y="477243"/>
                </a:lnTo>
                <a:lnTo>
                  <a:pt x="361512" y="437794"/>
                </a:lnTo>
                <a:lnTo>
                  <a:pt x="371294" y="392552"/>
                </a:lnTo>
                <a:lnTo>
                  <a:pt x="387931" y="345330"/>
                </a:lnTo>
                <a:lnTo>
                  <a:pt x="410303" y="300109"/>
                </a:lnTo>
                <a:lnTo>
                  <a:pt x="436955" y="260645"/>
                </a:lnTo>
                <a:lnTo>
                  <a:pt x="466297" y="230036"/>
                </a:lnTo>
                <a:lnTo>
                  <a:pt x="496768" y="210342"/>
                </a:lnTo>
                <a:lnTo>
                  <a:pt x="526880" y="202420"/>
                </a:lnTo>
                <a:lnTo>
                  <a:pt x="555092" y="206187"/>
                </a:lnTo>
                <a:lnTo>
                  <a:pt x="579728" y="221176"/>
                </a:lnTo>
                <a:lnTo>
                  <a:pt x="599177" y="246840"/>
                </a:lnTo>
                <a:lnTo>
                  <a:pt x="612231" y="282266"/>
                </a:lnTo>
                <a:lnTo>
                  <a:pt x="618264" y="325671"/>
                </a:lnTo>
                <a:lnTo>
                  <a:pt x="617238" y="374230"/>
                </a:lnTo>
                <a:lnTo>
                  <a:pt x="609642" y="424317"/>
                </a:lnTo>
                <a:lnTo>
                  <a:pt x="596424" y="471951"/>
                </a:lnTo>
                <a:lnTo>
                  <a:pt x="578911" y="513248"/>
                </a:lnTo>
                <a:lnTo>
                  <a:pt x="558709" y="544817"/>
                </a:lnTo>
                <a:lnTo>
                  <a:pt x="537580" y="564066"/>
                </a:lnTo>
                <a:lnTo>
                  <a:pt x="517322" y="569415"/>
                </a:lnTo>
                <a:lnTo>
                  <a:pt x="499634" y="560430"/>
                </a:lnTo>
                <a:lnTo>
                  <a:pt x="486002" y="537858"/>
                </a:lnTo>
                <a:lnTo>
                  <a:pt x="477595" y="503567"/>
                </a:lnTo>
                <a:lnTo>
                  <a:pt x="475189" y="460409"/>
                </a:lnTo>
                <a:lnTo>
                  <a:pt x="479122" y="411984"/>
                </a:lnTo>
                <a:lnTo>
                  <a:pt x="489282" y="362337"/>
                </a:lnTo>
                <a:lnTo>
                  <a:pt x="505151" y="315567"/>
                </a:lnTo>
                <a:lnTo>
                  <a:pt x="525894" y="275391"/>
                </a:lnTo>
                <a:lnTo>
                  <a:pt x="550459" y="244685"/>
                </a:lnTo>
                <a:lnTo>
                  <a:pt x="577644" y="225172"/>
                </a:lnTo>
                <a:lnTo>
                  <a:pt x="606046" y="217464"/>
                </a:lnTo>
                <a:lnTo>
                  <a:pt x="634017" y="221538"/>
                </a:lnTo>
                <a:lnTo>
                  <a:pt x="659805" y="237223"/>
                </a:lnTo>
                <a:lnTo>
                  <a:pt x="681860" y="264150"/>
                </a:lnTo>
                <a:lnTo>
                  <a:pt x="699021" y="301227"/>
                </a:lnTo>
                <a:lnTo>
                  <a:pt x="710516" y="346248"/>
                </a:lnTo>
                <a:lnTo>
                  <a:pt x="715936" y="395958"/>
                </a:lnTo>
                <a:lnTo>
                  <a:pt x="715236" y="446426"/>
                </a:lnTo>
                <a:lnTo>
                  <a:pt x="708766" y="493518"/>
                </a:lnTo>
                <a:lnTo>
                  <a:pt x="697258" y="533337"/>
                </a:lnTo>
                <a:lnTo>
                  <a:pt x="681787" y="562585"/>
                </a:lnTo>
                <a:lnTo>
                  <a:pt x="663703" y="578845"/>
                </a:lnTo>
                <a:lnTo>
                  <a:pt x="644537" y="580777"/>
                </a:lnTo>
                <a:lnTo>
                  <a:pt x="625896" y="568221"/>
                </a:lnTo>
                <a:lnTo>
                  <a:pt x="609352" y="542211"/>
                </a:lnTo>
                <a:lnTo>
                  <a:pt x="596331" y="504895"/>
                </a:lnTo>
                <a:lnTo>
                  <a:pt x="588020" y="459361"/>
                </a:lnTo>
                <a:lnTo>
                  <a:pt x="585284" y="409379"/>
                </a:lnTo>
                <a:lnTo>
                  <a:pt x="588612" y="359056"/>
                </a:lnTo>
                <a:lnTo>
                  <a:pt x="598104" y="312417"/>
                </a:lnTo>
                <a:lnTo>
                  <a:pt x="613476" y="272932"/>
                </a:lnTo>
                <a:lnTo>
                  <a:pt x="634076" y="243099"/>
                </a:lnTo>
                <a:lnTo>
                  <a:pt x="658858" y="224280"/>
                </a:lnTo>
                <a:lnTo>
                  <a:pt x="686366" y="216986"/>
                </a:lnTo>
                <a:lnTo>
                  <a:pt x="714874" y="221424"/>
                </a:lnTo>
                <a:lnTo>
                  <a:pt x="742684" y="237706"/>
                </a:lnTo>
                <a:lnTo>
                  <a:pt x="768328" y="265450"/>
                </a:lnTo>
                <a:lnTo>
                  <a:pt x="790545" y="303248"/>
                </a:lnTo>
                <a:lnTo>
                  <a:pt x="808217" y="348502"/>
                </a:lnTo>
                <a:lnTo>
                  <a:pt x="820405" y="397678"/>
                </a:lnTo>
                <a:lnTo>
                  <a:pt x="826459" y="446733"/>
                </a:lnTo>
                <a:lnTo>
                  <a:pt x="826114" y="491575"/>
                </a:lnTo>
                <a:lnTo>
                  <a:pt x="819554" y="528458"/>
                </a:lnTo>
                <a:lnTo>
                  <a:pt x="807415" y="554310"/>
                </a:lnTo>
                <a:lnTo>
                  <a:pt x="790750" y="566989"/>
                </a:lnTo>
                <a:lnTo>
                  <a:pt x="770963" y="565444"/>
                </a:lnTo>
                <a:lnTo>
                  <a:pt x="749713" y="549796"/>
                </a:lnTo>
                <a:lnTo>
                  <a:pt x="728798" y="521327"/>
                </a:lnTo>
                <a:lnTo>
                  <a:pt x="710026" y="482372"/>
                </a:lnTo>
                <a:lnTo>
                  <a:pt x="695091" y="436132"/>
                </a:lnTo>
                <a:lnTo>
                  <a:pt x="685441" y="386383"/>
                </a:lnTo>
                <a:lnTo>
                  <a:pt x="682169" y="337113"/>
                </a:lnTo>
                <a:lnTo>
                  <a:pt x="685927" y="292073"/>
                </a:lnTo>
                <a:lnTo>
                  <a:pt x="696848" y="254322"/>
                </a:lnTo>
                <a:lnTo>
                  <a:pt x="714481" y="225912"/>
                </a:lnTo>
                <a:lnTo>
                  <a:pt x="737766" y="207944"/>
                </a:lnTo>
                <a:lnTo>
                  <a:pt x="765170" y="201025"/>
                </a:lnTo>
                <a:lnTo>
                  <a:pt x="795009" y="205667"/>
                </a:lnTo>
                <a:lnTo>
                  <a:pt x="825711" y="222121"/>
                </a:lnTo>
                <a:lnTo>
                  <a:pt x="855782" y="249821"/>
                </a:lnTo>
                <a:lnTo>
                  <a:pt x="883666" y="287025"/>
                </a:lnTo>
                <a:lnTo>
                  <a:pt x="907733" y="330881"/>
                </a:lnTo>
              </a:path>
            </a:pathLst>
          </a:custGeom>
          <a:noFill/>
          <a:ln w="11430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ounded Rectangle 61"/>
          <p:cNvSpPr/>
          <p:nvPr/>
        </p:nvSpPr>
        <p:spPr>
          <a:xfrm>
            <a:off x="11393425" y="6473952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FAB2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주의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8586216" y="6473952"/>
            <a:ext cx="276148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3.0 mm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입열 분산 · 관통 저하 주의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56032"/>
            <a:ext cx="112471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GRID C  (3/3)</a:t>
            </a:r>
          </a:p>
          <a:p>
            <a:pPr algn="l"/>
            <a:r>
              <a:rPr sz="20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격자 C - 값의 크고 작음이 만드는 차이 : Wobble 주파수 / PolygonDelay</a:t>
            </a:r>
          </a:p>
          <a:p>
            <a:pPr algn="l">
              <a:spcBef>
                <a:spcPts val="300"/>
              </a:spcBef>
            </a:pPr>
            <a:r>
              <a:rPr sz="10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각 행은 파라미터 하나를 작게 / 권장 / 크게 3단으로 비교합니다.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57400" y="1216152"/>
            <a:ext cx="306324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작게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21808" y="1216152"/>
            <a:ext cx="306324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권장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86216" y="1216152"/>
            <a:ext cx="3063240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크게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2212848"/>
            <a:ext cx="14630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Wobble 주파수</a:t>
            </a:r>
          </a:p>
          <a:p>
            <a:pPr algn="l">
              <a:spcBef>
                <a:spcPts val="200"/>
              </a:spcBef>
            </a:pPr>
            <a:r>
              <a:rPr sz="80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MarkSpeed 100 mm/s 기준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057400" y="1481328"/>
            <a:ext cx="3063240" cy="217627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0" name="Connector 9"/>
          <p:cNvCxnSpPr/>
          <p:nvPr/>
        </p:nvCxnSpPr>
        <p:spPr>
          <a:xfrm>
            <a:off x="2304016" y="3320796"/>
            <a:ext cx="181718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2394875" y="3230118"/>
            <a:ext cx="0" cy="18135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511694" y="3243072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13" name="Connector 12"/>
          <p:cNvCxnSpPr/>
          <p:nvPr/>
        </p:nvCxnSpPr>
        <p:spPr>
          <a:xfrm flipV="1">
            <a:off x="2394875" y="2617145"/>
            <a:ext cx="991819" cy="703651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Freeform 13"/>
          <p:cNvSpPr/>
          <p:nvPr/>
        </p:nvSpPr>
        <p:spPr>
          <a:xfrm>
            <a:off x="3386694" y="2617145"/>
            <a:ext cx="665456" cy="340939"/>
          </a:xfrm>
          <a:custGeom>
            <a:avLst/>
            <a:gdLst/>
            <a:ahLst/>
            <a:cxnLst/>
            <a:rect l="l" t="t" r="r" b="b"/>
            <a:pathLst>
              <a:path w="665456" h="340939">
                <a:moveTo>
                  <a:pt x="0" y="0"/>
                </a:moveTo>
                <a:lnTo>
                  <a:pt x="6494" y="16885"/>
                </a:lnTo>
                <a:lnTo>
                  <a:pt x="13575" y="33533"/>
                </a:lnTo>
                <a:lnTo>
                  <a:pt x="21234" y="49925"/>
                </a:lnTo>
                <a:lnTo>
                  <a:pt x="29461" y="66040"/>
                </a:lnTo>
                <a:lnTo>
                  <a:pt x="38247" y="81859"/>
                </a:lnTo>
                <a:lnTo>
                  <a:pt x="47581" y="97361"/>
                </a:lnTo>
                <a:lnTo>
                  <a:pt x="57451" y="112530"/>
                </a:lnTo>
                <a:lnTo>
                  <a:pt x="67846" y="127345"/>
                </a:lnTo>
                <a:lnTo>
                  <a:pt x="78752" y="141790"/>
                </a:lnTo>
                <a:lnTo>
                  <a:pt x="90157" y="155845"/>
                </a:lnTo>
                <a:lnTo>
                  <a:pt x="102046" y="169495"/>
                </a:lnTo>
                <a:lnTo>
                  <a:pt x="114405" y="182723"/>
                </a:lnTo>
                <a:lnTo>
                  <a:pt x="127220" y="195512"/>
                </a:lnTo>
                <a:lnTo>
                  <a:pt x="140474" y="207846"/>
                </a:lnTo>
                <a:lnTo>
                  <a:pt x="154151" y="219712"/>
                </a:lnTo>
                <a:lnTo>
                  <a:pt x="168235" y="231094"/>
                </a:lnTo>
                <a:lnTo>
                  <a:pt x="182708" y="241979"/>
                </a:lnTo>
                <a:lnTo>
                  <a:pt x="197553" y="252353"/>
                </a:lnTo>
                <a:lnTo>
                  <a:pt x="212751" y="262203"/>
                </a:lnTo>
                <a:lnTo>
                  <a:pt x="228285" y="271518"/>
                </a:lnTo>
                <a:lnTo>
                  <a:pt x="244135" y="280287"/>
                </a:lnTo>
                <a:lnTo>
                  <a:pt x="260282" y="288498"/>
                </a:lnTo>
                <a:lnTo>
                  <a:pt x="276707" y="296141"/>
                </a:lnTo>
                <a:lnTo>
                  <a:pt x="293389" y="303208"/>
                </a:lnTo>
                <a:lnTo>
                  <a:pt x="310307" y="309690"/>
                </a:lnTo>
                <a:lnTo>
                  <a:pt x="327442" y="315578"/>
                </a:lnTo>
                <a:lnTo>
                  <a:pt x="344773" y="320866"/>
                </a:lnTo>
                <a:lnTo>
                  <a:pt x="362278" y="325547"/>
                </a:lnTo>
                <a:lnTo>
                  <a:pt x="379935" y="329615"/>
                </a:lnTo>
                <a:lnTo>
                  <a:pt x="397725" y="333066"/>
                </a:lnTo>
                <a:lnTo>
                  <a:pt x="415624" y="335896"/>
                </a:lnTo>
                <a:lnTo>
                  <a:pt x="433611" y="338100"/>
                </a:lnTo>
                <a:lnTo>
                  <a:pt x="451665" y="339676"/>
                </a:lnTo>
                <a:lnTo>
                  <a:pt x="469762" y="340623"/>
                </a:lnTo>
                <a:lnTo>
                  <a:pt x="487882" y="340939"/>
                </a:lnTo>
                <a:lnTo>
                  <a:pt x="506001" y="340623"/>
                </a:lnTo>
                <a:lnTo>
                  <a:pt x="524099" y="339676"/>
                </a:lnTo>
                <a:lnTo>
                  <a:pt x="542152" y="338100"/>
                </a:lnTo>
                <a:lnTo>
                  <a:pt x="560140" y="335896"/>
                </a:lnTo>
                <a:lnTo>
                  <a:pt x="578039" y="333066"/>
                </a:lnTo>
                <a:lnTo>
                  <a:pt x="595828" y="329615"/>
                </a:lnTo>
                <a:lnTo>
                  <a:pt x="613486" y="325547"/>
                </a:lnTo>
                <a:lnTo>
                  <a:pt x="630991" y="320866"/>
                </a:lnTo>
                <a:lnTo>
                  <a:pt x="648321" y="315578"/>
                </a:lnTo>
                <a:lnTo>
                  <a:pt x="665456" y="309690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3324647" y="2659017"/>
            <a:ext cx="769459" cy="388770"/>
          </a:xfrm>
          <a:custGeom>
            <a:avLst/>
            <a:gdLst/>
            <a:ahLst/>
            <a:cxnLst/>
            <a:rect l="l" t="t" r="r" b="b"/>
            <a:pathLst>
              <a:path w="769459" h="388770">
                <a:moveTo>
                  <a:pt x="79431" y="0"/>
                </a:moveTo>
                <a:lnTo>
                  <a:pt x="69288" y="8129"/>
                </a:lnTo>
                <a:lnTo>
                  <a:pt x="59107" y="15574"/>
                </a:lnTo>
                <a:lnTo>
                  <a:pt x="49115" y="22265"/>
                </a:lnTo>
                <a:lnTo>
                  <a:pt x="39533" y="28147"/>
                </a:lnTo>
                <a:lnTo>
                  <a:pt x="30578" y="33171"/>
                </a:lnTo>
                <a:lnTo>
                  <a:pt x="22452" y="37304"/>
                </a:lnTo>
                <a:lnTo>
                  <a:pt x="15344" y="40526"/>
                </a:lnTo>
                <a:lnTo>
                  <a:pt x="9419" y="42830"/>
                </a:lnTo>
                <a:lnTo>
                  <a:pt x="4821" y="44228"/>
                </a:lnTo>
                <a:lnTo>
                  <a:pt x="1665" y="44744"/>
                </a:lnTo>
                <a:lnTo>
                  <a:pt x="39" y="44422"/>
                </a:lnTo>
                <a:lnTo>
                  <a:pt x="0" y="43318"/>
                </a:lnTo>
                <a:lnTo>
                  <a:pt x="1573" y="41507"/>
                </a:lnTo>
                <a:lnTo>
                  <a:pt x="4752" y="39076"/>
                </a:lnTo>
                <a:lnTo>
                  <a:pt x="9500" y="36125"/>
                </a:lnTo>
                <a:lnTo>
                  <a:pt x="15750" y="32767"/>
                </a:lnTo>
                <a:lnTo>
                  <a:pt x="23406" y="29124"/>
                </a:lnTo>
                <a:lnTo>
                  <a:pt x="32348" y="25326"/>
                </a:lnTo>
                <a:lnTo>
                  <a:pt x="42431" y="21508"/>
                </a:lnTo>
                <a:lnTo>
                  <a:pt x="53492" y="17808"/>
                </a:lnTo>
                <a:lnTo>
                  <a:pt x="65352" y="14364"/>
                </a:lnTo>
                <a:lnTo>
                  <a:pt x="77823" y="11312"/>
                </a:lnTo>
                <a:lnTo>
                  <a:pt x="90706" y="8782"/>
                </a:lnTo>
                <a:lnTo>
                  <a:pt x="103804" y="6896"/>
                </a:lnTo>
                <a:lnTo>
                  <a:pt x="116920" y="5763"/>
                </a:lnTo>
                <a:lnTo>
                  <a:pt x="129865" y="5480"/>
                </a:lnTo>
                <a:lnTo>
                  <a:pt x="142459" y="6127"/>
                </a:lnTo>
                <a:lnTo>
                  <a:pt x="154535" y="7766"/>
                </a:lnTo>
                <a:lnTo>
                  <a:pt x="165942" y="10440"/>
                </a:lnTo>
                <a:lnTo>
                  <a:pt x="176543" y="14172"/>
                </a:lnTo>
                <a:lnTo>
                  <a:pt x="186220" y="18964"/>
                </a:lnTo>
                <a:lnTo>
                  <a:pt x="194870" y="24802"/>
                </a:lnTo>
                <a:lnTo>
                  <a:pt x="202406" y="31653"/>
                </a:lnTo>
                <a:lnTo>
                  <a:pt x="208758" y="39467"/>
                </a:lnTo>
                <a:lnTo>
                  <a:pt x="213873" y="48181"/>
                </a:lnTo>
                <a:lnTo>
                  <a:pt x="217713" y="57722"/>
                </a:lnTo>
                <a:lnTo>
                  <a:pt x="220262" y="68001"/>
                </a:lnTo>
                <a:lnTo>
                  <a:pt x="221522" y="78922"/>
                </a:lnTo>
                <a:lnTo>
                  <a:pt x="221518" y="90376"/>
                </a:lnTo>
                <a:lnTo>
                  <a:pt x="220298" y="102245"/>
                </a:lnTo>
                <a:lnTo>
                  <a:pt x="217933" y="114401"/>
                </a:lnTo>
                <a:lnTo>
                  <a:pt x="214520" y="126706"/>
                </a:lnTo>
                <a:lnTo>
                  <a:pt x="210176" y="139012"/>
                </a:lnTo>
                <a:lnTo>
                  <a:pt x="205037" y="151167"/>
                </a:lnTo>
                <a:lnTo>
                  <a:pt x="199256" y="163016"/>
                </a:lnTo>
                <a:lnTo>
                  <a:pt x="193002" y="174400"/>
                </a:lnTo>
                <a:lnTo>
                  <a:pt x="186451" y="185166"/>
                </a:lnTo>
                <a:lnTo>
                  <a:pt x="179785" y="195165"/>
                </a:lnTo>
                <a:lnTo>
                  <a:pt x="173188" y="204258"/>
                </a:lnTo>
                <a:lnTo>
                  <a:pt x="166841" y="212320"/>
                </a:lnTo>
                <a:lnTo>
                  <a:pt x="160919" y="219242"/>
                </a:lnTo>
                <a:lnTo>
                  <a:pt x="155587" y="224933"/>
                </a:lnTo>
                <a:lnTo>
                  <a:pt x="150997" y="229325"/>
                </a:lnTo>
                <a:lnTo>
                  <a:pt x="147284" y="232372"/>
                </a:lnTo>
                <a:lnTo>
                  <a:pt x="144567" y="234054"/>
                </a:lnTo>
                <a:lnTo>
                  <a:pt x="142941" y="234378"/>
                </a:lnTo>
                <a:lnTo>
                  <a:pt x="142482" y="233373"/>
                </a:lnTo>
                <a:lnTo>
                  <a:pt x="143240" y="231099"/>
                </a:lnTo>
                <a:lnTo>
                  <a:pt x="145245" y="227639"/>
                </a:lnTo>
                <a:lnTo>
                  <a:pt x="148500" y="223099"/>
                </a:lnTo>
                <a:lnTo>
                  <a:pt x="152987" y="217610"/>
                </a:lnTo>
                <a:lnTo>
                  <a:pt x="158664" y="211320"/>
                </a:lnTo>
                <a:lnTo>
                  <a:pt x="165468" y="204396"/>
                </a:lnTo>
                <a:lnTo>
                  <a:pt x="173320" y="197018"/>
                </a:lnTo>
                <a:lnTo>
                  <a:pt x="182120" y="189375"/>
                </a:lnTo>
                <a:lnTo>
                  <a:pt x="191757" y="181663"/>
                </a:lnTo>
                <a:lnTo>
                  <a:pt x="202108" y="174081"/>
                </a:lnTo>
                <a:lnTo>
                  <a:pt x="213040" y="166824"/>
                </a:lnTo>
                <a:lnTo>
                  <a:pt x="224418" y="160078"/>
                </a:lnTo>
                <a:lnTo>
                  <a:pt x="236101" y="154022"/>
                </a:lnTo>
                <a:lnTo>
                  <a:pt x="247952" y="148817"/>
                </a:lnTo>
                <a:lnTo>
                  <a:pt x="259836" y="144605"/>
                </a:lnTo>
                <a:lnTo>
                  <a:pt x="271621" y="141507"/>
                </a:lnTo>
                <a:lnTo>
                  <a:pt x="283185" y="139621"/>
                </a:lnTo>
                <a:lnTo>
                  <a:pt x="294410" y="139019"/>
                </a:lnTo>
                <a:lnTo>
                  <a:pt x="305188" y="139752"/>
                </a:lnTo>
                <a:lnTo>
                  <a:pt x="315418" y="141842"/>
                </a:lnTo>
                <a:lnTo>
                  <a:pt x="325007" y="145293"/>
                </a:lnTo>
                <a:lnTo>
                  <a:pt x="333872" y="150086"/>
                </a:lnTo>
                <a:lnTo>
                  <a:pt x="341939" y="156184"/>
                </a:lnTo>
                <a:lnTo>
                  <a:pt x="349145" y="163531"/>
                </a:lnTo>
                <a:lnTo>
                  <a:pt x="355442" y="172054"/>
                </a:lnTo>
                <a:lnTo>
                  <a:pt x="360793" y="181662"/>
                </a:lnTo>
                <a:lnTo>
                  <a:pt x="365181" y="192246"/>
                </a:lnTo>
                <a:lnTo>
                  <a:pt x="368605" y="203678"/>
                </a:lnTo>
                <a:lnTo>
                  <a:pt x="371082" y="215812"/>
                </a:lnTo>
                <a:lnTo>
                  <a:pt x="372647" y="228483"/>
                </a:lnTo>
                <a:lnTo>
                  <a:pt x="373352" y="241512"/>
                </a:lnTo>
                <a:lnTo>
                  <a:pt x="373265" y="254705"/>
                </a:lnTo>
                <a:lnTo>
                  <a:pt x="372468" y="267859"/>
                </a:lnTo>
                <a:lnTo>
                  <a:pt x="371055" y="280765"/>
                </a:lnTo>
                <a:lnTo>
                  <a:pt x="369131" y="293214"/>
                </a:lnTo>
                <a:lnTo>
                  <a:pt x="366806" y="304997"/>
                </a:lnTo>
                <a:lnTo>
                  <a:pt x="364198" y="315918"/>
                </a:lnTo>
                <a:lnTo>
                  <a:pt x="361426" y="325791"/>
                </a:lnTo>
                <a:lnTo>
                  <a:pt x="358609" y="334447"/>
                </a:lnTo>
                <a:lnTo>
                  <a:pt x="355865" y="341742"/>
                </a:lnTo>
                <a:lnTo>
                  <a:pt x="353308" y="347552"/>
                </a:lnTo>
                <a:lnTo>
                  <a:pt x="351047" y="351785"/>
                </a:lnTo>
                <a:lnTo>
                  <a:pt x="349181" y="354377"/>
                </a:lnTo>
                <a:lnTo>
                  <a:pt x="347803" y="355297"/>
                </a:lnTo>
                <a:lnTo>
                  <a:pt x="346993" y="354544"/>
                </a:lnTo>
                <a:lnTo>
                  <a:pt x="346822" y="352153"/>
                </a:lnTo>
                <a:lnTo>
                  <a:pt x="347348" y="348191"/>
                </a:lnTo>
                <a:lnTo>
                  <a:pt x="348615" y="342753"/>
                </a:lnTo>
                <a:lnTo>
                  <a:pt x="350655" y="335969"/>
                </a:lnTo>
                <a:lnTo>
                  <a:pt x="353487" y="327990"/>
                </a:lnTo>
                <a:lnTo>
                  <a:pt x="357119" y="318994"/>
                </a:lnTo>
                <a:lnTo>
                  <a:pt x="361544" y="309178"/>
                </a:lnTo>
                <a:lnTo>
                  <a:pt x="366743" y="298756"/>
                </a:lnTo>
                <a:lnTo>
                  <a:pt x="372690" y="287951"/>
                </a:lnTo>
                <a:lnTo>
                  <a:pt x="379346" y="276993"/>
                </a:lnTo>
                <a:lnTo>
                  <a:pt x="386663" y="266113"/>
                </a:lnTo>
                <a:lnTo>
                  <a:pt x="394588" y="255535"/>
                </a:lnTo>
                <a:lnTo>
                  <a:pt x="403060" y="245478"/>
                </a:lnTo>
                <a:lnTo>
                  <a:pt x="412013" y="236143"/>
                </a:lnTo>
                <a:lnTo>
                  <a:pt x="421377" y="227713"/>
                </a:lnTo>
                <a:lnTo>
                  <a:pt x="431077" y="220349"/>
                </a:lnTo>
                <a:lnTo>
                  <a:pt x="441037" y="214190"/>
                </a:lnTo>
                <a:lnTo>
                  <a:pt x="451177" y="209348"/>
                </a:lnTo>
                <a:lnTo>
                  <a:pt x="461416" y="205908"/>
                </a:lnTo>
                <a:lnTo>
                  <a:pt x="471668" y="203932"/>
                </a:lnTo>
                <a:lnTo>
                  <a:pt x="481851" y="203458"/>
                </a:lnTo>
                <a:lnTo>
                  <a:pt x="491879" y="204500"/>
                </a:lnTo>
                <a:lnTo>
                  <a:pt x="501670" y="207053"/>
                </a:lnTo>
                <a:lnTo>
                  <a:pt x="511145" y="211089"/>
                </a:lnTo>
                <a:lnTo>
                  <a:pt x="520230" y="216559"/>
                </a:lnTo>
                <a:lnTo>
                  <a:pt x="528859" y="223392"/>
                </a:lnTo>
                <a:lnTo>
                  <a:pt x="536971" y="231494"/>
                </a:lnTo>
                <a:lnTo>
                  <a:pt x="544518" y="240748"/>
                </a:lnTo>
                <a:lnTo>
                  <a:pt x="551459" y="251012"/>
                </a:lnTo>
                <a:lnTo>
                  <a:pt x="557764" y="262121"/>
                </a:lnTo>
                <a:lnTo>
                  <a:pt x="563411" y="273889"/>
                </a:lnTo>
                <a:lnTo>
                  <a:pt x="568389" y="286111"/>
                </a:lnTo>
                <a:lnTo>
                  <a:pt x="572697" y="298568"/>
                </a:lnTo>
                <a:lnTo>
                  <a:pt x="576341" y="311032"/>
                </a:lnTo>
                <a:lnTo>
                  <a:pt x="579336" y="323267"/>
                </a:lnTo>
                <a:lnTo>
                  <a:pt x="581707" y="335042"/>
                </a:lnTo>
                <a:lnTo>
                  <a:pt x="583485" y="346127"/>
                </a:lnTo>
                <a:lnTo>
                  <a:pt x="584709" y="356307"/>
                </a:lnTo>
                <a:lnTo>
                  <a:pt x="585425" y="365381"/>
                </a:lnTo>
                <a:lnTo>
                  <a:pt x="585687" y="373168"/>
                </a:lnTo>
                <a:lnTo>
                  <a:pt x="585553" y="379512"/>
                </a:lnTo>
                <a:lnTo>
                  <a:pt x="585087" y="384287"/>
                </a:lnTo>
                <a:lnTo>
                  <a:pt x="584357" y="387394"/>
                </a:lnTo>
                <a:lnTo>
                  <a:pt x="583437" y="388770"/>
                </a:lnTo>
                <a:lnTo>
                  <a:pt x="582400" y="388384"/>
                </a:lnTo>
                <a:lnTo>
                  <a:pt x="581326" y="386241"/>
                </a:lnTo>
                <a:lnTo>
                  <a:pt x="580292" y="382379"/>
                </a:lnTo>
                <a:lnTo>
                  <a:pt x="579377" y="376872"/>
                </a:lnTo>
                <a:lnTo>
                  <a:pt x="578660" y="369824"/>
                </a:lnTo>
                <a:lnTo>
                  <a:pt x="578218" y="361371"/>
                </a:lnTo>
                <a:lnTo>
                  <a:pt x="578123" y="351673"/>
                </a:lnTo>
                <a:lnTo>
                  <a:pt x="578448" y="340914"/>
                </a:lnTo>
                <a:lnTo>
                  <a:pt x="579255" y="329300"/>
                </a:lnTo>
                <a:lnTo>
                  <a:pt x="580606" y="317046"/>
                </a:lnTo>
                <a:lnTo>
                  <a:pt x="582553" y="304380"/>
                </a:lnTo>
                <a:lnTo>
                  <a:pt x="585141" y="291533"/>
                </a:lnTo>
                <a:lnTo>
                  <a:pt x="588407" y="278735"/>
                </a:lnTo>
                <a:lnTo>
                  <a:pt x="592378" y="266207"/>
                </a:lnTo>
                <a:lnTo>
                  <a:pt x="597070" y="254163"/>
                </a:lnTo>
                <a:lnTo>
                  <a:pt x="602488" y="242798"/>
                </a:lnTo>
                <a:lnTo>
                  <a:pt x="608627" y="232291"/>
                </a:lnTo>
                <a:lnTo>
                  <a:pt x="615467" y="222797"/>
                </a:lnTo>
                <a:lnTo>
                  <a:pt x="622979" y="214450"/>
                </a:lnTo>
                <a:lnTo>
                  <a:pt x="631119" y="207362"/>
                </a:lnTo>
                <a:lnTo>
                  <a:pt x="639833" y="201621"/>
                </a:lnTo>
                <a:lnTo>
                  <a:pt x="649059" y="197293"/>
                </a:lnTo>
                <a:lnTo>
                  <a:pt x="658723" y="194427"/>
                </a:lnTo>
                <a:lnTo>
                  <a:pt x="668748" y="193046"/>
                </a:lnTo>
                <a:lnTo>
                  <a:pt x="679049" y="193155"/>
                </a:lnTo>
                <a:lnTo>
                  <a:pt x="689540" y="194739"/>
                </a:lnTo>
                <a:lnTo>
                  <a:pt x="700132" y="197757"/>
                </a:lnTo>
                <a:lnTo>
                  <a:pt x="710734" y="202144"/>
                </a:lnTo>
                <a:lnTo>
                  <a:pt x="721255" y="207811"/>
                </a:lnTo>
                <a:lnTo>
                  <a:pt x="731603" y="214643"/>
                </a:lnTo>
                <a:lnTo>
                  <a:pt x="741687" y="222498"/>
                </a:lnTo>
                <a:lnTo>
                  <a:pt x="751417" y="231214"/>
                </a:lnTo>
                <a:lnTo>
                  <a:pt x="760703" y="240604"/>
                </a:lnTo>
                <a:lnTo>
                  <a:pt x="769459" y="250468"/>
                </a:lnTo>
              </a:path>
            </a:pathLst>
          </a:custGeom>
          <a:noFill/>
          <a:ln w="11430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4864609" y="3694176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FAB2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주의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57400" y="3694176"/>
            <a:ext cx="276148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50 Hz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0.5 loop/mm · 궤적이 비드에 남음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321808" y="1481328"/>
            <a:ext cx="3063240" cy="217627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9" name="Connector 18"/>
          <p:cNvCxnSpPr/>
          <p:nvPr/>
        </p:nvCxnSpPr>
        <p:spPr>
          <a:xfrm>
            <a:off x="5568424" y="3320796"/>
            <a:ext cx="181718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5659283" y="3230118"/>
            <a:ext cx="0" cy="18135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776102" y="3243072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22" name="Connector 21"/>
          <p:cNvCxnSpPr/>
          <p:nvPr/>
        </p:nvCxnSpPr>
        <p:spPr>
          <a:xfrm flipV="1">
            <a:off x="5659283" y="2617145"/>
            <a:ext cx="991819" cy="703651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Freeform 22"/>
          <p:cNvSpPr/>
          <p:nvPr/>
        </p:nvSpPr>
        <p:spPr>
          <a:xfrm>
            <a:off x="6651102" y="2617145"/>
            <a:ext cx="665456" cy="340939"/>
          </a:xfrm>
          <a:custGeom>
            <a:avLst/>
            <a:gdLst/>
            <a:ahLst/>
            <a:cxnLst/>
            <a:rect l="l" t="t" r="r" b="b"/>
            <a:pathLst>
              <a:path w="665456" h="340939">
                <a:moveTo>
                  <a:pt x="0" y="0"/>
                </a:moveTo>
                <a:lnTo>
                  <a:pt x="6494" y="16885"/>
                </a:lnTo>
                <a:lnTo>
                  <a:pt x="13575" y="33533"/>
                </a:lnTo>
                <a:lnTo>
                  <a:pt x="21234" y="49925"/>
                </a:lnTo>
                <a:lnTo>
                  <a:pt x="29461" y="66040"/>
                </a:lnTo>
                <a:lnTo>
                  <a:pt x="38247" y="81859"/>
                </a:lnTo>
                <a:lnTo>
                  <a:pt x="47581" y="97361"/>
                </a:lnTo>
                <a:lnTo>
                  <a:pt x="57451" y="112530"/>
                </a:lnTo>
                <a:lnTo>
                  <a:pt x="67846" y="127345"/>
                </a:lnTo>
                <a:lnTo>
                  <a:pt x="78752" y="141790"/>
                </a:lnTo>
                <a:lnTo>
                  <a:pt x="90157" y="155845"/>
                </a:lnTo>
                <a:lnTo>
                  <a:pt x="102046" y="169495"/>
                </a:lnTo>
                <a:lnTo>
                  <a:pt x="114405" y="182723"/>
                </a:lnTo>
                <a:lnTo>
                  <a:pt x="127220" y="195512"/>
                </a:lnTo>
                <a:lnTo>
                  <a:pt x="140474" y="207846"/>
                </a:lnTo>
                <a:lnTo>
                  <a:pt x="154151" y="219712"/>
                </a:lnTo>
                <a:lnTo>
                  <a:pt x="168235" y="231094"/>
                </a:lnTo>
                <a:lnTo>
                  <a:pt x="182708" y="241979"/>
                </a:lnTo>
                <a:lnTo>
                  <a:pt x="197553" y="252353"/>
                </a:lnTo>
                <a:lnTo>
                  <a:pt x="212751" y="262203"/>
                </a:lnTo>
                <a:lnTo>
                  <a:pt x="228285" y="271518"/>
                </a:lnTo>
                <a:lnTo>
                  <a:pt x="244135" y="280287"/>
                </a:lnTo>
                <a:lnTo>
                  <a:pt x="260282" y="288498"/>
                </a:lnTo>
                <a:lnTo>
                  <a:pt x="276707" y="296141"/>
                </a:lnTo>
                <a:lnTo>
                  <a:pt x="293389" y="303208"/>
                </a:lnTo>
                <a:lnTo>
                  <a:pt x="310307" y="309690"/>
                </a:lnTo>
                <a:lnTo>
                  <a:pt x="327442" y="315578"/>
                </a:lnTo>
                <a:lnTo>
                  <a:pt x="344773" y="320866"/>
                </a:lnTo>
                <a:lnTo>
                  <a:pt x="362278" y="325547"/>
                </a:lnTo>
                <a:lnTo>
                  <a:pt x="379935" y="329615"/>
                </a:lnTo>
                <a:lnTo>
                  <a:pt x="397725" y="333066"/>
                </a:lnTo>
                <a:lnTo>
                  <a:pt x="415624" y="335896"/>
                </a:lnTo>
                <a:lnTo>
                  <a:pt x="433611" y="338100"/>
                </a:lnTo>
                <a:lnTo>
                  <a:pt x="451665" y="339676"/>
                </a:lnTo>
                <a:lnTo>
                  <a:pt x="469762" y="340623"/>
                </a:lnTo>
                <a:lnTo>
                  <a:pt x="487882" y="340939"/>
                </a:lnTo>
                <a:lnTo>
                  <a:pt x="506001" y="340623"/>
                </a:lnTo>
                <a:lnTo>
                  <a:pt x="524099" y="339676"/>
                </a:lnTo>
                <a:lnTo>
                  <a:pt x="542152" y="338100"/>
                </a:lnTo>
                <a:lnTo>
                  <a:pt x="560140" y="335896"/>
                </a:lnTo>
                <a:lnTo>
                  <a:pt x="578039" y="333066"/>
                </a:lnTo>
                <a:lnTo>
                  <a:pt x="595828" y="329615"/>
                </a:lnTo>
                <a:lnTo>
                  <a:pt x="613486" y="325547"/>
                </a:lnTo>
                <a:lnTo>
                  <a:pt x="630991" y="320866"/>
                </a:lnTo>
                <a:lnTo>
                  <a:pt x="648321" y="315578"/>
                </a:lnTo>
                <a:lnTo>
                  <a:pt x="665456" y="309690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6572053" y="2598756"/>
            <a:ext cx="786461" cy="449426"/>
          </a:xfrm>
          <a:custGeom>
            <a:avLst/>
            <a:gdLst/>
            <a:ahLst/>
            <a:cxnLst/>
            <a:rect l="l" t="t" r="r" b="b"/>
            <a:pathLst>
              <a:path w="786461" h="449426">
                <a:moveTo>
                  <a:pt x="96433" y="60261"/>
                </a:moveTo>
                <a:lnTo>
                  <a:pt x="61972" y="73767"/>
                </a:lnTo>
                <a:lnTo>
                  <a:pt x="30809" y="79037"/>
                </a:lnTo>
                <a:lnTo>
                  <a:pt x="8761" y="75656"/>
                </a:lnTo>
                <a:lnTo>
                  <a:pt x="0" y="64655"/>
                </a:lnTo>
                <a:lnTo>
                  <a:pt x="6271" y="48407"/>
                </a:lnTo>
                <a:lnTo>
                  <a:pt x="26586" y="30254"/>
                </a:lnTo>
                <a:lnTo>
                  <a:pt x="57458" y="13947"/>
                </a:lnTo>
                <a:lnTo>
                  <a:pt x="93633" y="2993"/>
                </a:lnTo>
                <a:lnTo>
                  <a:pt x="129175" y="0"/>
                </a:lnTo>
                <a:lnTo>
                  <a:pt x="158631" y="6180"/>
                </a:lnTo>
                <a:lnTo>
                  <a:pt x="177853" y="21128"/>
                </a:lnTo>
                <a:lnTo>
                  <a:pt x="184307" y="43000"/>
                </a:lnTo>
                <a:lnTo>
                  <a:pt x="177182" y="68976"/>
                </a:lnTo>
                <a:lnTo>
                  <a:pt x="157662" y="95714"/>
                </a:lnTo>
                <a:lnTo>
                  <a:pt x="129113" y="119677"/>
                </a:lnTo>
                <a:lnTo>
                  <a:pt x="96713" y="137556"/>
                </a:lnTo>
                <a:lnTo>
                  <a:pt x="66506" y="146841"/>
                </a:lnTo>
                <a:lnTo>
                  <a:pt x="44204" y="146360"/>
                </a:lnTo>
                <a:lnTo>
                  <a:pt x="34079" y="136595"/>
                </a:lnTo>
                <a:lnTo>
                  <a:pt x="38171" y="119669"/>
                </a:lnTo>
                <a:lnTo>
                  <a:pt x="55938" y="99025"/>
                </a:lnTo>
                <a:lnTo>
                  <a:pt x="84414" y="78836"/>
                </a:lnTo>
                <a:lnTo>
                  <a:pt x="118847" y="63263"/>
                </a:lnTo>
                <a:lnTo>
                  <a:pt x="153693" y="55666"/>
                </a:lnTo>
                <a:lnTo>
                  <a:pt x="183705" y="57956"/>
                </a:lnTo>
                <a:lnTo>
                  <a:pt x="204718" y="70273"/>
                </a:lnTo>
                <a:lnTo>
                  <a:pt x="213977" y="91116"/>
                </a:lnTo>
                <a:lnTo>
                  <a:pt x="210311" y="117798"/>
                </a:lnTo>
                <a:lnTo>
                  <a:pt x="194455" y="146850"/>
                </a:lnTo>
                <a:lnTo>
                  <a:pt x="169284" y="174327"/>
                </a:lnTo>
                <a:lnTo>
                  <a:pt x="139499" y="196274"/>
                </a:lnTo>
                <a:lnTo>
                  <a:pt x="110765" y="209414"/>
                </a:lnTo>
                <a:lnTo>
                  <a:pt x="88591" y="211843"/>
                </a:lnTo>
                <a:lnTo>
                  <a:pt x="77276" y="203480"/>
                </a:lnTo>
                <a:lnTo>
                  <a:pt x="79119" y="186166"/>
                </a:lnTo>
                <a:lnTo>
                  <a:pt x="94034" y="163384"/>
                </a:lnTo>
                <a:lnTo>
                  <a:pt x="119626" y="139659"/>
                </a:lnTo>
                <a:lnTo>
                  <a:pt x="151727" y="119733"/>
                </a:lnTo>
                <a:lnTo>
                  <a:pt x="185282" y="107661"/>
                </a:lnTo>
                <a:lnTo>
                  <a:pt x="215337" y="106023"/>
                </a:lnTo>
                <a:lnTo>
                  <a:pt x="237780" y="115497"/>
                </a:lnTo>
                <a:lnTo>
                  <a:pt x="249687" y="134956"/>
                </a:lnTo>
                <a:lnTo>
                  <a:pt x="249542" y="161887"/>
                </a:lnTo>
                <a:lnTo>
                  <a:pt x="237621" y="192756"/>
                </a:lnTo>
                <a:lnTo>
                  <a:pt x="216258" y="223277"/>
                </a:lnTo>
                <a:lnTo>
                  <a:pt x="189599" y="248916"/>
                </a:lnTo>
                <a:lnTo>
                  <a:pt x="162830" y="265687"/>
                </a:lnTo>
                <a:lnTo>
                  <a:pt x="141163" y="270984"/>
                </a:lnTo>
                <a:lnTo>
                  <a:pt x="128851" y="264166"/>
                </a:lnTo>
                <a:lnTo>
                  <a:pt x="128414" y="246760"/>
                </a:lnTo>
                <a:lnTo>
                  <a:pt x="140221" y="222230"/>
                </a:lnTo>
                <a:lnTo>
                  <a:pt x="162491" y="195374"/>
                </a:lnTo>
                <a:lnTo>
                  <a:pt x="191712" y="171437"/>
                </a:lnTo>
                <a:lnTo>
                  <a:pt x="223401" y="155098"/>
                </a:lnTo>
                <a:lnTo>
                  <a:pt x="252984" y="149558"/>
                </a:lnTo>
                <a:lnTo>
                  <a:pt x="276475" y="156027"/>
                </a:lnTo>
                <a:lnTo>
                  <a:pt x="290824" y="173768"/>
                </a:lnTo>
                <a:lnTo>
                  <a:pt x="294203" y="200488"/>
                </a:lnTo>
                <a:lnTo>
                  <a:pt x="286421" y="232646"/>
                </a:lnTo>
                <a:lnTo>
                  <a:pt x="269233" y="265689"/>
                </a:lnTo>
                <a:lnTo>
                  <a:pt x="246155" y="294581"/>
                </a:lnTo>
                <a:lnTo>
                  <a:pt x="221808" y="314696"/>
                </a:lnTo>
                <a:lnTo>
                  <a:pt x="201020" y="322770"/>
                </a:lnTo>
                <a:lnTo>
                  <a:pt x="187921" y="317615"/>
                </a:lnTo>
                <a:lnTo>
                  <a:pt x="185211" y="300414"/>
                </a:lnTo>
                <a:lnTo>
                  <a:pt x="193710" y="274556"/>
                </a:lnTo>
                <a:lnTo>
                  <a:pt x="212277" y="245029"/>
                </a:lnTo>
                <a:lnTo>
                  <a:pt x="238117" y="217490"/>
                </a:lnTo>
                <a:lnTo>
                  <a:pt x="267398" y="197162"/>
                </a:lnTo>
                <a:lnTo>
                  <a:pt x="296004" y="187816"/>
                </a:lnTo>
                <a:lnTo>
                  <a:pt x="320139" y="191170"/>
                </a:lnTo>
                <a:lnTo>
                  <a:pt x="336686" y="206890"/>
                </a:lnTo>
                <a:lnTo>
                  <a:pt x="343530" y="232942"/>
                </a:lnTo>
                <a:lnTo>
                  <a:pt x="340021" y="265838"/>
                </a:lnTo>
                <a:lnTo>
                  <a:pt x="327302" y="300837"/>
                </a:lnTo>
                <a:lnTo>
                  <a:pt x="308200" y="332488"/>
                </a:lnTo>
                <a:lnTo>
                  <a:pt x="286692" y="355603"/>
                </a:lnTo>
                <a:lnTo>
                  <a:pt x="267137" y="366315"/>
                </a:lnTo>
                <a:lnTo>
                  <a:pt x="253476" y="362911"/>
                </a:lnTo>
                <a:lnTo>
                  <a:pt x="248540" y="346211"/>
                </a:lnTo>
                <a:lnTo>
                  <a:pt x="253584" y="319466"/>
                </a:lnTo>
                <a:lnTo>
                  <a:pt x="268131" y="287773"/>
                </a:lnTo>
                <a:lnTo>
                  <a:pt x="290148" y="257104"/>
                </a:lnTo>
                <a:lnTo>
                  <a:pt x="316520" y="233136"/>
                </a:lnTo>
                <a:lnTo>
                  <a:pt x="343658" y="220143"/>
                </a:lnTo>
                <a:lnTo>
                  <a:pt x="368026" y="220324"/>
                </a:lnTo>
                <a:lnTo>
                  <a:pt x="386488" y="233755"/>
                </a:lnTo>
                <a:lnTo>
                  <a:pt x="396680" y="258692"/>
                </a:lnTo>
                <a:lnTo>
                  <a:pt x="397503" y="291764"/>
                </a:lnTo>
                <a:lnTo>
                  <a:pt x="389470" y="328120"/>
                </a:lnTo>
                <a:lnTo>
                  <a:pt x="374671" y="361989"/>
                </a:lnTo>
                <a:lnTo>
                  <a:pt x="356370" y="387707"/>
                </a:lnTo>
                <a:lnTo>
                  <a:pt x="338384" y="400876"/>
                </a:lnTo>
                <a:lnTo>
                  <a:pt x="324395" y="399280"/>
                </a:lnTo>
                <a:lnTo>
                  <a:pt x="317317" y="383366"/>
                </a:lnTo>
                <a:lnTo>
                  <a:pt x="318820" y="356193"/>
                </a:lnTo>
                <a:lnTo>
                  <a:pt x="329097" y="322876"/>
                </a:lnTo>
                <a:lnTo>
                  <a:pt x="346914" y="289601"/>
                </a:lnTo>
                <a:lnTo>
                  <a:pt x="369926" y="262403"/>
                </a:lnTo>
                <a:lnTo>
                  <a:pt x="395133" y="245986"/>
                </a:lnTo>
                <a:lnTo>
                  <a:pt x="419316" y="242991"/>
                </a:lnTo>
                <a:lnTo>
                  <a:pt x="439376" y="253902"/>
                </a:lnTo>
                <a:lnTo>
                  <a:pt x="452743" y="277298"/>
                </a:lnTo>
                <a:lnTo>
                  <a:pt x="457885" y="309979"/>
                </a:lnTo>
                <a:lnTo>
                  <a:pt x="454675" y="347071"/>
                </a:lnTo>
                <a:lnTo>
                  <a:pt x="444433" y="382578"/>
                </a:lnTo>
                <a:lnTo>
                  <a:pt x="429652" y="410461"/>
                </a:lnTo>
                <a:lnTo>
                  <a:pt x="413542" y="425859"/>
                </a:lnTo>
                <a:lnTo>
                  <a:pt x="399464" y="426099"/>
                </a:lnTo>
                <a:lnTo>
                  <a:pt x="390364" y="411243"/>
                </a:lnTo>
                <a:lnTo>
                  <a:pt x="388301" y="384107"/>
                </a:lnTo>
                <a:lnTo>
                  <a:pt x="394132" y="349737"/>
                </a:lnTo>
                <a:lnTo>
                  <a:pt x="407446" y="314425"/>
                </a:lnTo>
                <a:lnTo>
                  <a:pt x="426703" y="284462"/>
                </a:lnTo>
                <a:lnTo>
                  <a:pt x="449548" y="264902"/>
                </a:lnTo>
                <a:lnTo>
                  <a:pt x="473132" y="258783"/>
                </a:lnTo>
                <a:lnTo>
                  <a:pt x="494448" y="266987"/>
                </a:lnTo>
                <a:lnTo>
                  <a:pt x="510760" y="288441"/>
                </a:lnTo>
                <a:lnTo>
                  <a:pt x="520132" y="320174"/>
                </a:lnTo>
                <a:lnTo>
                  <a:pt x="521801" y="357366"/>
                </a:lnTo>
                <a:lnTo>
                  <a:pt x="516290" y="393904"/>
                </a:lnTo>
                <a:lnTo>
                  <a:pt x="505282" y="423473"/>
                </a:lnTo>
                <a:lnTo>
                  <a:pt x="491324" y="440839"/>
                </a:lnTo>
                <a:lnTo>
                  <a:pt x="477397" y="442911"/>
                </a:lnTo>
                <a:lnTo>
                  <a:pt x="466433" y="429367"/>
                </a:lnTo>
                <a:lnTo>
                  <a:pt x="460838" y="402732"/>
                </a:lnTo>
                <a:lnTo>
                  <a:pt x="462125" y="367895"/>
                </a:lnTo>
                <a:lnTo>
                  <a:pt x="470706" y="331152"/>
                </a:lnTo>
                <a:lnTo>
                  <a:pt x="485880" y="298936"/>
                </a:lnTo>
                <a:lnTo>
                  <a:pt x="505971" y="276568"/>
                </a:lnTo>
                <a:lnTo>
                  <a:pt x="528553" y="267429"/>
                </a:lnTo>
                <a:lnTo>
                  <a:pt x="550759" y="272786"/>
                </a:lnTo>
                <a:lnTo>
                  <a:pt x="569738" y="291932"/>
                </a:lnTo>
                <a:lnTo>
                  <a:pt x="583180" y="322172"/>
                </a:lnTo>
                <a:lnTo>
                  <a:pt x="589699" y="358829"/>
                </a:lnTo>
                <a:lnTo>
                  <a:pt x="589014" y="395772"/>
                </a:lnTo>
                <a:lnTo>
                  <a:pt x="581967" y="426522"/>
                </a:lnTo>
                <a:lnTo>
                  <a:pt x="570399" y="445557"/>
                </a:lnTo>
                <a:lnTo>
                  <a:pt x="556863" y="449426"/>
                </a:lnTo>
                <a:lnTo>
                  <a:pt x="544222" y="437426"/>
                </a:lnTo>
                <a:lnTo>
                  <a:pt x="535191" y="411748"/>
                </a:lnTo>
                <a:lnTo>
                  <a:pt x="531910" y="377042"/>
                </a:lnTo>
                <a:lnTo>
                  <a:pt x="535612" y="339495"/>
                </a:lnTo>
                <a:lnTo>
                  <a:pt x="546443" y="305578"/>
                </a:lnTo>
                <a:lnTo>
                  <a:pt x="563437" y="280784"/>
                </a:lnTo>
                <a:lnTo>
                  <a:pt x="584631" y="268782"/>
                </a:lnTo>
                <a:lnTo>
                  <a:pt x="607347" y="271200"/>
                </a:lnTo>
                <a:lnTo>
                  <a:pt x="628668" y="287710"/>
                </a:lnTo>
                <a:lnTo>
                  <a:pt x="645950" y="315940"/>
                </a:lnTo>
                <a:lnTo>
                  <a:pt x="657207" y="351434"/>
                </a:lnTo>
                <a:lnTo>
                  <a:pt x="661359" y="388150"/>
                </a:lnTo>
                <a:lnTo>
                  <a:pt x="658395" y="419556"/>
                </a:lnTo>
                <a:lnTo>
                  <a:pt x="649416" y="439935"/>
                </a:lnTo>
                <a:lnTo>
                  <a:pt x="636501" y="445534"/>
                </a:lnTo>
                <a:lnTo>
                  <a:pt x="622398" y="435284"/>
                </a:lnTo>
                <a:lnTo>
                  <a:pt x="610087" y="411001"/>
                </a:lnTo>
                <a:lnTo>
                  <a:pt x="602295" y="377019"/>
                </a:lnTo>
                <a:lnTo>
                  <a:pt x="601055" y="339312"/>
                </a:lnTo>
                <a:lnTo>
                  <a:pt x="607357" y="304274"/>
                </a:lnTo>
                <a:lnTo>
                  <a:pt x="620963" y="277478"/>
                </a:lnTo>
                <a:lnTo>
                  <a:pt x="640405" y="262818"/>
                </a:lnTo>
                <a:lnTo>
                  <a:pt x="663244" y="262256"/>
                </a:lnTo>
                <a:lnTo>
                  <a:pt x="686541" y="275847"/>
                </a:lnTo>
                <a:lnTo>
                  <a:pt x="707367" y="301585"/>
                </a:lnTo>
                <a:lnTo>
                  <a:pt x="723171" y="335309"/>
                </a:lnTo>
                <a:lnTo>
                  <a:pt x="732089" y="371170"/>
                </a:lnTo>
                <a:lnTo>
                  <a:pt x="733258" y="402693"/>
                </a:lnTo>
                <a:lnTo>
                  <a:pt x="727021" y="424067"/>
                </a:lnTo>
                <a:lnTo>
                  <a:pt x="714949" y="431300"/>
                </a:lnTo>
                <a:lnTo>
                  <a:pt x="699626" y="422975"/>
                </a:lnTo>
                <a:lnTo>
                  <a:pt x="684244" y="400505"/>
                </a:lnTo>
                <a:lnTo>
                  <a:pt x="672075" y="367828"/>
                </a:lnTo>
                <a:lnTo>
                  <a:pt x="665914" y="330605"/>
                </a:lnTo>
                <a:lnTo>
                  <a:pt x="667579" y="295046"/>
                </a:lnTo>
                <a:lnTo>
                  <a:pt x="677564" y="266707"/>
                </a:lnTo>
                <a:lnTo>
                  <a:pt x="694923" y="249639"/>
                </a:lnTo>
                <a:lnTo>
                  <a:pt x="717493" y="246107"/>
                </a:lnTo>
                <a:lnTo>
                  <a:pt x="742368" y="256547"/>
                </a:lnTo>
                <a:lnTo>
                  <a:pt x="766382" y="279352"/>
                </a:lnTo>
                <a:lnTo>
                  <a:pt x="786461" y="310729"/>
                </a:lnTo>
              </a:path>
            </a:pathLst>
          </a:custGeom>
          <a:noFill/>
          <a:ln w="11430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8129017" y="3694176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21808" y="3694176"/>
            <a:ext cx="276148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150 Hz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1.5 loop/mm · 균일한 비드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586216" y="1481328"/>
            <a:ext cx="3063240" cy="217627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8" name="Connector 27"/>
          <p:cNvCxnSpPr/>
          <p:nvPr/>
        </p:nvCxnSpPr>
        <p:spPr>
          <a:xfrm>
            <a:off x="8832832" y="3320796"/>
            <a:ext cx="181718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8923691" y="3230118"/>
            <a:ext cx="0" cy="18135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9040510" y="3243072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31" name="Connector 30"/>
          <p:cNvCxnSpPr/>
          <p:nvPr/>
        </p:nvCxnSpPr>
        <p:spPr>
          <a:xfrm flipV="1">
            <a:off x="8923691" y="2617145"/>
            <a:ext cx="991819" cy="703651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Freeform 31"/>
          <p:cNvSpPr/>
          <p:nvPr/>
        </p:nvSpPr>
        <p:spPr>
          <a:xfrm>
            <a:off x="9915510" y="2617145"/>
            <a:ext cx="665456" cy="340939"/>
          </a:xfrm>
          <a:custGeom>
            <a:avLst/>
            <a:gdLst/>
            <a:ahLst/>
            <a:cxnLst/>
            <a:rect l="l" t="t" r="r" b="b"/>
            <a:pathLst>
              <a:path w="665456" h="340939">
                <a:moveTo>
                  <a:pt x="0" y="0"/>
                </a:moveTo>
                <a:lnTo>
                  <a:pt x="6494" y="16885"/>
                </a:lnTo>
                <a:lnTo>
                  <a:pt x="13575" y="33533"/>
                </a:lnTo>
                <a:lnTo>
                  <a:pt x="21234" y="49925"/>
                </a:lnTo>
                <a:lnTo>
                  <a:pt x="29461" y="66040"/>
                </a:lnTo>
                <a:lnTo>
                  <a:pt x="38247" y="81859"/>
                </a:lnTo>
                <a:lnTo>
                  <a:pt x="47581" y="97361"/>
                </a:lnTo>
                <a:lnTo>
                  <a:pt x="57451" y="112530"/>
                </a:lnTo>
                <a:lnTo>
                  <a:pt x="67846" y="127345"/>
                </a:lnTo>
                <a:lnTo>
                  <a:pt x="78752" y="141790"/>
                </a:lnTo>
                <a:lnTo>
                  <a:pt x="90157" y="155845"/>
                </a:lnTo>
                <a:lnTo>
                  <a:pt x="102046" y="169495"/>
                </a:lnTo>
                <a:lnTo>
                  <a:pt x="114405" y="182723"/>
                </a:lnTo>
                <a:lnTo>
                  <a:pt x="127220" y="195512"/>
                </a:lnTo>
                <a:lnTo>
                  <a:pt x="140474" y="207846"/>
                </a:lnTo>
                <a:lnTo>
                  <a:pt x="154151" y="219712"/>
                </a:lnTo>
                <a:lnTo>
                  <a:pt x="168235" y="231094"/>
                </a:lnTo>
                <a:lnTo>
                  <a:pt x="182708" y="241979"/>
                </a:lnTo>
                <a:lnTo>
                  <a:pt x="197553" y="252353"/>
                </a:lnTo>
                <a:lnTo>
                  <a:pt x="212751" y="262203"/>
                </a:lnTo>
                <a:lnTo>
                  <a:pt x="228285" y="271518"/>
                </a:lnTo>
                <a:lnTo>
                  <a:pt x="244135" y="280287"/>
                </a:lnTo>
                <a:lnTo>
                  <a:pt x="260282" y="288498"/>
                </a:lnTo>
                <a:lnTo>
                  <a:pt x="276707" y="296141"/>
                </a:lnTo>
                <a:lnTo>
                  <a:pt x="293389" y="303208"/>
                </a:lnTo>
                <a:lnTo>
                  <a:pt x="310307" y="309690"/>
                </a:lnTo>
                <a:lnTo>
                  <a:pt x="327442" y="315578"/>
                </a:lnTo>
                <a:lnTo>
                  <a:pt x="344773" y="320866"/>
                </a:lnTo>
                <a:lnTo>
                  <a:pt x="362278" y="325547"/>
                </a:lnTo>
                <a:lnTo>
                  <a:pt x="379935" y="329615"/>
                </a:lnTo>
                <a:lnTo>
                  <a:pt x="397725" y="333066"/>
                </a:lnTo>
                <a:lnTo>
                  <a:pt x="415624" y="335896"/>
                </a:lnTo>
                <a:lnTo>
                  <a:pt x="433611" y="338100"/>
                </a:lnTo>
                <a:lnTo>
                  <a:pt x="451665" y="339676"/>
                </a:lnTo>
                <a:lnTo>
                  <a:pt x="469762" y="340623"/>
                </a:lnTo>
                <a:lnTo>
                  <a:pt x="487882" y="340939"/>
                </a:lnTo>
                <a:lnTo>
                  <a:pt x="506001" y="340623"/>
                </a:lnTo>
                <a:lnTo>
                  <a:pt x="524099" y="339676"/>
                </a:lnTo>
                <a:lnTo>
                  <a:pt x="542152" y="338100"/>
                </a:lnTo>
                <a:lnTo>
                  <a:pt x="560140" y="335896"/>
                </a:lnTo>
                <a:lnTo>
                  <a:pt x="578039" y="333066"/>
                </a:lnTo>
                <a:lnTo>
                  <a:pt x="595828" y="329615"/>
                </a:lnTo>
                <a:lnTo>
                  <a:pt x="613486" y="325547"/>
                </a:lnTo>
                <a:lnTo>
                  <a:pt x="630991" y="320866"/>
                </a:lnTo>
                <a:lnTo>
                  <a:pt x="648321" y="315578"/>
                </a:lnTo>
                <a:lnTo>
                  <a:pt x="665456" y="309690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Freeform 32"/>
          <p:cNvSpPr/>
          <p:nvPr/>
        </p:nvSpPr>
        <p:spPr>
          <a:xfrm>
            <a:off x="9832639" y="2585165"/>
            <a:ext cx="790283" cy="462749"/>
          </a:xfrm>
          <a:custGeom>
            <a:avLst/>
            <a:gdLst/>
            <a:ahLst/>
            <a:cxnLst/>
            <a:rect l="l" t="t" r="r" b="b"/>
            <a:pathLst>
              <a:path w="790283" h="462749">
                <a:moveTo>
                  <a:pt x="100255" y="73852"/>
                </a:moveTo>
                <a:lnTo>
                  <a:pt x="32572" y="87950"/>
                </a:lnTo>
                <a:lnTo>
                  <a:pt x="0" y="68337"/>
                </a:lnTo>
                <a:lnTo>
                  <a:pt x="25633" y="29663"/>
                </a:lnTo>
                <a:lnTo>
                  <a:pt x="92084" y="0"/>
                </a:lnTo>
                <a:lnTo>
                  <a:pt x="155629" y="1840"/>
                </a:lnTo>
                <a:lnTo>
                  <a:pt x="178069" y="36329"/>
                </a:lnTo>
                <a:lnTo>
                  <a:pt x="146677" y="83894"/>
                </a:lnTo>
                <a:lnTo>
                  <a:pt x="80964" y="117689"/>
                </a:lnTo>
                <a:lnTo>
                  <a:pt x="25645" y="118080"/>
                </a:lnTo>
                <a:lnTo>
                  <a:pt x="19684" y="86208"/>
                </a:lnTo>
                <a:lnTo>
                  <a:pt x="67633" y="45178"/>
                </a:lnTo>
                <a:lnTo>
                  <a:pt x="137313" y="24972"/>
                </a:lnTo>
                <a:lnTo>
                  <a:pt x="184881" y="41469"/>
                </a:lnTo>
                <a:lnTo>
                  <a:pt x="183011" y="85953"/>
                </a:lnTo>
                <a:lnTo>
                  <a:pt x="132935" y="133268"/>
                </a:lnTo>
                <a:lnTo>
                  <a:pt x="67674" y="156062"/>
                </a:lnTo>
                <a:lnTo>
                  <a:pt x="32816" y="140860"/>
                </a:lnTo>
                <a:lnTo>
                  <a:pt x="53172" y="99178"/>
                </a:lnTo>
                <a:lnTo>
                  <a:pt x="115175" y="61112"/>
                </a:lnTo>
                <a:lnTo>
                  <a:pt x="178417" y="54658"/>
                </a:lnTo>
                <a:lnTo>
                  <a:pt x="205176" y="85929"/>
                </a:lnTo>
                <a:lnTo>
                  <a:pt x="180273" y="137177"/>
                </a:lnTo>
                <a:lnTo>
                  <a:pt x="119542" y="179243"/>
                </a:lnTo>
                <a:lnTo>
                  <a:pt x="64747" y="186836"/>
                </a:lnTo>
                <a:lnTo>
                  <a:pt x="54669" y="156013"/>
                </a:lnTo>
                <a:lnTo>
                  <a:pt x="96841" y="109089"/>
                </a:lnTo>
                <a:lnTo>
                  <a:pt x="163283" y="79979"/>
                </a:lnTo>
                <a:lnTo>
                  <a:pt x="212601" y="90138"/>
                </a:lnTo>
                <a:lnTo>
                  <a:pt x="216566" y="134484"/>
                </a:lnTo>
                <a:lnTo>
                  <a:pt x="173106" y="187918"/>
                </a:lnTo>
                <a:lnTo>
                  <a:pt x="111385" y="219018"/>
                </a:lnTo>
                <a:lnTo>
                  <a:pt x="74837" y="208488"/>
                </a:lnTo>
                <a:lnTo>
                  <a:pt x="89567" y="164510"/>
                </a:lnTo>
                <a:lnTo>
                  <a:pt x="146061" y="118693"/>
                </a:lnTo>
                <a:lnTo>
                  <a:pt x="207918" y="104056"/>
                </a:lnTo>
                <a:lnTo>
                  <a:pt x="238537" y="131574"/>
                </a:lnTo>
                <a:lnTo>
                  <a:pt x="220550" y="185627"/>
                </a:lnTo>
                <a:lnTo>
                  <a:pt x="165841" y="235245"/>
                </a:lnTo>
                <a:lnTo>
                  <a:pt x="112507" y="249911"/>
                </a:lnTo>
                <a:lnTo>
                  <a:pt x="98484" y="220665"/>
                </a:lnTo>
                <a:lnTo>
                  <a:pt x="134159" y="168648"/>
                </a:lnTo>
                <a:lnTo>
                  <a:pt x="196225" y="131132"/>
                </a:lnTo>
                <a:lnTo>
                  <a:pt x="246450" y="134779"/>
                </a:lnTo>
                <a:lnTo>
                  <a:pt x="256180" y="178230"/>
                </a:lnTo>
                <a:lnTo>
                  <a:pt x="220080" y="236868"/>
                </a:lnTo>
                <a:lnTo>
                  <a:pt x="162955" y="275742"/>
                </a:lnTo>
                <a:lnTo>
                  <a:pt x="125342" y="270063"/>
                </a:lnTo>
                <a:lnTo>
                  <a:pt x="134195" y="224543"/>
                </a:lnTo>
                <a:lnTo>
                  <a:pt x="184213" y="171758"/>
                </a:lnTo>
                <a:lnTo>
                  <a:pt x="243627" y="149188"/>
                </a:lnTo>
                <a:lnTo>
                  <a:pt x="277583" y="172482"/>
                </a:lnTo>
                <a:lnTo>
                  <a:pt x="266819" y="228416"/>
                </a:lnTo>
                <a:lnTo>
                  <a:pt x="219067" y="284736"/>
                </a:lnTo>
                <a:lnTo>
                  <a:pt x="168108" y="306224"/>
                </a:lnTo>
                <a:lnTo>
                  <a:pt x="150380" y="279055"/>
                </a:lnTo>
                <a:lnTo>
                  <a:pt x="178946" y="222836"/>
                </a:lnTo>
                <a:lnTo>
                  <a:pt x="235575" y="177556"/>
                </a:lnTo>
                <a:lnTo>
                  <a:pt x="285847" y="174629"/>
                </a:lnTo>
                <a:lnTo>
                  <a:pt x="301177" y="216441"/>
                </a:lnTo>
                <a:lnTo>
                  <a:pt x="273055" y="279280"/>
                </a:lnTo>
                <a:lnTo>
                  <a:pt x="221503" y="325263"/>
                </a:lnTo>
                <a:lnTo>
                  <a:pt x="183469" y="324532"/>
                </a:lnTo>
                <a:lnTo>
                  <a:pt x="186292" y="278248"/>
                </a:lnTo>
                <a:lnTo>
                  <a:pt x="228979" y="219399"/>
                </a:lnTo>
                <a:lnTo>
                  <a:pt x="284933" y="189283"/>
                </a:lnTo>
                <a:lnTo>
                  <a:pt x="321645" y="207954"/>
                </a:lnTo>
                <a:lnTo>
                  <a:pt x="318289" y="264812"/>
                </a:lnTo>
                <a:lnTo>
                  <a:pt x="278311" y="326870"/>
                </a:lnTo>
                <a:lnTo>
                  <a:pt x="230598" y="354813"/>
                </a:lnTo>
                <a:lnTo>
                  <a:pt x="209468" y="330186"/>
                </a:lnTo>
                <a:lnTo>
                  <a:pt x="230438" y="270726"/>
                </a:lnTo>
                <a:lnTo>
                  <a:pt x="280660" y="218457"/>
                </a:lnTo>
                <a:lnTo>
                  <a:pt x="330119" y="209006"/>
                </a:lnTo>
                <a:lnTo>
                  <a:pt x="350786" y="248463"/>
                </a:lnTo>
                <a:lnTo>
                  <a:pt x="331124" y="314428"/>
                </a:lnTo>
                <a:lnTo>
                  <a:pt x="286026" y="366733"/>
                </a:lnTo>
                <a:lnTo>
                  <a:pt x="248222" y="370963"/>
                </a:lnTo>
                <a:lnTo>
                  <a:pt x="244968" y="324707"/>
                </a:lnTo>
                <a:lnTo>
                  <a:pt x="279593" y="260801"/>
                </a:lnTo>
                <a:lnTo>
                  <a:pt x="331129" y="223654"/>
                </a:lnTo>
                <a:lnTo>
                  <a:pt x="369969" y="237383"/>
                </a:lnTo>
                <a:lnTo>
                  <a:pt x="374078" y="294191"/>
                </a:lnTo>
                <a:lnTo>
                  <a:pt x="342559" y="360927"/>
                </a:lnTo>
                <a:lnTo>
                  <a:pt x="298909" y="394846"/>
                </a:lnTo>
                <a:lnTo>
                  <a:pt x="274739" y="373181"/>
                </a:lnTo>
                <a:lnTo>
                  <a:pt x="287752" y="311499"/>
                </a:lnTo>
                <a:lnTo>
                  <a:pt x="330708" y="253134"/>
                </a:lnTo>
                <a:lnTo>
                  <a:pt x="378509" y="237322"/>
                </a:lnTo>
                <a:lnTo>
                  <a:pt x="404159" y="273749"/>
                </a:lnTo>
                <a:lnTo>
                  <a:pt x="393292" y="341711"/>
                </a:lnTo>
                <a:lnTo>
                  <a:pt x="355422" y="399444"/>
                </a:lnTo>
                <a:lnTo>
                  <a:pt x="318494" y="408561"/>
                </a:lnTo>
                <a:lnTo>
                  <a:pt x="309218" y="363126"/>
                </a:lnTo>
                <a:lnTo>
                  <a:pt x="335189" y="295256"/>
                </a:lnTo>
                <a:lnTo>
                  <a:pt x="381426" y="251713"/>
                </a:lnTo>
                <a:lnTo>
                  <a:pt x="421729" y="260265"/>
                </a:lnTo>
                <a:lnTo>
                  <a:pt x="433233" y="316052"/>
                </a:lnTo>
                <a:lnTo>
                  <a:pt x="410711" y="386322"/>
                </a:lnTo>
                <a:lnTo>
                  <a:pt x="371871" y="425637"/>
                </a:lnTo>
                <a:lnTo>
                  <a:pt x="345074" y="407307"/>
                </a:lnTo>
                <a:lnTo>
                  <a:pt x="349909" y="344457"/>
                </a:lnTo>
                <a:lnTo>
                  <a:pt x="384864" y="280996"/>
                </a:lnTo>
                <a:lnTo>
                  <a:pt x="430187" y="259092"/>
                </a:lnTo>
                <a:lnTo>
                  <a:pt x="460383" y="291866"/>
                </a:lnTo>
                <a:lnTo>
                  <a:pt x="458497" y="360662"/>
                </a:lnTo>
                <a:lnTo>
                  <a:pt x="428501" y="422834"/>
                </a:lnTo>
                <a:lnTo>
                  <a:pt x="393082" y="436684"/>
                </a:lnTo>
                <a:lnTo>
                  <a:pt x="377943" y="392846"/>
                </a:lnTo>
                <a:lnTo>
                  <a:pt x="394815" y="322173"/>
                </a:lnTo>
                <a:lnTo>
                  <a:pt x="434962" y="272980"/>
                </a:lnTo>
                <a:lnTo>
                  <a:pt x="476039" y="276208"/>
                </a:lnTo>
                <a:lnTo>
                  <a:pt x="494740" y="330020"/>
                </a:lnTo>
                <a:lnTo>
                  <a:pt x="481601" y="402623"/>
                </a:lnTo>
                <a:lnTo>
                  <a:pt x="448235" y="446661"/>
                </a:lnTo>
                <a:lnTo>
                  <a:pt x="419270" y="431978"/>
                </a:lnTo>
                <a:lnTo>
                  <a:pt x="415844" y="369036"/>
                </a:lnTo>
                <a:lnTo>
                  <a:pt x="442201" y="301565"/>
                </a:lnTo>
                <a:lnTo>
                  <a:pt x="484271" y="273944"/>
                </a:lnTo>
                <a:lnTo>
                  <a:pt x="518495" y="302504"/>
                </a:lnTo>
                <a:lnTo>
                  <a:pt x="525623" y="370957"/>
                </a:lnTo>
                <a:lnTo>
                  <a:pt x="504015" y="436505"/>
                </a:lnTo>
                <a:lnTo>
                  <a:pt x="470710" y="454850"/>
                </a:lnTo>
                <a:lnTo>
                  <a:pt x="449967" y="413359"/>
                </a:lnTo>
                <a:lnTo>
                  <a:pt x="457452" y="341093"/>
                </a:lnTo>
                <a:lnTo>
                  <a:pt x="490821" y="287091"/>
                </a:lnTo>
                <a:lnTo>
                  <a:pt x="531969" y="284941"/>
                </a:lnTo>
                <a:lnTo>
                  <a:pt x="557548" y="335856"/>
                </a:lnTo>
                <a:lnTo>
                  <a:pt x="554017" y="409549"/>
                </a:lnTo>
                <a:lnTo>
                  <a:pt x="526696" y="457557"/>
                </a:lnTo>
                <a:lnTo>
                  <a:pt x="496059" y="446773"/>
                </a:lnTo>
                <a:lnTo>
                  <a:pt x="484430" y="384816"/>
                </a:lnTo>
                <a:lnTo>
                  <a:pt x="501737" y="314488"/>
                </a:lnTo>
                <a:lnTo>
                  <a:pt x="539835" y="281623"/>
                </a:lnTo>
                <a:lnTo>
                  <a:pt x="577501" y="305481"/>
                </a:lnTo>
                <a:lnTo>
                  <a:pt x="593521" y="372420"/>
                </a:lnTo>
                <a:lnTo>
                  <a:pt x="580670" y="440222"/>
                </a:lnTo>
                <a:lnTo>
                  <a:pt x="550050" y="462749"/>
                </a:lnTo>
                <a:lnTo>
                  <a:pt x="524058" y="424314"/>
                </a:lnTo>
                <a:lnTo>
                  <a:pt x="522028" y="351692"/>
                </a:lnTo>
                <a:lnTo>
                  <a:pt x="548048" y="293805"/>
                </a:lnTo>
                <a:lnTo>
                  <a:pt x="588563" y="286313"/>
                </a:lnTo>
                <a:lnTo>
                  <a:pt x="620582" y="333460"/>
                </a:lnTo>
                <a:lnTo>
                  <a:pt x="626720" y="406983"/>
                </a:lnTo>
                <a:lnTo>
                  <a:pt x="605911" y="458139"/>
                </a:lnTo>
                <a:lnTo>
                  <a:pt x="574125" y="451438"/>
                </a:lnTo>
                <a:lnTo>
                  <a:pt x="554493" y="391526"/>
                </a:lnTo>
                <a:lnTo>
                  <a:pt x="562453" y="319546"/>
                </a:lnTo>
                <a:lnTo>
                  <a:pt x="595928" y="281999"/>
                </a:lnTo>
                <a:lnTo>
                  <a:pt x="636392" y="300746"/>
                </a:lnTo>
                <a:lnTo>
                  <a:pt x="661029" y="365025"/>
                </a:lnTo>
                <a:lnTo>
                  <a:pt x="657156" y="433921"/>
                </a:lnTo>
                <a:lnTo>
                  <a:pt x="629744" y="460244"/>
                </a:lnTo>
                <a:lnTo>
                  <a:pt x="598947" y="425525"/>
                </a:lnTo>
                <a:lnTo>
                  <a:pt x="587437" y="353788"/>
                </a:lnTo>
                <a:lnTo>
                  <a:pt x="605664" y="293006"/>
                </a:lnTo>
                <a:lnTo>
                  <a:pt x="644852" y="280301"/>
                </a:lnTo>
                <a:lnTo>
                  <a:pt x="682764" y="322874"/>
                </a:lnTo>
                <a:lnTo>
                  <a:pt x="698464" y="394968"/>
                </a:lnTo>
                <a:lnTo>
                  <a:pt x="684524" y="448397"/>
                </a:lnTo>
                <a:lnTo>
                  <a:pt x="652134" y="445894"/>
                </a:lnTo>
                <a:lnTo>
                  <a:pt x="624834" y="389052"/>
                </a:lnTo>
                <a:lnTo>
                  <a:pt x="623312" y="316650"/>
                </a:lnTo>
                <a:lnTo>
                  <a:pt x="651590" y="275065"/>
                </a:lnTo>
                <a:lnTo>
                  <a:pt x="694160" y="288380"/>
                </a:lnTo>
                <a:lnTo>
                  <a:pt x="726993" y="348900"/>
                </a:lnTo>
                <a:lnTo>
                  <a:pt x="732164" y="417711"/>
                </a:lnTo>
                <a:lnTo>
                  <a:pt x="708429" y="447380"/>
                </a:lnTo>
                <a:lnTo>
                  <a:pt x="673355" y="416969"/>
                </a:lnTo>
                <a:lnTo>
                  <a:pt x="652560" y="347345"/>
                </a:lnTo>
                <a:lnTo>
                  <a:pt x="662682" y="284709"/>
                </a:lnTo>
                <a:lnTo>
                  <a:pt x="699873" y="267007"/>
                </a:lnTo>
                <a:lnTo>
                  <a:pt x="743028" y="304278"/>
                </a:lnTo>
                <a:lnTo>
                  <a:pt x="768024" y="373710"/>
                </a:lnTo>
                <a:lnTo>
                  <a:pt x="761191" y="428498"/>
                </a:lnTo>
                <a:lnTo>
                  <a:pt x="728751" y="430236"/>
                </a:lnTo>
                <a:lnTo>
                  <a:pt x="694249" y="377436"/>
                </a:lnTo>
                <a:lnTo>
                  <a:pt x="683272" y="305852"/>
                </a:lnTo>
                <a:lnTo>
                  <a:pt x="705868" y="260938"/>
                </a:lnTo>
                <a:lnTo>
                  <a:pt x="749816" y="268595"/>
                </a:lnTo>
                <a:lnTo>
                  <a:pt x="790283" y="324320"/>
                </a:lnTo>
              </a:path>
            </a:pathLst>
          </a:custGeom>
          <a:noFill/>
          <a:ln w="11430">
            <a:solidFill>
              <a:srgbClr val="1BA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11393425" y="3694176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586216" y="3694176"/>
            <a:ext cx="276148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300 Hz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3.0 loop/mm · 스캐너 한계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02920" y="4992624"/>
            <a:ext cx="14630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PolygonDelay</a:t>
            </a:r>
          </a:p>
          <a:p>
            <a:pPr algn="l">
              <a:spcBef>
                <a:spcPts val="200"/>
              </a:spcBef>
            </a:pPr>
            <a:r>
              <a:rPr sz="80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Arc 분절 간 정정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057400" y="4261104"/>
            <a:ext cx="3063240" cy="217627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38" name="Connector 37"/>
          <p:cNvCxnSpPr/>
          <p:nvPr/>
        </p:nvCxnSpPr>
        <p:spPr>
          <a:xfrm>
            <a:off x="2304016" y="6100572"/>
            <a:ext cx="181718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>
            <a:off x="2394875" y="6009894"/>
            <a:ext cx="0" cy="18135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511694" y="6022848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41" name="Connector 40"/>
          <p:cNvCxnSpPr/>
          <p:nvPr/>
        </p:nvCxnSpPr>
        <p:spPr>
          <a:xfrm flipV="1">
            <a:off x="2394875" y="5396921"/>
            <a:ext cx="991819" cy="703651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Freeform 41"/>
          <p:cNvSpPr/>
          <p:nvPr/>
        </p:nvSpPr>
        <p:spPr>
          <a:xfrm>
            <a:off x="3358138" y="5417647"/>
            <a:ext cx="665457" cy="338967"/>
          </a:xfrm>
          <a:custGeom>
            <a:avLst/>
            <a:gdLst/>
            <a:ahLst/>
            <a:cxnLst/>
            <a:rect l="l" t="t" r="r" b="b"/>
            <a:pathLst>
              <a:path w="665457" h="338967">
                <a:moveTo>
                  <a:pt x="0" y="0"/>
                </a:moveTo>
                <a:lnTo>
                  <a:pt x="84463" y="20586"/>
                </a:lnTo>
                <a:lnTo>
                  <a:pt x="62584" y="119983"/>
                </a:lnTo>
                <a:lnTo>
                  <a:pt x="162204" y="131390"/>
                </a:lnTo>
                <a:lnTo>
                  <a:pt x="154151" y="219712"/>
                </a:lnTo>
                <a:lnTo>
                  <a:pt x="266031" y="218338"/>
                </a:lnTo>
                <a:lnTo>
                  <a:pt x="268462" y="292391"/>
                </a:lnTo>
                <a:lnTo>
                  <a:pt x="388869" y="275504"/>
                </a:lnTo>
                <a:lnTo>
                  <a:pt x="397725" y="333067"/>
                </a:lnTo>
                <a:lnTo>
                  <a:pt x="522347" y="298993"/>
                </a:lnTo>
                <a:lnTo>
                  <a:pt x="533133" y="338967"/>
                </a:lnTo>
                <a:lnTo>
                  <a:pt x="657367" y="287204"/>
                </a:lnTo>
                <a:lnTo>
                  <a:pt x="665457" y="309690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2226137" y="4494276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1">
                <a:solidFill>
                  <a:srgbClr val="EC835A"/>
                </a:solidFill>
                <a:latin typeface="맑은 고딕"/>
                <a:ea typeface="맑은 고딕"/>
                <a:cs typeface="맑은 고딕"/>
              </a:rPr>
              <a:t>분절 경계에서 궤적 흔들림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4864609" y="6473952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FAB2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주의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057400" y="6473952"/>
            <a:ext cx="276148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0 us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현장값 · 정정 대기 없음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5321808" y="4261104"/>
            <a:ext cx="3063240" cy="217627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47" name="Connector 46"/>
          <p:cNvCxnSpPr/>
          <p:nvPr/>
        </p:nvCxnSpPr>
        <p:spPr>
          <a:xfrm>
            <a:off x="5568424" y="6100572"/>
            <a:ext cx="181718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5659283" y="6009894"/>
            <a:ext cx="0" cy="18135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5776102" y="6022848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50" name="Connector 49"/>
          <p:cNvCxnSpPr/>
          <p:nvPr/>
        </p:nvCxnSpPr>
        <p:spPr>
          <a:xfrm flipV="1">
            <a:off x="5659283" y="5396921"/>
            <a:ext cx="991819" cy="703651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Freeform 50"/>
          <p:cNvSpPr/>
          <p:nvPr/>
        </p:nvSpPr>
        <p:spPr>
          <a:xfrm>
            <a:off x="6643314" y="5396921"/>
            <a:ext cx="665456" cy="340445"/>
          </a:xfrm>
          <a:custGeom>
            <a:avLst/>
            <a:gdLst/>
            <a:ahLst/>
            <a:cxnLst/>
            <a:rect l="l" t="t" r="r" b="b"/>
            <a:pathLst>
              <a:path w="665456" h="340445">
                <a:moveTo>
                  <a:pt x="0" y="0"/>
                </a:moveTo>
                <a:lnTo>
                  <a:pt x="42928" y="62038"/>
                </a:lnTo>
                <a:lnTo>
                  <a:pt x="62584" y="119983"/>
                </a:lnTo>
                <a:lnTo>
                  <a:pt x="120668" y="172842"/>
                </a:lnTo>
                <a:lnTo>
                  <a:pt x="154151" y="219712"/>
                </a:lnTo>
                <a:lnTo>
                  <a:pt x="224495" y="259790"/>
                </a:lnTo>
                <a:lnTo>
                  <a:pt x="268461" y="292391"/>
                </a:lnTo>
                <a:lnTo>
                  <a:pt x="347333" y="316956"/>
                </a:lnTo>
                <a:lnTo>
                  <a:pt x="397725" y="333066"/>
                </a:lnTo>
                <a:lnTo>
                  <a:pt x="480811" y="340445"/>
                </a:lnTo>
                <a:lnTo>
                  <a:pt x="533133" y="338967"/>
                </a:lnTo>
                <a:lnTo>
                  <a:pt x="615832" y="328656"/>
                </a:lnTo>
                <a:lnTo>
                  <a:pt x="665456" y="309690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ounded Rectangle 51"/>
          <p:cNvSpPr/>
          <p:nvPr/>
        </p:nvSpPr>
        <p:spPr>
          <a:xfrm>
            <a:off x="8129017" y="6473952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0CA3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FFFFFF"/>
                </a:solidFill>
                <a:latin typeface="맑은 고딕"/>
                <a:ea typeface="맑은 고딕"/>
                <a:cs typeface="맑은 고딕"/>
              </a:rPr>
              <a:t>OK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321808" y="6473952"/>
            <a:ext cx="276148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50 us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권장 · 분절 경계 정정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8586216" y="4261104"/>
            <a:ext cx="3063240" cy="2176272"/>
          </a:xfrm>
          <a:prstGeom prst="roundRect">
            <a:avLst>
              <a:gd name="adj" fmla="val 5000"/>
            </a:avLst>
          </a:prstGeom>
          <a:solidFill>
            <a:srgbClr val="FCFCFB"/>
          </a:solidFill>
          <a:ln w="9525">
            <a:solidFill>
              <a:srgbClr val="E1E0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55" name="Connector 54"/>
          <p:cNvCxnSpPr/>
          <p:nvPr/>
        </p:nvCxnSpPr>
        <p:spPr>
          <a:xfrm>
            <a:off x="8832832" y="6100572"/>
            <a:ext cx="181718" cy="0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or 55"/>
          <p:cNvCxnSpPr/>
          <p:nvPr/>
        </p:nvCxnSpPr>
        <p:spPr>
          <a:xfrm>
            <a:off x="8923691" y="6009894"/>
            <a:ext cx="0" cy="181356"/>
          </a:xfrm>
          <a:prstGeom prst="line">
            <a:avLst/>
          </a:prstGeom>
          <a:ln w="12700">
            <a:solidFill>
              <a:srgbClr val="C3C2B7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9040510" y="6022848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원점(0,0)</a:t>
            </a:r>
          </a:p>
        </p:txBody>
      </p:sp>
      <p:cxnSp>
        <p:nvCxnSpPr>
          <p:cNvPr id="58" name="Connector 57"/>
          <p:cNvCxnSpPr/>
          <p:nvPr/>
        </p:nvCxnSpPr>
        <p:spPr>
          <a:xfrm flipV="1">
            <a:off x="8923691" y="5396921"/>
            <a:ext cx="991819" cy="703651"/>
          </a:xfrm>
          <a:prstGeom prst="line">
            <a:avLst/>
          </a:prstGeom>
          <a:ln w="15875">
            <a:solidFill>
              <a:srgbClr val="EB6834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Freeform 58"/>
          <p:cNvSpPr/>
          <p:nvPr/>
        </p:nvSpPr>
        <p:spPr>
          <a:xfrm>
            <a:off x="9915510" y="5396921"/>
            <a:ext cx="665456" cy="340939"/>
          </a:xfrm>
          <a:custGeom>
            <a:avLst/>
            <a:gdLst/>
            <a:ahLst/>
            <a:cxnLst/>
            <a:rect l="l" t="t" r="r" b="b"/>
            <a:pathLst>
              <a:path w="665456" h="340939">
                <a:moveTo>
                  <a:pt x="0" y="0"/>
                </a:moveTo>
                <a:lnTo>
                  <a:pt x="6494" y="16885"/>
                </a:lnTo>
                <a:lnTo>
                  <a:pt x="13575" y="33533"/>
                </a:lnTo>
                <a:lnTo>
                  <a:pt x="21234" y="49925"/>
                </a:lnTo>
                <a:lnTo>
                  <a:pt x="29461" y="66040"/>
                </a:lnTo>
                <a:lnTo>
                  <a:pt x="38247" y="81859"/>
                </a:lnTo>
                <a:lnTo>
                  <a:pt x="47581" y="97361"/>
                </a:lnTo>
                <a:lnTo>
                  <a:pt x="57451" y="112530"/>
                </a:lnTo>
                <a:lnTo>
                  <a:pt x="67846" y="127345"/>
                </a:lnTo>
                <a:lnTo>
                  <a:pt x="78752" y="141790"/>
                </a:lnTo>
                <a:lnTo>
                  <a:pt x="90157" y="155845"/>
                </a:lnTo>
                <a:lnTo>
                  <a:pt x="102046" y="169495"/>
                </a:lnTo>
                <a:lnTo>
                  <a:pt x="114405" y="182723"/>
                </a:lnTo>
                <a:lnTo>
                  <a:pt x="127220" y="195512"/>
                </a:lnTo>
                <a:lnTo>
                  <a:pt x="140474" y="207846"/>
                </a:lnTo>
                <a:lnTo>
                  <a:pt x="154151" y="219712"/>
                </a:lnTo>
                <a:lnTo>
                  <a:pt x="168235" y="231094"/>
                </a:lnTo>
                <a:lnTo>
                  <a:pt x="182708" y="241979"/>
                </a:lnTo>
                <a:lnTo>
                  <a:pt x="197553" y="252353"/>
                </a:lnTo>
                <a:lnTo>
                  <a:pt x="212751" y="262203"/>
                </a:lnTo>
                <a:lnTo>
                  <a:pt x="228285" y="271518"/>
                </a:lnTo>
                <a:lnTo>
                  <a:pt x="244135" y="280287"/>
                </a:lnTo>
                <a:lnTo>
                  <a:pt x="260282" y="288498"/>
                </a:lnTo>
                <a:lnTo>
                  <a:pt x="276707" y="296141"/>
                </a:lnTo>
                <a:lnTo>
                  <a:pt x="293389" y="303208"/>
                </a:lnTo>
                <a:lnTo>
                  <a:pt x="310307" y="309690"/>
                </a:lnTo>
                <a:lnTo>
                  <a:pt x="327442" y="315578"/>
                </a:lnTo>
                <a:lnTo>
                  <a:pt x="344773" y="320866"/>
                </a:lnTo>
                <a:lnTo>
                  <a:pt x="362278" y="325547"/>
                </a:lnTo>
                <a:lnTo>
                  <a:pt x="379935" y="329615"/>
                </a:lnTo>
                <a:lnTo>
                  <a:pt x="397725" y="333066"/>
                </a:lnTo>
                <a:lnTo>
                  <a:pt x="415624" y="335896"/>
                </a:lnTo>
                <a:lnTo>
                  <a:pt x="433611" y="338100"/>
                </a:lnTo>
                <a:lnTo>
                  <a:pt x="451665" y="339676"/>
                </a:lnTo>
                <a:lnTo>
                  <a:pt x="469762" y="340623"/>
                </a:lnTo>
                <a:lnTo>
                  <a:pt x="487882" y="340939"/>
                </a:lnTo>
                <a:lnTo>
                  <a:pt x="506001" y="340623"/>
                </a:lnTo>
                <a:lnTo>
                  <a:pt x="524099" y="339676"/>
                </a:lnTo>
                <a:lnTo>
                  <a:pt x="542152" y="338100"/>
                </a:lnTo>
                <a:lnTo>
                  <a:pt x="560140" y="335896"/>
                </a:lnTo>
                <a:lnTo>
                  <a:pt x="578039" y="333066"/>
                </a:lnTo>
                <a:lnTo>
                  <a:pt x="595828" y="329615"/>
                </a:lnTo>
                <a:lnTo>
                  <a:pt x="613486" y="325547"/>
                </a:lnTo>
                <a:lnTo>
                  <a:pt x="630991" y="320866"/>
                </a:lnTo>
                <a:lnTo>
                  <a:pt x="648321" y="315578"/>
                </a:lnTo>
                <a:lnTo>
                  <a:pt x="665456" y="309690"/>
                </a:lnTo>
              </a:path>
            </a:pathLst>
          </a:custGeom>
          <a:noFill/>
          <a:ln w="22225">
            <a:solidFill>
              <a:srgbClr val="2A78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9889550" y="5371013"/>
            <a:ext cx="51919" cy="51816"/>
          </a:xfrm>
          <a:prstGeom prst="ellipse">
            <a:avLst/>
          </a:prstGeom>
          <a:solidFill>
            <a:srgbClr val="EC835A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9916902" y="5433051"/>
            <a:ext cx="51919" cy="51816"/>
          </a:xfrm>
          <a:prstGeom prst="ellipse">
            <a:avLst/>
          </a:prstGeom>
          <a:solidFill>
            <a:srgbClr val="EC835A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9952134" y="5490996"/>
            <a:ext cx="51919" cy="51816"/>
          </a:xfrm>
          <a:prstGeom prst="ellipse">
            <a:avLst/>
          </a:prstGeom>
          <a:solidFill>
            <a:srgbClr val="EC835A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9994643" y="5543855"/>
            <a:ext cx="51919" cy="51816"/>
          </a:xfrm>
          <a:prstGeom prst="ellipse">
            <a:avLst/>
          </a:prstGeom>
          <a:solidFill>
            <a:srgbClr val="EC835A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10043701" y="5590725"/>
            <a:ext cx="51919" cy="51816"/>
          </a:xfrm>
          <a:prstGeom prst="ellipse">
            <a:avLst/>
          </a:prstGeom>
          <a:solidFill>
            <a:srgbClr val="EC835A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10098470" y="5630803"/>
            <a:ext cx="51919" cy="51816"/>
          </a:xfrm>
          <a:prstGeom prst="ellipse">
            <a:avLst/>
          </a:prstGeom>
          <a:solidFill>
            <a:srgbClr val="EC835A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10158012" y="5663404"/>
            <a:ext cx="51919" cy="51816"/>
          </a:xfrm>
          <a:prstGeom prst="ellipse">
            <a:avLst/>
          </a:prstGeom>
          <a:solidFill>
            <a:srgbClr val="EC835A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10221308" y="5687969"/>
            <a:ext cx="51919" cy="51816"/>
          </a:xfrm>
          <a:prstGeom prst="ellipse">
            <a:avLst/>
          </a:prstGeom>
          <a:solidFill>
            <a:srgbClr val="EC835A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10287275" y="5704079"/>
            <a:ext cx="51919" cy="51816"/>
          </a:xfrm>
          <a:prstGeom prst="ellipse">
            <a:avLst/>
          </a:prstGeom>
          <a:solidFill>
            <a:srgbClr val="EC835A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10354785" y="5711458"/>
            <a:ext cx="51920" cy="51816"/>
          </a:xfrm>
          <a:prstGeom prst="ellipse">
            <a:avLst/>
          </a:prstGeom>
          <a:solidFill>
            <a:srgbClr val="EC835A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10422683" y="5709980"/>
            <a:ext cx="51919" cy="51816"/>
          </a:xfrm>
          <a:prstGeom prst="ellipse">
            <a:avLst/>
          </a:prstGeom>
          <a:solidFill>
            <a:srgbClr val="EC835A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10489806" y="5699669"/>
            <a:ext cx="51919" cy="51816"/>
          </a:xfrm>
          <a:prstGeom prst="ellipse">
            <a:avLst/>
          </a:prstGeom>
          <a:solidFill>
            <a:srgbClr val="EC835A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10555007" y="5680703"/>
            <a:ext cx="51919" cy="51816"/>
          </a:xfrm>
          <a:prstGeom prst="ellipse">
            <a:avLst/>
          </a:prstGeom>
          <a:solidFill>
            <a:srgbClr val="EC835A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8754953" y="4494276"/>
            <a:ext cx="2011680" cy="16459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r>
              <a:rPr sz="650" b="1">
                <a:solidFill>
                  <a:srgbClr val="EC835A"/>
                </a:solidFill>
                <a:latin typeface="맑은 고딕"/>
                <a:ea typeface="맑은 고딕"/>
                <a:cs typeface="맑은 고딕"/>
              </a:rPr>
              <a:t>분절마다 정지 -&gt; 입열 집중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11393425" y="6473952"/>
            <a:ext cx="256031" cy="155448"/>
          </a:xfrm>
          <a:prstGeom prst="roundRect">
            <a:avLst>
              <a:gd name="adj" fmla="val 30000"/>
            </a:avLst>
          </a:prstGeom>
          <a:solidFill>
            <a:srgbClr val="FAB2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65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주의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8586216" y="6473952"/>
            <a:ext cx="2761489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500 us</a:t>
            </a:r>
          </a:p>
          <a:p>
            <a:pPr algn="l">
              <a:spcBef>
                <a:spcPts val="100"/>
              </a:spcBef>
            </a:pPr>
            <a:r>
              <a:rPr sz="750" b="0">
                <a:solidFill>
                  <a:srgbClr val="898781"/>
                </a:solidFill>
                <a:latin typeface="맑은 고딕"/>
                <a:ea typeface="맑은 고딕"/>
                <a:cs typeface="맑은 고딕"/>
              </a:rPr>
              <a:t>157 분절 기준 T/T +78 ms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56032"/>
            <a:ext cx="112471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ACTION</a:t>
            </a:r>
          </a:p>
          <a:p>
            <a:pPr algn="l"/>
            <a:r>
              <a:rPr sz="20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현장 조치 체크리스트</a:t>
            </a:r>
          </a:p>
          <a:p>
            <a:pPr algn="l">
              <a:spcBef>
                <a:spcPts val="300"/>
              </a:spcBef>
            </a:pPr>
            <a:r>
              <a:rPr sz="10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1·2 번만 먼저 적용하고 재현되는지 확인하십시오. 한 번에 다 바꾸면 원인이 확정되지 않습니다.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02920" y="1371600"/>
          <a:ext cx="11247119" cy="3712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581"/>
                <a:gridCol w="2595489"/>
                <a:gridCol w="8219049"/>
              </a:tblGrid>
              <a:tr h="310896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#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항목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내용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1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Arc Ramping Interval 확인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Arc 를 쓰는 모든 레시피 · 모든 Scanner Param No 에 대해 값이 0 이 아닌지 확인. 0 이면 0.1 로 설정.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2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램핑 미사용 시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Start Distance = 0, End Distance = 0 -&gt; 단일 ArcAbs 경로(:1369)로 빠져 카운터 붕괴 · 과회전 모두 회피. 가장 안전한 설정.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3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램핑 사용 시 길이 검산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호길이 = R x Sweep도 x 0.01745.  Start + End &lt;= 호길이 x 0.5 를 Arc 마다 확인. 코드의 자동 가드는 57.3배 느슨해서 걸러주지 않습니다.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4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선행 발광 확인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LaserOnDelay -1800us 유지 여부 판단. 점프 종단 1.8 mm 발광이 허용되는 공정인지 확인. 줄인다면 -200us 부터. 동시에 JumpDelay 를 100~300us 로.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5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Arc 분절 정정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PolygonDelay = 0 은 Arc 분절 사이 정정 대기가 없다는 뜻. 원호 오버슈트가 보이면 50~100us 를 넣고 비교.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6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재현 시험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1·2 번만 적용 -&gt; 재현 여부 확인 -&gt; 재현되면 후보 3(딜레이) 쪽으로 이동.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02920" y="5120640"/>
            <a:ext cx="1124712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00" b="1">
                <a:solidFill>
                  <a:srgbClr val="EC835A"/>
                </a:solidFill>
                <a:latin typeface="맑은 고딕"/>
                <a:ea typeface="맑은 고딕"/>
                <a:cs typeface="맑은 고딕"/>
              </a:rPr>
              <a:t>별건 - 아직 조치 대기</a:t>
            </a:r>
          </a:p>
          <a:p>
            <a:pPr algn="l">
              <a:spcBef>
                <a:spcPts val="400"/>
              </a:spcBef>
            </a:pPr>
            <a:r>
              <a:rPr sz="10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Ellipse / Rectangle / Roi 는 출사 분기가 없어 getScannerParameter() 가 null 을 반환하고, SeqUploadWeldingList.cs:364 에서 NullReferenceException 이 발생합니다. 세 타입 모두 Enabled 기본값이 true 라 조기 반환에도 걸리지 않고, 툴바에 버튼이 노출되어 있어 실수로 그릴 수 있습니다.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9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56032"/>
            <a:ext cx="1124712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900" b="1">
                <a:solidFill>
                  <a:srgbClr val="2A78D6"/>
                </a:solidFill>
                <a:latin typeface="맑은 고딕"/>
                <a:ea typeface="맑은 고딕"/>
                <a:cs typeface="맑은 고딕"/>
              </a:rPr>
              <a:t>REFERENCE</a:t>
            </a:r>
          </a:p>
          <a:p>
            <a:pPr algn="l"/>
            <a:r>
              <a:rPr sz="2000" b="1">
                <a:solidFill>
                  <a:srgbClr val="0B0B0B"/>
                </a:solidFill>
                <a:latin typeface="맑은 고딕"/>
                <a:ea typeface="맑은 고딕"/>
                <a:cs typeface="맑은 고딕"/>
              </a:rPr>
              <a:t>참조한 소스 위치</a:t>
            </a:r>
          </a:p>
          <a:p>
            <a:pPr algn="l">
              <a:spcBef>
                <a:spcPts val="300"/>
              </a:spcBef>
            </a:pPr>
            <a:r>
              <a:rPr sz="1000" b="0">
                <a:solidFill>
                  <a:srgbClr val="52514E"/>
                </a:solidFill>
                <a:latin typeface="맑은 고딕"/>
                <a:ea typeface="맑은 고딕"/>
                <a:cs typeface="맑은 고딕"/>
              </a:rPr>
              <a:t>모두 정적 분석 기준. 소스는 수정하지 않았습니다.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02920" y="1371600"/>
          <a:ext cx="11247120" cy="4901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6684"/>
                <a:gridCol w="8060436"/>
              </a:tblGrid>
              <a:tr h="292608"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위치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1">
                          <a:solidFill>
                            <a:srgbClr val="52514E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내용</a:t>
                      </a:r>
                    </a:p>
                  </a:txBody>
                  <a:tcPr marL="45720" marR="45720" marT="9144" marB="9144" anchor="ctr">
                    <a:solidFill>
                      <a:srgbClr val="F9F9F7"/>
                    </a:solidFill>
                  </a:tcPr>
                </a:tc>
              </a:tr>
              <a:tr h="329184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SeqUploadWeldingList.cs:1269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length = param.ArcRampingInterval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29184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SeqUploadWeldingList.cs:1273-1278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theta = (length / radius) x (180/pi), CW 는 부호 반전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29184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SeqUploadWeldingList.cs:1302-1303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램핑 분기 가드 - R x |Sweep도|  (pi/180 누락)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29184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SeqUploadWeldingList.cs:1313-1316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risingEdgeCount · fallingEdgeCount · totalCount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29184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SeqUploadWeldingList.cs:1342-1344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Constant 구간 루프 (카운터 붕괴 시 폭주 지점)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29184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SeqUploadWeldingList.cs:1366-1367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lastSweep 보정 ArcAbs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29184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SeqUploadWeldingList.cs:1374-1375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_LastX/_LastY = obj.PF2  (물리 위치와 어긋날 수 있음)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29184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SeqUploadWeldingList.cs:1220, 800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'이미 시작점인가' 판정 -&gt; 점프 생략 분기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29184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SeqUploadWeldingList.cs:361-364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obj.Enabled 조기 반환 / getScannerParameter() NRE 지점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29184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ScannerParam.cs:331-341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ArcRampingInterval - 초기값 없음(=0), 권장 0.1 mm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29184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ScannerParam.cs:56-70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LaserOnDelay = int(음수 가능), LaserOffDelay = uint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29184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ScannerRTC6.cs:691-699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딜레이 단위 - 레이저 0.5us/bit, 스캐너 10us/bit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29184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ScannerRTC6.cs:262-271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ArcAbs(x, y, angle) - 각도 degree, CW 가 +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  <a:tr h="329184"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ArcCircleTool.cs:905-924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 b="0">
                          <a:solidFill>
                            <a:srgbClr val="0B0B0B"/>
                          </a:solidFill>
                          <a:latin typeface="맑은 고딕"/>
                          <a:ea typeface="맑은 고딕"/>
                          <a:cs typeface="맑은 고딕"/>
                        </a:rPr>
                        <a:t>SweepAngle degree, Length = R x Sweep x pi/180 (정확값 존재)</a:t>
                      </a:r>
                    </a:p>
                  </a:txBody>
                  <a:tcPr marL="45720" marR="45720" marT="9144" marB="9144" anchor="ctr">
                    <a:solidFill>
                      <a:srgbClr val="FCFC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