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0428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4297680"/>
            <a:ext cx="12191695" cy="54864"/>
          </a:xfrm>
          <a:prstGeom prst="rect">
            <a:avLst/>
          </a:prstGeom>
          <a:solidFill>
            <a:srgbClr val="2A78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005840" y="2057400"/>
            <a:ext cx="10149840" cy="2286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400" b="1">
                <a:solidFill>
                  <a:srgbClr val="9EC5F4"/>
                </a:solidFill>
                <a:latin typeface="맑은 고딕"/>
                <a:ea typeface="맑은 고딕"/>
                <a:cs typeface="맑은 고딕"/>
              </a:rPr>
              <a:t>PTOP 용접 설비</a:t>
            </a:r>
          </a:p>
          <a:p>
            <a:pPr algn="l">
              <a:spcBef>
                <a:spcPts val="1000"/>
              </a:spcBef>
            </a:pPr>
            <a:r>
              <a:rPr sz="44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Arc(원호) 용접 설정 가이드</a:t>
            </a:r>
          </a:p>
          <a:p>
            <a:pPr algn="l">
              <a:spcBef>
                <a:spcPts val="800"/>
              </a:spcBef>
            </a:pPr>
            <a:r>
              <a:rPr sz="1700" b="0">
                <a:solidFill>
                  <a:srgbClr val="CDE2FB"/>
                </a:solidFill>
                <a:latin typeface="맑은 고딕"/>
                <a:ea typeface="맑은 고딕"/>
                <a:cs typeface="맑은 고딕"/>
              </a:rPr>
              <a:t>레이저가 원점 방향으로 출사되는 현상 예방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05840" y="4663440"/>
            <a:ext cx="1014984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00" b="0">
                <a:solidFill>
                  <a:srgbClr val="B7D3F6"/>
                </a:solidFill>
                <a:latin typeface="맑은 고딕"/>
                <a:ea typeface="맑은 고딕"/>
                <a:cs typeface="맑은 고딕"/>
              </a:rPr>
              <a:t>2026-09-07</a:t>
            </a:r>
          </a:p>
          <a:p>
            <a:pPr algn="l">
              <a:spcBef>
                <a:spcPts val="500"/>
              </a:spcBef>
            </a:pPr>
            <a:r>
              <a:rPr sz="1200" b="0">
                <a:solidFill>
                  <a:srgbClr val="86B6EF"/>
                </a:solidFill>
                <a:latin typeface="맑은 고딕"/>
                <a:ea typeface="맑은 고딕"/>
                <a:cs typeface="맑은 고딕"/>
              </a:rPr>
              <a:t>레시피에서 Arc(원호)를 사용하는 모든 작업자가 대상입니다.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9F9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D03B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292608"/>
            <a:ext cx="11155680" cy="11887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1">
                <a:solidFill>
                  <a:srgbClr val="D03B3B"/>
                </a:solidFill>
                <a:latin typeface="맑은 고딕"/>
                <a:ea typeface="맑은 고딕"/>
                <a:cs typeface="맑은 고딕"/>
              </a:rPr>
              <a:t>현상</a:t>
            </a:r>
          </a:p>
          <a:p>
            <a:pPr algn="l"/>
            <a:r>
              <a:rPr sz="2600" b="1">
                <a:solidFill>
                  <a:srgbClr val="0B0B0B"/>
                </a:solidFill>
                <a:latin typeface="맑은 고딕"/>
                <a:ea typeface="맑은 고딕"/>
                <a:cs typeface="맑은 고딕"/>
              </a:rPr>
              <a:t>무슨 일이 일어났나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48640" y="1572768"/>
            <a:ext cx="5394960" cy="3977639"/>
          </a:xfrm>
          <a:prstGeom prst="roundRect">
            <a:avLst>
              <a:gd name="adj" fmla="val 3000"/>
            </a:avLst>
          </a:prstGeom>
          <a:solidFill>
            <a:srgbClr val="E8F5E8"/>
          </a:solidFill>
          <a:ln w="22225">
            <a:solidFill>
              <a:srgbClr val="0CA30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685800" y="1737360"/>
            <a:ext cx="5120640" cy="3200400"/>
          </a:xfrm>
          <a:prstGeom prst="roundRect">
            <a:avLst>
              <a:gd name="adj" fmla="val 5000"/>
            </a:avLst>
          </a:prstGeom>
          <a:solidFill>
            <a:srgbClr val="FCFCFB"/>
          </a:solidFill>
          <a:ln w="9525">
            <a:solidFill>
              <a:srgbClr val="E1E0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cxnSp>
        <p:nvCxnSpPr>
          <p:cNvPr id="7" name="Connector 6"/>
          <p:cNvCxnSpPr/>
          <p:nvPr/>
        </p:nvCxnSpPr>
        <p:spPr>
          <a:xfrm>
            <a:off x="1098054" y="4442460"/>
            <a:ext cx="303767" cy="0"/>
          </a:xfrm>
          <a:prstGeom prst="line">
            <a:avLst/>
          </a:prstGeom>
          <a:ln w="12700">
            <a:solidFill>
              <a:srgbClr val="C3C2B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>
            <a:off x="1249938" y="4309110"/>
            <a:ext cx="0" cy="266700"/>
          </a:xfrm>
          <a:prstGeom prst="line">
            <a:avLst/>
          </a:prstGeom>
          <a:ln w="12700">
            <a:solidFill>
              <a:srgbClr val="C3C2B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1445216" y="4328160"/>
            <a:ext cx="2011680" cy="164592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650" b="0">
                <a:solidFill>
                  <a:srgbClr val="898781"/>
                </a:solidFill>
                <a:latin typeface="맑은 고딕"/>
                <a:ea typeface="맑은 고딕"/>
                <a:cs typeface="맑은 고딕"/>
              </a:rPr>
              <a:t>원점</a:t>
            </a:r>
          </a:p>
        </p:txBody>
      </p:sp>
      <p:cxnSp>
        <p:nvCxnSpPr>
          <p:cNvPr id="10" name="Connector 9"/>
          <p:cNvCxnSpPr/>
          <p:nvPr/>
        </p:nvCxnSpPr>
        <p:spPr>
          <a:xfrm flipV="1">
            <a:off x="1249938" y="3407679"/>
            <a:ext cx="1657965" cy="1034781"/>
          </a:xfrm>
          <a:prstGeom prst="line">
            <a:avLst/>
          </a:prstGeom>
          <a:ln w="15875">
            <a:solidFill>
              <a:srgbClr val="EB6834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Freeform 10"/>
          <p:cNvSpPr/>
          <p:nvPr/>
        </p:nvSpPr>
        <p:spPr>
          <a:xfrm>
            <a:off x="2907903" y="3407679"/>
            <a:ext cx="1112405" cy="501381"/>
          </a:xfrm>
          <a:custGeom>
            <a:avLst/>
            <a:gdLst/>
            <a:ahLst/>
            <a:cxnLst/>
            <a:rect l="l" t="t" r="r" b="b"/>
            <a:pathLst>
              <a:path w="1112405" h="501381">
                <a:moveTo>
                  <a:pt x="0" y="0"/>
                </a:moveTo>
                <a:lnTo>
                  <a:pt x="10857" y="24831"/>
                </a:lnTo>
                <a:lnTo>
                  <a:pt x="22694" y="49314"/>
                </a:lnTo>
                <a:lnTo>
                  <a:pt x="35496" y="73419"/>
                </a:lnTo>
                <a:lnTo>
                  <a:pt x="49250" y="97118"/>
                </a:lnTo>
                <a:lnTo>
                  <a:pt x="63936" y="120381"/>
                </a:lnTo>
                <a:lnTo>
                  <a:pt x="79539" y="143179"/>
                </a:lnTo>
                <a:lnTo>
                  <a:pt x="96038" y="165485"/>
                </a:lnTo>
                <a:lnTo>
                  <a:pt x="113414" y="187273"/>
                </a:lnTo>
                <a:lnTo>
                  <a:pt x="131646" y="208515"/>
                </a:lnTo>
                <a:lnTo>
                  <a:pt x="150710" y="229185"/>
                </a:lnTo>
                <a:lnTo>
                  <a:pt x="170585" y="249258"/>
                </a:lnTo>
                <a:lnTo>
                  <a:pt x="191246" y="268710"/>
                </a:lnTo>
                <a:lnTo>
                  <a:pt x="212667" y="287517"/>
                </a:lnTo>
                <a:lnTo>
                  <a:pt x="234822" y="305657"/>
                </a:lnTo>
                <a:lnTo>
                  <a:pt x="257686" y="323106"/>
                </a:lnTo>
                <a:lnTo>
                  <a:pt x="281229" y="339845"/>
                </a:lnTo>
                <a:lnTo>
                  <a:pt x="305422" y="355851"/>
                </a:lnTo>
                <a:lnTo>
                  <a:pt x="330238" y="371107"/>
                </a:lnTo>
                <a:lnTo>
                  <a:pt x="355645" y="385593"/>
                </a:lnTo>
                <a:lnTo>
                  <a:pt x="381612" y="399292"/>
                </a:lnTo>
                <a:lnTo>
                  <a:pt x="408108" y="412187"/>
                </a:lnTo>
                <a:lnTo>
                  <a:pt x="435100" y="424262"/>
                </a:lnTo>
                <a:lnTo>
                  <a:pt x="462555" y="435502"/>
                </a:lnTo>
                <a:lnTo>
                  <a:pt x="490441" y="445895"/>
                </a:lnTo>
                <a:lnTo>
                  <a:pt x="518723" y="455426"/>
                </a:lnTo>
                <a:lnTo>
                  <a:pt x="547367" y="464086"/>
                </a:lnTo>
                <a:lnTo>
                  <a:pt x="576337" y="471862"/>
                </a:lnTo>
                <a:lnTo>
                  <a:pt x="605599" y="478746"/>
                </a:lnTo>
                <a:lnTo>
                  <a:pt x="635117" y="484729"/>
                </a:lnTo>
                <a:lnTo>
                  <a:pt x="664854" y="489804"/>
                </a:lnTo>
                <a:lnTo>
                  <a:pt x="694775" y="493965"/>
                </a:lnTo>
                <a:lnTo>
                  <a:pt x="724844" y="497206"/>
                </a:lnTo>
                <a:lnTo>
                  <a:pt x="755022" y="499524"/>
                </a:lnTo>
                <a:lnTo>
                  <a:pt x="785275" y="500916"/>
                </a:lnTo>
                <a:lnTo>
                  <a:pt x="815564" y="501381"/>
                </a:lnTo>
                <a:lnTo>
                  <a:pt x="845854" y="500916"/>
                </a:lnTo>
                <a:lnTo>
                  <a:pt x="876106" y="499524"/>
                </a:lnTo>
                <a:lnTo>
                  <a:pt x="906285" y="497206"/>
                </a:lnTo>
                <a:lnTo>
                  <a:pt x="936353" y="493965"/>
                </a:lnTo>
                <a:lnTo>
                  <a:pt x="966274" y="489804"/>
                </a:lnTo>
                <a:lnTo>
                  <a:pt x="996012" y="484729"/>
                </a:lnTo>
                <a:lnTo>
                  <a:pt x="1025530" y="478746"/>
                </a:lnTo>
                <a:lnTo>
                  <a:pt x="1054791" y="471862"/>
                </a:lnTo>
                <a:lnTo>
                  <a:pt x="1083762" y="464086"/>
                </a:lnTo>
                <a:lnTo>
                  <a:pt x="1112405" y="455426"/>
                </a:lnTo>
              </a:path>
            </a:pathLst>
          </a:custGeom>
          <a:noFill/>
          <a:ln w="22225">
            <a:solidFill>
              <a:srgbClr val="2A78D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2851489" y="3358149"/>
            <a:ext cx="112828" cy="99060"/>
          </a:xfrm>
          <a:prstGeom prst="ellipse">
            <a:avLst/>
          </a:prstGeom>
          <a:solidFill>
            <a:srgbClr val="EB6834"/>
          </a:solidFill>
          <a:ln w="127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3963894" y="3813575"/>
            <a:ext cx="112828" cy="99060"/>
          </a:xfrm>
          <a:prstGeom prst="ellipse">
            <a:avLst/>
          </a:prstGeom>
          <a:solidFill>
            <a:srgbClr val="2A78D6"/>
          </a:solidFill>
          <a:ln w="127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77240" y="5029200"/>
            <a:ext cx="493776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>
                <a:solidFill>
                  <a:srgbClr val="086B08"/>
                </a:solidFill>
                <a:latin typeface="맑은 고딕"/>
                <a:ea typeface="맑은 고딕"/>
                <a:cs typeface="맑은 고딕"/>
              </a:rPr>
              <a:t>정상 - 원호를 다 그리면 레이저가 꺼집니다.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074920" y="1664208"/>
            <a:ext cx="768096" cy="310896"/>
          </a:xfrm>
          <a:prstGeom prst="roundRect">
            <a:avLst>
              <a:gd name="adj" fmla="val 30000"/>
            </a:avLst>
          </a:prstGeom>
          <a:solidFill>
            <a:srgbClr val="0CA3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1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정상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400800" y="1572768"/>
            <a:ext cx="5394960" cy="3977639"/>
          </a:xfrm>
          <a:prstGeom prst="roundRect">
            <a:avLst>
              <a:gd name="adj" fmla="val 3000"/>
            </a:avLst>
          </a:prstGeom>
          <a:solidFill>
            <a:srgbClr val="FBECEC"/>
          </a:solidFill>
          <a:ln w="22225">
            <a:solidFill>
              <a:srgbClr val="D03B3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ounded Rectangle 16"/>
          <p:cNvSpPr/>
          <p:nvPr/>
        </p:nvSpPr>
        <p:spPr>
          <a:xfrm>
            <a:off x="6537960" y="1737360"/>
            <a:ext cx="5120640" cy="3200400"/>
          </a:xfrm>
          <a:prstGeom prst="roundRect">
            <a:avLst>
              <a:gd name="adj" fmla="val 5000"/>
            </a:avLst>
          </a:prstGeom>
          <a:solidFill>
            <a:srgbClr val="FCFCFB"/>
          </a:solidFill>
          <a:ln w="9525">
            <a:solidFill>
              <a:srgbClr val="E1E0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cxnSp>
        <p:nvCxnSpPr>
          <p:cNvPr id="18" name="Connector 17"/>
          <p:cNvCxnSpPr/>
          <p:nvPr/>
        </p:nvCxnSpPr>
        <p:spPr>
          <a:xfrm>
            <a:off x="6950214" y="4442460"/>
            <a:ext cx="303767" cy="0"/>
          </a:xfrm>
          <a:prstGeom prst="line">
            <a:avLst/>
          </a:prstGeom>
          <a:ln w="12700">
            <a:solidFill>
              <a:srgbClr val="C3C2B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Connector 18"/>
          <p:cNvCxnSpPr/>
          <p:nvPr/>
        </p:nvCxnSpPr>
        <p:spPr>
          <a:xfrm>
            <a:off x="7102098" y="4309110"/>
            <a:ext cx="0" cy="266700"/>
          </a:xfrm>
          <a:prstGeom prst="line">
            <a:avLst/>
          </a:prstGeom>
          <a:ln w="12700">
            <a:solidFill>
              <a:srgbClr val="C3C2B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7297376" y="4328160"/>
            <a:ext cx="2011680" cy="164592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650" b="0">
                <a:solidFill>
                  <a:srgbClr val="898781"/>
                </a:solidFill>
                <a:latin typeface="맑은 고딕"/>
                <a:ea typeface="맑은 고딕"/>
                <a:cs typeface="맑은 고딕"/>
              </a:rPr>
              <a:t>원점</a:t>
            </a:r>
          </a:p>
        </p:txBody>
      </p:sp>
      <p:cxnSp>
        <p:nvCxnSpPr>
          <p:cNvPr id="21" name="Connector 20"/>
          <p:cNvCxnSpPr/>
          <p:nvPr/>
        </p:nvCxnSpPr>
        <p:spPr>
          <a:xfrm flipV="1">
            <a:off x="7102098" y="3407679"/>
            <a:ext cx="1657965" cy="1034781"/>
          </a:xfrm>
          <a:prstGeom prst="line">
            <a:avLst/>
          </a:prstGeom>
          <a:ln w="15875">
            <a:solidFill>
              <a:srgbClr val="EB6834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Connector 21"/>
          <p:cNvCxnSpPr/>
          <p:nvPr/>
        </p:nvCxnSpPr>
        <p:spPr>
          <a:xfrm flipH="1">
            <a:off x="7102098" y="3863105"/>
            <a:ext cx="2770370" cy="579355"/>
          </a:xfrm>
          <a:prstGeom prst="line">
            <a:avLst/>
          </a:prstGeom>
          <a:ln w="31750">
            <a:solidFill>
              <a:srgbClr val="D03B3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Freeform 22"/>
          <p:cNvSpPr/>
          <p:nvPr/>
        </p:nvSpPr>
        <p:spPr>
          <a:xfrm>
            <a:off x="8760063" y="3407679"/>
            <a:ext cx="1112405" cy="501381"/>
          </a:xfrm>
          <a:custGeom>
            <a:avLst/>
            <a:gdLst/>
            <a:ahLst/>
            <a:cxnLst/>
            <a:rect l="l" t="t" r="r" b="b"/>
            <a:pathLst>
              <a:path w="1112405" h="501381">
                <a:moveTo>
                  <a:pt x="0" y="0"/>
                </a:moveTo>
                <a:lnTo>
                  <a:pt x="10857" y="24831"/>
                </a:lnTo>
                <a:lnTo>
                  <a:pt x="22694" y="49314"/>
                </a:lnTo>
                <a:lnTo>
                  <a:pt x="35496" y="73419"/>
                </a:lnTo>
                <a:lnTo>
                  <a:pt x="49250" y="97118"/>
                </a:lnTo>
                <a:lnTo>
                  <a:pt x="63936" y="120381"/>
                </a:lnTo>
                <a:lnTo>
                  <a:pt x="79539" y="143179"/>
                </a:lnTo>
                <a:lnTo>
                  <a:pt x="96038" y="165485"/>
                </a:lnTo>
                <a:lnTo>
                  <a:pt x="113414" y="187273"/>
                </a:lnTo>
                <a:lnTo>
                  <a:pt x="131646" y="208515"/>
                </a:lnTo>
                <a:lnTo>
                  <a:pt x="150710" y="229185"/>
                </a:lnTo>
                <a:lnTo>
                  <a:pt x="170585" y="249258"/>
                </a:lnTo>
                <a:lnTo>
                  <a:pt x="191246" y="268710"/>
                </a:lnTo>
                <a:lnTo>
                  <a:pt x="212667" y="287517"/>
                </a:lnTo>
                <a:lnTo>
                  <a:pt x="234822" y="305657"/>
                </a:lnTo>
                <a:lnTo>
                  <a:pt x="257686" y="323106"/>
                </a:lnTo>
                <a:lnTo>
                  <a:pt x="281229" y="339845"/>
                </a:lnTo>
                <a:lnTo>
                  <a:pt x="305422" y="355851"/>
                </a:lnTo>
                <a:lnTo>
                  <a:pt x="330238" y="371107"/>
                </a:lnTo>
                <a:lnTo>
                  <a:pt x="355645" y="385593"/>
                </a:lnTo>
                <a:lnTo>
                  <a:pt x="381612" y="399292"/>
                </a:lnTo>
                <a:lnTo>
                  <a:pt x="408108" y="412187"/>
                </a:lnTo>
                <a:lnTo>
                  <a:pt x="435100" y="424262"/>
                </a:lnTo>
                <a:lnTo>
                  <a:pt x="462555" y="435502"/>
                </a:lnTo>
                <a:lnTo>
                  <a:pt x="490441" y="445895"/>
                </a:lnTo>
                <a:lnTo>
                  <a:pt x="518723" y="455426"/>
                </a:lnTo>
                <a:lnTo>
                  <a:pt x="547367" y="464086"/>
                </a:lnTo>
                <a:lnTo>
                  <a:pt x="576337" y="471862"/>
                </a:lnTo>
                <a:lnTo>
                  <a:pt x="605599" y="478746"/>
                </a:lnTo>
                <a:lnTo>
                  <a:pt x="635117" y="484729"/>
                </a:lnTo>
                <a:lnTo>
                  <a:pt x="664854" y="489804"/>
                </a:lnTo>
                <a:lnTo>
                  <a:pt x="694775" y="493965"/>
                </a:lnTo>
                <a:lnTo>
                  <a:pt x="724844" y="497206"/>
                </a:lnTo>
                <a:lnTo>
                  <a:pt x="755022" y="499524"/>
                </a:lnTo>
                <a:lnTo>
                  <a:pt x="785275" y="500916"/>
                </a:lnTo>
                <a:lnTo>
                  <a:pt x="815564" y="501381"/>
                </a:lnTo>
                <a:lnTo>
                  <a:pt x="845854" y="500916"/>
                </a:lnTo>
                <a:lnTo>
                  <a:pt x="876106" y="499524"/>
                </a:lnTo>
                <a:lnTo>
                  <a:pt x="906285" y="497206"/>
                </a:lnTo>
                <a:lnTo>
                  <a:pt x="936353" y="493965"/>
                </a:lnTo>
                <a:lnTo>
                  <a:pt x="966274" y="489804"/>
                </a:lnTo>
                <a:lnTo>
                  <a:pt x="996012" y="484729"/>
                </a:lnTo>
                <a:lnTo>
                  <a:pt x="1025530" y="478746"/>
                </a:lnTo>
                <a:lnTo>
                  <a:pt x="1054791" y="471862"/>
                </a:lnTo>
                <a:lnTo>
                  <a:pt x="1083762" y="464086"/>
                </a:lnTo>
                <a:lnTo>
                  <a:pt x="1112405" y="455426"/>
                </a:lnTo>
              </a:path>
            </a:pathLst>
          </a:custGeom>
          <a:noFill/>
          <a:ln w="22225">
            <a:solidFill>
              <a:srgbClr val="2A78D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24" name="Connector 23"/>
          <p:cNvCxnSpPr/>
          <p:nvPr/>
        </p:nvCxnSpPr>
        <p:spPr>
          <a:xfrm>
            <a:off x="7004458" y="4356735"/>
            <a:ext cx="195279" cy="171450"/>
          </a:xfrm>
          <a:prstGeom prst="line">
            <a:avLst/>
          </a:prstGeom>
          <a:ln w="25400">
            <a:solidFill>
              <a:srgbClr val="D03B3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Connector 24"/>
          <p:cNvCxnSpPr/>
          <p:nvPr/>
        </p:nvCxnSpPr>
        <p:spPr>
          <a:xfrm flipV="1">
            <a:off x="7004458" y="4356735"/>
            <a:ext cx="195279" cy="171450"/>
          </a:xfrm>
          <a:prstGeom prst="line">
            <a:avLst/>
          </a:prstGeom>
          <a:ln w="25400">
            <a:solidFill>
              <a:srgbClr val="D03B3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6766560" y="5029200"/>
            <a:ext cx="493776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>
                <a:solidFill>
                  <a:srgbClr val="9E2B2B"/>
                </a:solidFill>
                <a:latin typeface="맑은 고딕"/>
                <a:ea typeface="맑은 고딕"/>
                <a:cs typeface="맑은 고딕"/>
              </a:rPr>
              <a:t>이상 - 원호를 그린 뒤 레이저가 켜진 채로</a:t>
            </a:r>
          </a:p>
          <a:p>
            <a:pPr algn="l">
              <a:spcBef>
                <a:spcPts val="200"/>
              </a:spcBef>
            </a:pPr>
            <a:r>
              <a:rPr sz="1300" b="1">
                <a:solidFill>
                  <a:srgbClr val="9E2B2B"/>
                </a:solidFill>
                <a:latin typeface="맑은 고딕"/>
                <a:ea typeface="맑은 고딕"/>
                <a:cs typeface="맑은 고딕"/>
              </a:rPr>
              <a:t>원점(0,0)까지 이동하며 소재를 태웁니다.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10927080" y="1664208"/>
            <a:ext cx="768096" cy="310896"/>
          </a:xfrm>
          <a:prstGeom prst="roundRect">
            <a:avLst>
              <a:gd name="adj" fmla="val 30000"/>
            </a:avLst>
          </a:prstGeom>
          <a:solidFill>
            <a:srgbClr val="D03B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1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이상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548640" y="5715000"/>
            <a:ext cx="11247120" cy="749808"/>
          </a:xfrm>
          <a:prstGeom prst="roundRect">
            <a:avLst>
              <a:gd name="adj" fmla="val 3000"/>
            </a:avLst>
          </a:prstGeom>
          <a:solidFill>
            <a:srgbClr val="FFF8E6"/>
          </a:solidFill>
          <a:ln w="19050">
            <a:solidFill>
              <a:srgbClr val="FAB21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868680" y="5870448"/>
            <a:ext cx="1069848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>
                <a:solidFill>
                  <a:srgbClr val="0B0B0B"/>
                </a:solidFill>
                <a:latin typeface="맑은 고딕"/>
                <a:ea typeface="맑은 고딕"/>
                <a:cs typeface="맑은 고딕"/>
              </a:rPr>
              <a:t>원인 (한 줄)   Arc Ramping Interval 이 0 인 상태에서 Ramping 거리를 입력하면, 원호를 몇 조각으로 나눌지 계산할 수 없어 출사 경로가 깨집니다.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9F9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D03B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292608"/>
            <a:ext cx="11155680" cy="11887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1">
                <a:solidFill>
                  <a:srgbClr val="D03B3B"/>
                </a:solidFill>
                <a:latin typeface="맑은 고딕"/>
                <a:ea typeface="맑은 고딕"/>
                <a:cs typeface="맑은 고딕"/>
              </a:rPr>
              <a:t>핵심</a:t>
            </a:r>
          </a:p>
          <a:p>
            <a:pPr algn="l"/>
            <a:r>
              <a:rPr sz="2600" b="1">
                <a:solidFill>
                  <a:srgbClr val="0B0B0B"/>
                </a:solidFill>
                <a:latin typeface="맑은 고딕"/>
                <a:ea typeface="맑은 고딕"/>
                <a:cs typeface="맑은 고딕"/>
              </a:rPr>
              <a:t>이것만 확인하시면 됩니다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48640" y="1417320"/>
            <a:ext cx="11247120" cy="1371600"/>
          </a:xfrm>
          <a:prstGeom prst="roundRect">
            <a:avLst>
              <a:gd name="adj" fmla="val 3000"/>
            </a:avLst>
          </a:prstGeom>
          <a:solidFill>
            <a:srgbClr val="FBECEC"/>
          </a:solidFill>
          <a:ln w="25400">
            <a:solidFill>
              <a:srgbClr val="D03B3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14400" y="1627632"/>
            <a:ext cx="10515600" cy="10058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2400" b="1">
                <a:solidFill>
                  <a:srgbClr val="D03B3B"/>
                </a:solidFill>
                <a:latin typeface="맑은 고딕"/>
                <a:ea typeface="맑은 고딕"/>
                <a:cs typeface="맑은 고딕"/>
              </a:rPr>
              <a:t>Arc Ramping Interval 이 0 인 채로</a:t>
            </a:r>
          </a:p>
          <a:p>
            <a:pPr algn="l">
              <a:spcBef>
                <a:spcPts val="400"/>
              </a:spcBef>
            </a:pPr>
            <a:r>
              <a:rPr sz="2400" b="1">
                <a:solidFill>
                  <a:srgbClr val="D03B3B"/>
                </a:solidFill>
                <a:latin typeface="맑은 고딕"/>
                <a:ea typeface="맑은 고딕"/>
                <a:cs typeface="맑은 고딕"/>
              </a:rPr>
              <a:t>Start Distance / End Distance 에 값을 넣지 마십시오.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2971800"/>
            <a:ext cx="5532120" cy="3200400"/>
          </a:xfrm>
          <a:prstGeom prst="roundRect">
            <a:avLst>
              <a:gd name="adj" fmla="val 3000"/>
            </a:avLst>
          </a:prstGeom>
          <a:solidFill>
            <a:srgbClr val="FCFCFB"/>
          </a:solidFill>
          <a:ln w="22225">
            <a:solidFill>
              <a:srgbClr val="0CA30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822960" y="3200400"/>
            <a:ext cx="384048" cy="310896"/>
          </a:xfrm>
          <a:prstGeom prst="roundRect">
            <a:avLst>
              <a:gd name="adj" fmla="val 30000"/>
            </a:avLst>
          </a:prstGeom>
          <a:solidFill>
            <a:srgbClr val="0CA3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5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 A 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25880" y="3218688"/>
            <a:ext cx="452628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600" b="1">
                <a:solidFill>
                  <a:srgbClr val="0B0B0B"/>
                </a:solidFill>
                <a:latin typeface="맑은 고딕"/>
                <a:ea typeface="맑은 고딕"/>
                <a:cs typeface="맑은 고딕"/>
              </a:rPr>
              <a:t>램핑을 쓰지 않는다면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41248" y="3794760"/>
            <a:ext cx="329184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0">
                <a:solidFill>
                  <a:srgbClr val="52514E"/>
                </a:solidFill>
                <a:latin typeface="맑은 고딕"/>
                <a:ea typeface="맑은 고딕"/>
                <a:cs typeface="맑은 고딕"/>
              </a:rPr>
              <a:t>Start Distance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206240" y="3794760"/>
            <a:ext cx="17373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1400" b="1">
                <a:solidFill>
                  <a:srgbClr val="0CA30C"/>
                </a:solidFill>
                <a:latin typeface="맑은 고딕"/>
                <a:ea typeface="맑은 고딕"/>
                <a:cs typeface="맑은 고딕"/>
              </a:rPr>
              <a:t>0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841248" y="4178808"/>
            <a:ext cx="4946904" cy="0"/>
          </a:xfrm>
          <a:prstGeom prst="line">
            <a:avLst/>
          </a:prstGeom>
          <a:ln w="9525">
            <a:solidFill>
              <a:srgbClr val="E1E0D9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841248" y="4270248"/>
            <a:ext cx="329184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0">
                <a:solidFill>
                  <a:srgbClr val="52514E"/>
                </a:solidFill>
                <a:latin typeface="맑은 고딕"/>
                <a:ea typeface="맑은 고딕"/>
                <a:cs typeface="맑은 고딕"/>
              </a:rPr>
              <a:t>End Distance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206240" y="4270248"/>
            <a:ext cx="17373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1400" b="1">
                <a:solidFill>
                  <a:srgbClr val="0CA30C"/>
                </a:solidFill>
                <a:latin typeface="맑은 고딕"/>
                <a:ea typeface="맑은 고딕"/>
                <a:cs typeface="맑은 고딕"/>
              </a:rPr>
              <a:t>0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841248" y="4654296"/>
            <a:ext cx="4946904" cy="0"/>
          </a:xfrm>
          <a:prstGeom prst="line">
            <a:avLst/>
          </a:prstGeom>
          <a:ln w="9525">
            <a:solidFill>
              <a:srgbClr val="E1E0D9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841248" y="4745736"/>
            <a:ext cx="329184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0">
                <a:solidFill>
                  <a:srgbClr val="52514E"/>
                </a:solidFill>
                <a:latin typeface="맑은 고딕"/>
                <a:ea typeface="맑은 고딕"/>
                <a:cs typeface="맑은 고딕"/>
              </a:rPr>
              <a:t>Arc Ramping Interval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206240" y="4745736"/>
            <a:ext cx="17373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1400" b="1">
                <a:solidFill>
                  <a:srgbClr val="0CA30C"/>
                </a:solidFill>
                <a:latin typeface="맑은 고딕"/>
                <a:ea typeface="맑은 고딕"/>
                <a:cs typeface="맑은 고딕"/>
              </a:rPr>
              <a:t>무관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841248" y="5129784"/>
            <a:ext cx="4946904" cy="0"/>
          </a:xfrm>
          <a:prstGeom prst="line">
            <a:avLst/>
          </a:prstGeom>
          <a:ln w="9525">
            <a:solidFill>
              <a:srgbClr val="E1E0D9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841248" y="5440680"/>
            <a:ext cx="4946904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50" b="0">
                <a:solidFill>
                  <a:srgbClr val="898781"/>
                </a:solidFill>
                <a:latin typeface="맑은 고딕"/>
                <a:ea typeface="맑은 고딕"/>
                <a:cs typeface="맑은 고딕"/>
              </a:rPr>
              <a:t>가장 안전합니다. 원호를 한 번에 그립니다.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263640" y="2971800"/>
            <a:ext cx="5532120" cy="3200400"/>
          </a:xfrm>
          <a:prstGeom prst="roundRect">
            <a:avLst>
              <a:gd name="adj" fmla="val 3000"/>
            </a:avLst>
          </a:prstGeom>
          <a:solidFill>
            <a:srgbClr val="FCFCFB"/>
          </a:solidFill>
          <a:ln w="22225">
            <a:solidFill>
              <a:srgbClr val="2A78D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ounded Rectangle 20"/>
          <p:cNvSpPr/>
          <p:nvPr/>
        </p:nvSpPr>
        <p:spPr>
          <a:xfrm>
            <a:off x="6537960" y="3200400"/>
            <a:ext cx="384048" cy="310896"/>
          </a:xfrm>
          <a:prstGeom prst="roundRect">
            <a:avLst>
              <a:gd name="adj" fmla="val 30000"/>
            </a:avLst>
          </a:prstGeom>
          <a:solidFill>
            <a:srgbClr val="2A78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5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 B 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040880" y="3218688"/>
            <a:ext cx="452628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600" b="1">
                <a:solidFill>
                  <a:srgbClr val="0B0B0B"/>
                </a:solidFill>
                <a:latin typeface="맑은 고딕"/>
                <a:ea typeface="맑은 고딕"/>
                <a:cs typeface="맑은 고딕"/>
              </a:rPr>
              <a:t>램핑을 써야 한다면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556248" y="3794760"/>
            <a:ext cx="329184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0">
                <a:solidFill>
                  <a:srgbClr val="52514E"/>
                </a:solidFill>
                <a:latin typeface="맑은 고딕"/>
                <a:ea typeface="맑은 고딕"/>
                <a:cs typeface="맑은 고딕"/>
              </a:rPr>
              <a:t>Arc Ramping Interval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921240" y="3794760"/>
            <a:ext cx="17373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1400" b="1">
                <a:solidFill>
                  <a:srgbClr val="2A78D6"/>
                </a:solidFill>
                <a:latin typeface="맑은 고딕"/>
                <a:ea typeface="맑은 고딕"/>
                <a:cs typeface="맑은 고딕"/>
              </a:rPr>
              <a:t>0.1</a:t>
            </a:r>
          </a:p>
        </p:txBody>
      </p:sp>
      <p:cxnSp>
        <p:nvCxnSpPr>
          <p:cNvPr id="25" name="Connector 24"/>
          <p:cNvCxnSpPr/>
          <p:nvPr/>
        </p:nvCxnSpPr>
        <p:spPr>
          <a:xfrm>
            <a:off x="6556248" y="4178808"/>
            <a:ext cx="4946904" cy="0"/>
          </a:xfrm>
          <a:prstGeom prst="line">
            <a:avLst/>
          </a:prstGeom>
          <a:ln w="9525">
            <a:solidFill>
              <a:srgbClr val="E1E0D9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6556248" y="4270248"/>
            <a:ext cx="329184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0">
                <a:solidFill>
                  <a:srgbClr val="52514E"/>
                </a:solidFill>
                <a:latin typeface="맑은 고딕"/>
                <a:ea typeface="맑은 고딕"/>
                <a:cs typeface="맑은 고딕"/>
              </a:rPr>
              <a:t>Start Distance + End Distance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921240" y="4270248"/>
            <a:ext cx="17373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1400" b="1">
                <a:solidFill>
                  <a:srgbClr val="2A78D6"/>
                </a:solidFill>
                <a:latin typeface="맑은 고딕"/>
                <a:ea typeface="맑은 고딕"/>
                <a:cs typeface="맑은 고딕"/>
              </a:rPr>
              <a:t>Length ÷ 2 이하</a:t>
            </a:r>
          </a:p>
        </p:txBody>
      </p:sp>
      <p:cxnSp>
        <p:nvCxnSpPr>
          <p:cNvPr id="28" name="Connector 27"/>
          <p:cNvCxnSpPr/>
          <p:nvPr/>
        </p:nvCxnSpPr>
        <p:spPr>
          <a:xfrm>
            <a:off x="6556248" y="4654296"/>
            <a:ext cx="4946904" cy="0"/>
          </a:xfrm>
          <a:prstGeom prst="line">
            <a:avLst/>
          </a:prstGeom>
          <a:ln w="9525">
            <a:solidFill>
              <a:srgbClr val="E1E0D9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6556248" y="4745736"/>
            <a:ext cx="329184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0">
                <a:solidFill>
                  <a:srgbClr val="52514E"/>
                </a:solidFill>
                <a:latin typeface="맑은 고딕"/>
                <a:ea typeface="맑은 고딕"/>
                <a:cs typeface="맑은 고딕"/>
              </a:rPr>
              <a:t>Start / End Power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9921240" y="4745736"/>
            <a:ext cx="17373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1400" b="1">
                <a:solidFill>
                  <a:srgbClr val="2A78D6"/>
                </a:solidFill>
                <a:latin typeface="맑은 고딕"/>
                <a:ea typeface="맑은 고딕"/>
                <a:cs typeface="맑은 고딕"/>
              </a:rPr>
              <a:t>공정값</a:t>
            </a:r>
          </a:p>
        </p:txBody>
      </p:sp>
      <p:cxnSp>
        <p:nvCxnSpPr>
          <p:cNvPr id="31" name="Connector 30"/>
          <p:cNvCxnSpPr/>
          <p:nvPr/>
        </p:nvCxnSpPr>
        <p:spPr>
          <a:xfrm>
            <a:off x="6556248" y="5129784"/>
            <a:ext cx="4946904" cy="0"/>
          </a:xfrm>
          <a:prstGeom prst="line">
            <a:avLst/>
          </a:prstGeom>
          <a:ln w="9525">
            <a:solidFill>
              <a:srgbClr val="E1E0D9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6556248" y="5440680"/>
            <a:ext cx="4946904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50" b="0">
                <a:solidFill>
                  <a:srgbClr val="898781"/>
                </a:solidFill>
                <a:latin typeface="맑은 고딕"/>
                <a:ea typeface="맑은 고딕"/>
                <a:cs typeface="맑은 고딕"/>
              </a:rPr>
              <a:t>Length 는 Arc 속성에서 바로 읽을 수 있습니다. 5쪽 참조.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548640" y="6355080"/>
            <a:ext cx="1124712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>
                <a:solidFill>
                  <a:srgbClr val="0B0B0B"/>
                </a:solidFill>
                <a:latin typeface="맑은 고딕"/>
                <a:ea typeface="맑은 고딕"/>
                <a:cs typeface="맑은 고딕"/>
              </a:rPr>
              <a:t>두 방법 중 하나만 지키면 이번 현상은 발생하지 않습니다.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9F9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2A78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292608"/>
            <a:ext cx="11155680" cy="11887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1">
                <a:solidFill>
                  <a:srgbClr val="2A78D6"/>
                </a:solidFill>
                <a:latin typeface="맑은 고딕"/>
                <a:ea typeface="맑은 고딕"/>
                <a:cs typeface="맑은 고딕"/>
              </a:rPr>
              <a:t>설정 위치</a:t>
            </a:r>
          </a:p>
          <a:p>
            <a:pPr algn="l"/>
            <a:r>
              <a:rPr sz="2600" b="1">
                <a:solidFill>
                  <a:srgbClr val="0B0B0B"/>
                </a:solidFill>
                <a:latin typeface="맑은 고딕"/>
                <a:ea typeface="맑은 고딕"/>
                <a:cs typeface="맑은 고딕"/>
              </a:rPr>
              <a:t>화면 어디를 보나</a:t>
            </a:r>
          </a:p>
          <a:p>
            <a:pPr algn="l">
              <a:spcBef>
                <a:spcPts val="500"/>
              </a:spcBef>
            </a:pPr>
            <a:r>
              <a:rPr sz="1250" b="0">
                <a:solidFill>
                  <a:srgbClr val="52514E"/>
                </a:solidFill>
                <a:latin typeface="맑은 고딕"/>
                <a:ea typeface="맑은 고딕"/>
                <a:cs typeface="맑은 고딕"/>
              </a:rPr>
              <a:t>값을 바꾸려면 Manual 상태여야 하고, 변경 후 반드시 저장하십시오.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48640" y="1554480"/>
            <a:ext cx="5532120" cy="4114800"/>
          </a:xfrm>
          <a:prstGeom prst="roundRect">
            <a:avLst>
              <a:gd name="adj" fmla="val 3000"/>
            </a:avLst>
          </a:prstGeom>
          <a:solidFill>
            <a:srgbClr val="FCFCFB"/>
          </a:solidFill>
          <a:ln w="19050">
            <a:solidFill>
              <a:srgbClr val="2A78D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68680" y="1783080"/>
            <a:ext cx="493776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600" b="1">
                <a:solidFill>
                  <a:srgbClr val="2A78D6"/>
                </a:solidFill>
                <a:latin typeface="맑은 고딕"/>
                <a:ea typeface="맑은 고딕"/>
                <a:cs typeface="맑은 고딕"/>
              </a:rPr>
              <a:t>1.  Scanner Parameter 창</a:t>
            </a:r>
          </a:p>
          <a:p>
            <a:pPr algn="l">
              <a:spcBef>
                <a:spcPts val="300"/>
              </a:spcBef>
            </a:pPr>
            <a:r>
              <a:rPr sz="1150" b="0">
                <a:solidFill>
                  <a:srgbClr val="898781"/>
                </a:solidFill>
                <a:latin typeface="맑은 고딕"/>
                <a:ea typeface="맑은 고딕"/>
                <a:cs typeface="맑은 고딕"/>
              </a:rPr>
              <a:t>Ramping 그룹에서 아래 항목을 확인합니다.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868680" y="2606040"/>
          <a:ext cx="4892039" cy="26151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70167"/>
                <a:gridCol w="1921872"/>
              </a:tblGrid>
              <a:tr h="329184">
                <a:tc>
                  <a:txBody>
                    <a:bodyPr wrap="square"/>
                    <a:lstStyle/>
                    <a:p>
                      <a:r>
                        <a:rPr sz="1200" b="1">
                          <a:solidFill>
                            <a:srgbClr val="52514E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항목 (화면 표시 그대로)</a:t>
                      </a:r>
                    </a:p>
                  </a:txBody>
                  <a:tcPr marL="45720" marR="45720" marT="9144" marB="9144" anchor="ctr">
                    <a:solidFill>
                      <a:srgbClr val="F9F9F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>
                          <a:solidFill>
                            <a:srgbClr val="52514E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확인할 값</a:t>
                      </a:r>
                    </a:p>
                  </a:txBody>
                  <a:tcPr marL="45720" marR="45720" marT="9144" marB="9144" anchor="ctr">
                    <a:solidFill>
                      <a:srgbClr val="F9F9F7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20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Arc Ramping Interval(mm)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>
                          <a:solidFill>
                            <a:srgbClr val="D03B3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0 이면 안 됨 -&gt; 0.1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20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Start Distance(mm)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램핑 안 쓰면 0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20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End Distance(mm)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램핑 안 쓰면 0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20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Start Power(%)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공정값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20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End Power(%)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공정값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</a:tr>
            </a:tbl>
          </a:graphicData>
        </a:graphic>
      </p:graphicFrame>
      <p:sp>
        <p:nvSpPr>
          <p:cNvPr id="8" name="Rounded Rectangle 7"/>
          <p:cNvSpPr/>
          <p:nvPr/>
        </p:nvSpPr>
        <p:spPr>
          <a:xfrm>
            <a:off x="6263640" y="1554480"/>
            <a:ext cx="5532120" cy="4114800"/>
          </a:xfrm>
          <a:prstGeom prst="roundRect">
            <a:avLst>
              <a:gd name="adj" fmla="val 3000"/>
            </a:avLst>
          </a:prstGeom>
          <a:solidFill>
            <a:srgbClr val="FCFCFB"/>
          </a:solidFill>
          <a:ln w="19050">
            <a:solidFill>
              <a:srgbClr val="1BAF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583680" y="1783080"/>
            <a:ext cx="493776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600" b="1">
                <a:solidFill>
                  <a:srgbClr val="148A60"/>
                </a:solidFill>
                <a:latin typeface="맑은 고딕"/>
                <a:ea typeface="맑은 고딕"/>
                <a:cs typeface="맑은 고딕"/>
              </a:rPr>
              <a:t>2.  Arc 객체 속성</a:t>
            </a:r>
          </a:p>
          <a:p>
            <a:pPr algn="l">
              <a:spcBef>
                <a:spcPts val="300"/>
              </a:spcBef>
            </a:pPr>
            <a:r>
              <a:rPr sz="1150" b="0">
                <a:solidFill>
                  <a:srgbClr val="898781"/>
                </a:solidFill>
                <a:latin typeface="맑은 고딕"/>
                <a:ea typeface="맑은 고딕"/>
                <a:cs typeface="맑은 고딕"/>
              </a:rPr>
              <a:t>캔버스에서 원호를 클릭하면 오른쪽에 표시됩니다.</a:t>
            </a:r>
          </a:p>
        </p:txBody>
      </p:sp>
      <p:graphicFrame>
        <p:nvGraphicFramePr>
          <p:cNvPr id="10" name="Table 9"/>
          <p:cNvGraphicFramePr>
            <a:graphicFrameLocks noGrp="1"/>
          </p:cNvGraphicFramePr>
          <p:nvPr/>
        </p:nvGraphicFramePr>
        <p:xfrm>
          <a:off x="6583680" y="2606040"/>
          <a:ext cx="4892039" cy="26151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24292"/>
                <a:gridCol w="2867747"/>
              </a:tblGrid>
              <a:tr h="329184">
                <a:tc>
                  <a:txBody>
                    <a:bodyPr wrap="square"/>
                    <a:lstStyle/>
                    <a:p>
                      <a:r>
                        <a:rPr sz="1200" b="1">
                          <a:solidFill>
                            <a:srgbClr val="52514E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Geometry 항목</a:t>
                      </a:r>
                    </a:p>
                  </a:txBody>
                  <a:tcPr marL="45720" marR="45720" marT="9144" marB="9144" anchor="ctr">
                    <a:solidFill>
                      <a:srgbClr val="F9F9F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>
                          <a:solidFill>
                            <a:srgbClr val="52514E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의미</a:t>
                      </a:r>
                    </a:p>
                  </a:txBody>
                  <a:tcPr marL="45720" marR="45720" marT="9144" marB="9144" anchor="ctr">
                    <a:solidFill>
                      <a:srgbClr val="F9F9F7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20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Length[mm]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>
                          <a:solidFill>
                            <a:srgbClr val="2A78D6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원호의 실제 길이 - 이 값을 씁니다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20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Radius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반지름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20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Sweep Angle[deg]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회전 각도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20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Direction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회전 방향 (CW / CCW)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20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Enable Mark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체크 해제 시 출사 제외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</a:tr>
            </a:tbl>
          </a:graphicData>
        </a:graphic>
      </p:graphicFrame>
      <p:sp>
        <p:nvSpPr>
          <p:cNvPr id="11" name="Rounded Rectangle 10"/>
          <p:cNvSpPr/>
          <p:nvPr/>
        </p:nvSpPr>
        <p:spPr>
          <a:xfrm>
            <a:off x="548640" y="5852160"/>
            <a:ext cx="11247120" cy="658368"/>
          </a:xfrm>
          <a:prstGeom prst="roundRect">
            <a:avLst>
              <a:gd name="adj" fmla="val 3000"/>
            </a:avLst>
          </a:prstGeom>
          <a:solidFill>
            <a:srgbClr val="E8F5E8"/>
          </a:solidFill>
          <a:ln w="19050">
            <a:solidFill>
              <a:srgbClr val="0CA30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68680" y="5989320"/>
            <a:ext cx="1069848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>
                <a:solidFill>
                  <a:srgbClr val="086B08"/>
                </a:solidFill>
                <a:latin typeface="맑은 고딕"/>
                <a:ea typeface="맑은 고딕"/>
                <a:cs typeface="맑은 고딕"/>
              </a:rPr>
              <a:t>Length[mm] 는 설비가 계산해서 보여주는 값입니다. 직접 계산하지 마시고 화면 값을 그대로 읽으십시오.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9F9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2A78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292608"/>
            <a:ext cx="11155680" cy="11887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1">
                <a:solidFill>
                  <a:srgbClr val="2A78D6"/>
                </a:solidFill>
                <a:latin typeface="맑은 고딕"/>
                <a:ea typeface="맑은 고딕"/>
                <a:cs typeface="맑은 고딕"/>
              </a:rPr>
              <a:t>케이스 B</a:t>
            </a:r>
          </a:p>
          <a:p>
            <a:pPr algn="l"/>
            <a:r>
              <a:rPr sz="2600" b="1">
                <a:solidFill>
                  <a:srgbClr val="0B0B0B"/>
                </a:solidFill>
                <a:latin typeface="맑은 고딕"/>
                <a:ea typeface="맑은 고딕"/>
                <a:cs typeface="맑은 고딕"/>
              </a:rPr>
              <a:t>램핑을 쓸 때 - 거리 정하는 법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48640" y="1417320"/>
            <a:ext cx="11247120" cy="1051560"/>
          </a:xfrm>
          <a:prstGeom prst="roundRect">
            <a:avLst>
              <a:gd name="adj" fmla="val 3000"/>
            </a:avLst>
          </a:prstGeom>
          <a:solidFill>
            <a:srgbClr val="ECF4FE"/>
          </a:solidFill>
          <a:ln w="22225">
            <a:solidFill>
              <a:srgbClr val="2A78D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14400" y="1600200"/>
            <a:ext cx="1051560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2400" b="1">
                <a:solidFill>
                  <a:srgbClr val="2A78D6"/>
                </a:solidFill>
                <a:latin typeface="맑은 고딕"/>
                <a:ea typeface="맑은 고딕"/>
                <a:cs typeface="맑은 고딕"/>
              </a:rPr>
              <a:t>Start Distance  +  End Distance   ≤   Length[mm]  ÷  2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85800" y="2743200"/>
            <a:ext cx="347472" cy="310896"/>
          </a:xfrm>
          <a:prstGeom prst="roundRect">
            <a:avLst>
              <a:gd name="adj" fmla="val 30000"/>
            </a:avLst>
          </a:prstGeom>
          <a:solidFill>
            <a:srgbClr val="2A78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3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 1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234440" y="2724912"/>
            <a:ext cx="301752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400" b="1">
                <a:solidFill>
                  <a:srgbClr val="0B0B0B"/>
                </a:solidFill>
                <a:latin typeface="맑은 고딕"/>
                <a:ea typeface="맑은 고딕"/>
                <a:cs typeface="맑은 고딕"/>
              </a:rPr>
              <a:t>원호를 클릭한다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343400" y="2743200"/>
            <a:ext cx="384048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50" b="0">
                <a:solidFill>
                  <a:srgbClr val="52514E"/>
                </a:solidFill>
                <a:latin typeface="맑은 고딕"/>
                <a:ea typeface="맑은 고딕"/>
                <a:cs typeface="맑은 고딕"/>
              </a:rPr>
              <a:t>캔버스에서 대상 Arc 를 선택합니다.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85800" y="3401568"/>
            <a:ext cx="347472" cy="310896"/>
          </a:xfrm>
          <a:prstGeom prst="roundRect">
            <a:avLst>
              <a:gd name="adj" fmla="val 30000"/>
            </a:avLst>
          </a:prstGeom>
          <a:solidFill>
            <a:srgbClr val="2A78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3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 2 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234440" y="3383280"/>
            <a:ext cx="301752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400" b="1">
                <a:solidFill>
                  <a:srgbClr val="0B0B0B"/>
                </a:solidFill>
                <a:latin typeface="맑은 고딕"/>
                <a:ea typeface="맑은 고딕"/>
                <a:cs typeface="맑은 고딕"/>
              </a:rPr>
              <a:t>Length[mm] 를 읽는다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343400" y="3401568"/>
            <a:ext cx="384048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50" b="0">
                <a:solidFill>
                  <a:srgbClr val="52514E"/>
                </a:solidFill>
                <a:latin typeface="맑은 고딕"/>
                <a:ea typeface="맑은 고딕"/>
                <a:cs typeface="맑은 고딕"/>
              </a:rPr>
              <a:t>Geometry 그룹에 표시된 값. 예) 15.71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85800" y="4059936"/>
            <a:ext cx="347472" cy="310896"/>
          </a:xfrm>
          <a:prstGeom prst="roundRect">
            <a:avLst>
              <a:gd name="adj" fmla="val 30000"/>
            </a:avLst>
          </a:prstGeom>
          <a:solidFill>
            <a:srgbClr val="2A78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3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 3 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234440" y="4041648"/>
            <a:ext cx="301752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400" b="1">
                <a:solidFill>
                  <a:srgbClr val="0B0B0B"/>
                </a:solidFill>
                <a:latin typeface="맑은 고딕"/>
                <a:ea typeface="맑은 고딕"/>
                <a:cs typeface="맑은 고딕"/>
              </a:rPr>
              <a:t>절반을 구한다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343400" y="4059936"/>
            <a:ext cx="384048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50" b="0">
                <a:solidFill>
                  <a:srgbClr val="52514E"/>
                </a:solidFill>
                <a:latin typeface="맑은 고딕"/>
                <a:ea typeface="맑은 고딕"/>
                <a:cs typeface="맑은 고딕"/>
              </a:rPr>
              <a:t>15.71 ÷ 2 = 7.85  -&gt;  두 거리의 합은 7.8 이하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85800" y="4718304"/>
            <a:ext cx="347472" cy="310896"/>
          </a:xfrm>
          <a:prstGeom prst="roundRect">
            <a:avLst>
              <a:gd name="adj" fmla="val 30000"/>
            </a:avLst>
          </a:prstGeom>
          <a:solidFill>
            <a:srgbClr val="2A78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3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 4 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234440" y="4700016"/>
            <a:ext cx="301752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400" b="1">
                <a:solidFill>
                  <a:srgbClr val="0B0B0B"/>
                </a:solidFill>
                <a:latin typeface="맑은 고딕"/>
                <a:ea typeface="맑은 고딕"/>
                <a:cs typeface="맑은 고딕"/>
              </a:rPr>
              <a:t>나눠서 입력한다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343400" y="4718304"/>
            <a:ext cx="384048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50" b="0">
                <a:solidFill>
                  <a:srgbClr val="52514E"/>
                </a:solidFill>
                <a:latin typeface="맑은 고딕"/>
                <a:ea typeface="맑은 고딕"/>
                <a:cs typeface="맑은 고딕"/>
              </a:rPr>
              <a:t>Start 2 / End 2 처럼 여유 있게. 합이 7.8 을 넘지 않게.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85800" y="5376672"/>
            <a:ext cx="347472" cy="310896"/>
          </a:xfrm>
          <a:prstGeom prst="roundRect">
            <a:avLst>
              <a:gd name="adj" fmla="val 30000"/>
            </a:avLst>
          </a:prstGeom>
          <a:solidFill>
            <a:srgbClr val="2A78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3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 5 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234440" y="5358384"/>
            <a:ext cx="301752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400" b="1">
                <a:solidFill>
                  <a:srgbClr val="0B0B0B"/>
                </a:solidFill>
                <a:latin typeface="맑은 고딕"/>
                <a:ea typeface="맑은 고딕"/>
                <a:cs typeface="맑은 고딕"/>
              </a:rPr>
              <a:t>Interval 을 확인한다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343400" y="5376672"/>
            <a:ext cx="384048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50" b="0">
                <a:solidFill>
                  <a:srgbClr val="52514E"/>
                </a:solidFill>
                <a:latin typeface="맑은 고딕"/>
                <a:ea typeface="맑은 고딕"/>
                <a:cs typeface="맑은 고딕"/>
              </a:rPr>
              <a:t>Arc Ramping Interval = 0.1  (0 이면 안 됩니다)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8412480" y="2377440"/>
            <a:ext cx="3383280" cy="3108960"/>
          </a:xfrm>
          <a:prstGeom prst="roundRect">
            <a:avLst>
              <a:gd name="adj" fmla="val 3000"/>
            </a:avLst>
          </a:prstGeom>
          <a:solidFill>
            <a:srgbClr val="FCFCFB"/>
          </a:solidFill>
          <a:ln w="12700">
            <a:solidFill>
              <a:srgbClr val="E1E0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ounded Rectangle 22"/>
          <p:cNvSpPr/>
          <p:nvPr/>
        </p:nvSpPr>
        <p:spPr>
          <a:xfrm>
            <a:off x="8549640" y="2514600"/>
            <a:ext cx="3108960" cy="2212848"/>
          </a:xfrm>
          <a:prstGeom prst="roundRect">
            <a:avLst>
              <a:gd name="adj" fmla="val 5000"/>
            </a:avLst>
          </a:prstGeom>
          <a:solidFill>
            <a:srgbClr val="FCFCFB"/>
          </a:solidFill>
          <a:ln w="9525">
            <a:solidFill>
              <a:srgbClr val="E1E0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cxnSp>
        <p:nvCxnSpPr>
          <p:cNvPr id="24" name="Connector 23"/>
          <p:cNvCxnSpPr/>
          <p:nvPr/>
        </p:nvCxnSpPr>
        <p:spPr>
          <a:xfrm>
            <a:off x="8799937" y="4384983"/>
            <a:ext cx="184430" cy="0"/>
          </a:xfrm>
          <a:prstGeom prst="line">
            <a:avLst/>
          </a:prstGeom>
          <a:ln w="12700">
            <a:solidFill>
              <a:srgbClr val="C3C2B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Connector 24"/>
          <p:cNvCxnSpPr/>
          <p:nvPr/>
        </p:nvCxnSpPr>
        <p:spPr>
          <a:xfrm>
            <a:off x="8892152" y="4292781"/>
            <a:ext cx="0" cy="184404"/>
          </a:xfrm>
          <a:prstGeom prst="line">
            <a:avLst/>
          </a:prstGeom>
          <a:ln w="12700">
            <a:solidFill>
              <a:srgbClr val="C3C2B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9010714" y="4305953"/>
            <a:ext cx="2011680" cy="164592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650" b="0">
                <a:solidFill>
                  <a:srgbClr val="898781"/>
                </a:solidFill>
                <a:latin typeface="맑은 고딕"/>
                <a:ea typeface="맑은 고딕"/>
                <a:cs typeface="맑은 고딕"/>
              </a:rPr>
              <a:t>원점</a:t>
            </a:r>
          </a:p>
        </p:txBody>
      </p:sp>
      <p:cxnSp>
        <p:nvCxnSpPr>
          <p:cNvPr id="27" name="Connector 26"/>
          <p:cNvCxnSpPr/>
          <p:nvPr/>
        </p:nvCxnSpPr>
        <p:spPr>
          <a:xfrm flipV="1">
            <a:off x="8892152" y="3669506"/>
            <a:ext cx="1006622" cy="715477"/>
          </a:xfrm>
          <a:prstGeom prst="line">
            <a:avLst/>
          </a:prstGeom>
          <a:ln w="15875">
            <a:solidFill>
              <a:srgbClr val="EB6834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Freeform 27"/>
          <p:cNvSpPr/>
          <p:nvPr/>
        </p:nvSpPr>
        <p:spPr>
          <a:xfrm>
            <a:off x="9898774" y="3669506"/>
            <a:ext cx="34290" cy="75231"/>
          </a:xfrm>
          <a:custGeom>
            <a:avLst/>
            <a:gdLst/>
            <a:ahLst/>
            <a:cxnLst/>
            <a:rect l="l" t="t" r="r" b="b"/>
            <a:pathLst>
              <a:path w="34290" h="75231">
                <a:moveTo>
                  <a:pt x="0" y="0"/>
                </a:moveTo>
                <a:lnTo>
                  <a:pt x="2401" y="6465"/>
                </a:lnTo>
                <a:lnTo>
                  <a:pt x="4887" y="12898"/>
                </a:lnTo>
                <a:lnTo>
                  <a:pt x="7457" y="19298"/>
                </a:lnTo>
                <a:lnTo>
                  <a:pt x="10111" y="25664"/>
                </a:lnTo>
                <a:lnTo>
                  <a:pt x="12847" y="31995"/>
                </a:lnTo>
                <a:lnTo>
                  <a:pt x="15667" y="38289"/>
                </a:lnTo>
                <a:lnTo>
                  <a:pt x="18568" y="44546"/>
                </a:lnTo>
                <a:lnTo>
                  <a:pt x="21551" y="50764"/>
                </a:lnTo>
                <a:lnTo>
                  <a:pt x="24615" y="56943"/>
                </a:lnTo>
                <a:lnTo>
                  <a:pt x="27760" y="63081"/>
                </a:lnTo>
                <a:lnTo>
                  <a:pt x="30985" y="69178"/>
                </a:lnTo>
                <a:lnTo>
                  <a:pt x="34290" y="75231"/>
                </a:lnTo>
              </a:path>
            </a:pathLst>
          </a:custGeom>
          <a:noFill/>
          <a:ln w="34925">
            <a:solidFill>
              <a:srgbClr val="86B6E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Freeform 28"/>
          <p:cNvSpPr/>
          <p:nvPr/>
        </p:nvSpPr>
        <p:spPr>
          <a:xfrm>
            <a:off x="9933064" y="3744737"/>
            <a:ext cx="45638" cy="68942"/>
          </a:xfrm>
          <a:custGeom>
            <a:avLst/>
            <a:gdLst/>
            <a:ahLst/>
            <a:cxnLst/>
            <a:rect l="l" t="t" r="r" b="b"/>
            <a:pathLst>
              <a:path w="45638" h="68942">
                <a:moveTo>
                  <a:pt x="0" y="0"/>
                </a:moveTo>
                <a:lnTo>
                  <a:pt x="3383" y="6010"/>
                </a:lnTo>
                <a:lnTo>
                  <a:pt x="6845" y="11975"/>
                </a:lnTo>
                <a:lnTo>
                  <a:pt x="10385" y="17895"/>
                </a:lnTo>
                <a:lnTo>
                  <a:pt x="14001" y="23767"/>
                </a:lnTo>
                <a:lnTo>
                  <a:pt x="17695" y="29592"/>
                </a:lnTo>
                <a:lnTo>
                  <a:pt x="21464" y="35368"/>
                </a:lnTo>
                <a:lnTo>
                  <a:pt x="25309" y="41094"/>
                </a:lnTo>
                <a:lnTo>
                  <a:pt x="29228" y="46769"/>
                </a:lnTo>
                <a:lnTo>
                  <a:pt x="33221" y="52392"/>
                </a:lnTo>
                <a:lnTo>
                  <a:pt x="37288" y="57963"/>
                </a:lnTo>
                <a:lnTo>
                  <a:pt x="41427" y="63480"/>
                </a:lnTo>
                <a:lnTo>
                  <a:pt x="45638" y="68942"/>
                </a:lnTo>
              </a:path>
            </a:pathLst>
          </a:custGeom>
          <a:noFill/>
          <a:ln w="34925">
            <a:solidFill>
              <a:srgbClr val="10428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Freeform 29"/>
          <p:cNvSpPr/>
          <p:nvPr/>
        </p:nvSpPr>
        <p:spPr>
          <a:xfrm>
            <a:off x="9978702" y="3813679"/>
            <a:ext cx="55862" cy="60955"/>
          </a:xfrm>
          <a:custGeom>
            <a:avLst/>
            <a:gdLst/>
            <a:ahLst/>
            <a:cxnLst/>
            <a:rect l="l" t="t" r="r" b="b"/>
            <a:pathLst>
              <a:path w="55862" h="60955">
                <a:moveTo>
                  <a:pt x="0" y="0"/>
                </a:moveTo>
                <a:lnTo>
                  <a:pt x="4282" y="5407"/>
                </a:lnTo>
                <a:lnTo>
                  <a:pt x="8634" y="10757"/>
                </a:lnTo>
                <a:lnTo>
                  <a:pt x="13056" y="16050"/>
                </a:lnTo>
                <a:lnTo>
                  <a:pt x="17547" y="21284"/>
                </a:lnTo>
                <a:lnTo>
                  <a:pt x="22107" y="26459"/>
                </a:lnTo>
                <a:lnTo>
                  <a:pt x="26733" y="31575"/>
                </a:lnTo>
                <a:lnTo>
                  <a:pt x="31426" y="36629"/>
                </a:lnTo>
                <a:lnTo>
                  <a:pt x="36185" y="41621"/>
                </a:lnTo>
                <a:lnTo>
                  <a:pt x="41009" y="46551"/>
                </a:lnTo>
                <a:lnTo>
                  <a:pt x="45897" y="51417"/>
                </a:lnTo>
                <a:lnTo>
                  <a:pt x="50848" y="56218"/>
                </a:lnTo>
                <a:lnTo>
                  <a:pt x="55862" y="60955"/>
                </a:lnTo>
              </a:path>
            </a:pathLst>
          </a:custGeom>
          <a:noFill/>
          <a:ln w="34925">
            <a:solidFill>
              <a:srgbClr val="10428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Freeform 30"/>
          <p:cNvSpPr/>
          <p:nvPr/>
        </p:nvSpPr>
        <p:spPr>
          <a:xfrm>
            <a:off x="10034564" y="3874634"/>
            <a:ext cx="64711" cy="51466"/>
          </a:xfrm>
          <a:custGeom>
            <a:avLst/>
            <a:gdLst/>
            <a:ahLst/>
            <a:cxnLst/>
            <a:rect l="l" t="t" r="r" b="b"/>
            <a:pathLst>
              <a:path w="64711" h="51466">
                <a:moveTo>
                  <a:pt x="0" y="0"/>
                </a:moveTo>
                <a:lnTo>
                  <a:pt x="5075" y="4670"/>
                </a:lnTo>
                <a:lnTo>
                  <a:pt x="10211" y="9274"/>
                </a:lnTo>
                <a:lnTo>
                  <a:pt x="15407" y="13810"/>
                </a:lnTo>
                <a:lnTo>
                  <a:pt x="20662" y="18277"/>
                </a:lnTo>
                <a:lnTo>
                  <a:pt x="25975" y="22676"/>
                </a:lnTo>
                <a:lnTo>
                  <a:pt x="31344" y="27004"/>
                </a:lnTo>
                <a:lnTo>
                  <a:pt x="36771" y="31262"/>
                </a:lnTo>
                <a:lnTo>
                  <a:pt x="42252" y="35448"/>
                </a:lnTo>
                <a:lnTo>
                  <a:pt x="47788" y="39563"/>
                </a:lnTo>
                <a:lnTo>
                  <a:pt x="53377" y="43604"/>
                </a:lnTo>
                <a:lnTo>
                  <a:pt x="59018" y="47572"/>
                </a:lnTo>
                <a:lnTo>
                  <a:pt x="64711" y="51466"/>
                </a:lnTo>
              </a:path>
            </a:pathLst>
          </a:custGeom>
          <a:noFill/>
          <a:ln w="34925">
            <a:solidFill>
              <a:srgbClr val="10428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Freeform 31"/>
          <p:cNvSpPr/>
          <p:nvPr/>
        </p:nvSpPr>
        <p:spPr>
          <a:xfrm>
            <a:off x="10099275" y="3926100"/>
            <a:ext cx="71967" cy="40711"/>
          </a:xfrm>
          <a:custGeom>
            <a:avLst/>
            <a:gdLst/>
            <a:ahLst/>
            <a:cxnLst/>
            <a:rect l="l" t="t" r="r" b="b"/>
            <a:pathLst>
              <a:path w="71967" h="40711">
                <a:moveTo>
                  <a:pt x="0" y="0"/>
                </a:moveTo>
                <a:lnTo>
                  <a:pt x="5744" y="3819"/>
                </a:lnTo>
                <a:lnTo>
                  <a:pt x="11537" y="7563"/>
                </a:lnTo>
                <a:lnTo>
                  <a:pt x="17378" y="11230"/>
                </a:lnTo>
                <a:lnTo>
                  <a:pt x="23267" y="14821"/>
                </a:lnTo>
                <a:lnTo>
                  <a:pt x="29203" y="18334"/>
                </a:lnTo>
                <a:lnTo>
                  <a:pt x="35184" y="21769"/>
                </a:lnTo>
                <a:lnTo>
                  <a:pt x="41209" y="25126"/>
                </a:lnTo>
                <a:lnTo>
                  <a:pt x="47278" y="28404"/>
                </a:lnTo>
                <a:lnTo>
                  <a:pt x="53390" y="31602"/>
                </a:lnTo>
                <a:lnTo>
                  <a:pt x="59542" y="34719"/>
                </a:lnTo>
                <a:lnTo>
                  <a:pt x="65735" y="37756"/>
                </a:lnTo>
                <a:lnTo>
                  <a:pt x="71967" y="40711"/>
                </a:lnTo>
              </a:path>
            </a:pathLst>
          </a:custGeom>
          <a:noFill/>
          <a:ln w="34925">
            <a:solidFill>
              <a:srgbClr val="10428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Freeform 32"/>
          <p:cNvSpPr/>
          <p:nvPr/>
        </p:nvSpPr>
        <p:spPr>
          <a:xfrm>
            <a:off x="10171242" y="3966811"/>
            <a:ext cx="77451" cy="28954"/>
          </a:xfrm>
          <a:custGeom>
            <a:avLst/>
            <a:gdLst/>
            <a:ahLst/>
            <a:cxnLst/>
            <a:rect l="l" t="t" r="r" b="b"/>
            <a:pathLst>
              <a:path w="77451" h="28954">
                <a:moveTo>
                  <a:pt x="0" y="0"/>
                </a:moveTo>
                <a:lnTo>
                  <a:pt x="6271" y="2874"/>
                </a:lnTo>
                <a:lnTo>
                  <a:pt x="12578" y="5665"/>
                </a:lnTo>
                <a:lnTo>
                  <a:pt x="18921" y="8374"/>
                </a:lnTo>
                <a:lnTo>
                  <a:pt x="25300" y="10999"/>
                </a:lnTo>
                <a:lnTo>
                  <a:pt x="31712" y="13541"/>
                </a:lnTo>
                <a:lnTo>
                  <a:pt x="38157" y="15998"/>
                </a:lnTo>
                <a:lnTo>
                  <a:pt x="44633" y="18371"/>
                </a:lnTo>
                <a:lnTo>
                  <a:pt x="51140" y="20659"/>
                </a:lnTo>
                <a:lnTo>
                  <a:pt x="57677" y="22862"/>
                </a:lnTo>
                <a:lnTo>
                  <a:pt x="64241" y="24979"/>
                </a:lnTo>
                <a:lnTo>
                  <a:pt x="70833" y="27010"/>
                </a:lnTo>
                <a:lnTo>
                  <a:pt x="77451" y="28954"/>
                </a:lnTo>
              </a:path>
            </a:pathLst>
          </a:custGeom>
          <a:noFill/>
          <a:ln w="34925">
            <a:solidFill>
              <a:srgbClr val="10428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Freeform 33"/>
          <p:cNvSpPr/>
          <p:nvPr/>
        </p:nvSpPr>
        <p:spPr>
          <a:xfrm>
            <a:off x="10248693" y="3995765"/>
            <a:ext cx="81027" cy="16483"/>
          </a:xfrm>
          <a:custGeom>
            <a:avLst/>
            <a:gdLst/>
            <a:ahLst/>
            <a:cxnLst/>
            <a:rect l="l" t="t" r="r" b="b"/>
            <a:pathLst>
              <a:path w="81027" h="16483">
                <a:moveTo>
                  <a:pt x="0" y="0"/>
                </a:moveTo>
                <a:lnTo>
                  <a:pt x="6643" y="1857"/>
                </a:lnTo>
                <a:lnTo>
                  <a:pt x="13309" y="3628"/>
                </a:lnTo>
                <a:lnTo>
                  <a:pt x="19998" y="5311"/>
                </a:lnTo>
                <a:lnTo>
                  <a:pt x="26709" y="6906"/>
                </a:lnTo>
                <a:lnTo>
                  <a:pt x="33439" y="8414"/>
                </a:lnTo>
                <a:lnTo>
                  <a:pt x="40189" y="9833"/>
                </a:lnTo>
                <a:lnTo>
                  <a:pt x="46957" y="11164"/>
                </a:lnTo>
                <a:lnTo>
                  <a:pt x="53742" y="12406"/>
                </a:lnTo>
                <a:lnTo>
                  <a:pt x="60543" y="13559"/>
                </a:lnTo>
                <a:lnTo>
                  <a:pt x="67358" y="14623"/>
                </a:lnTo>
                <a:lnTo>
                  <a:pt x="74186" y="15597"/>
                </a:lnTo>
                <a:lnTo>
                  <a:pt x="81027" y="16483"/>
                </a:lnTo>
              </a:path>
            </a:pathLst>
          </a:custGeom>
          <a:noFill/>
          <a:ln w="34925">
            <a:solidFill>
              <a:srgbClr val="10428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Freeform 34"/>
          <p:cNvSpPr/>
          <p:nvPr/>
        </p:nvSpPr>
        <p:spPr>
          <a:xfrm>
            <a:off x="10329720" y="4012248"/>
            <a:ext cx="82608" cy="3922"/>
          </a:xfrm>
          <a:custGeom>
            <a:avLst/>
            <a:gdLst/>
            <a:ahLst/>
            <a:cxnLst/>
            <a:rect l="l" t="t" r="r" b="b"/>
            <a:pathLst>
              <a:path w="82608" h="3922">
                <a:moveTo>
                  <a:pt x="0" y="0"/>
                </a:moveTo>
                <a:lnTo>
                  <a:pt x="6851" y="795"/>
                </a:lnTo>
                <a:lnTo>
                  <a:pt x="13713" y="1501"/>
                </a:lnTo>
                <a:lnTo>
                  <a:pt x="20583" y="2117"/>
                </a:lnTo>
                <a:lnTo>
                  <a:pt x="27460" y="2644"/>
                </a:lnTo>
                <a:lnTo>
                  <a:pt x="34344" y="3080"/>
                </a:lnTo>
                <a:lnTo>
                  <a:pt x="41233" y="3425"/>
                </a:lnTo>
                <a:lnTo>
                  <a:pt x="48126" y="3681"/>
                </a:lnTo>
                <a:lnTo>
                  <a:pt x="55021" y="3847"/>
                </a:lnTo>
                <a:lnTo>
                  <a:pt x="61919" y="3922"/>
                </a:lnTo>
                <a:lnTo>
                  <a:pt x="68816" y="3907"/>
                </a:lnTo>
                <a:lnTo>
                  <a:pt x="75713" y="3802"/>
                </a:lnTo>
                <a:lnTo>
                  <a:pt x="82608" y="3606"/>
                </a:lnTo>
              </a:path>
            </a:pathLst>
          </a:custGeom>
          <a:noFill/>
          <a:ln w="34925">
            <a:solidFill>
              <a:srgbClr val="10428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Freeform 35"/>
          <p:cNvSpPr/>
          <p:nvPr/>
        </p:nvSpPr>
        <p:spPr>
          <a:xfrm>
            <a:off x="10412328" y="4006495"/>
            <a:ext cx="82155" cy="9359"/>
          </a:xfrm>
          <a:custGeom>
            <a:avLst/>
            <a:gdLst/>
            <a:ahLst/>
            <a:cxnLst/>
            <a:rect l="l" t="t" r="r" b="b"/>
            <a:pathLst>
              <a:path w="82155" h="9359">
                <a:moveTo>
                  <a:pt x="0" y="9359"/>
                </a:moveTo>
                <a:lnTo>
                  <a:pt x="6892" y="9073"/>
                </a:lnTo>
                <a:lnTo>
                  <a:pt x="13779" y="8697"/>
                </a:lnTo>
                <a:lnTo>
                  <a:pt x="20661" y="8231"/>
                </a:lnTo>
                <a:lnTo>
                  <a:pt x="27536" y="7675"/>
                </a:lnTo>
                <a:lnTo>
                  <a:pt x="34403" y="7029"/>
                </a:lnTo>
                <a:lnTo>
                  <a:pt x="41261" y="6293"/>
                </a:lnTo>
                <a:lnTo>
                  <a:pt x="48109" y="5468"/>
                </a:lnTo>
                <a:lnTo>
                  <a:pt x="54946" y="4552"/>
                </a:lnTo>
                <a:lnTo>
                  <a:pt x="61770" y="3548"/>
                </a:lnTo>
                <a:lnTo>
                  <a:pt x="68580" y="2454"/>
                </a:lnTo>
                <a:lnTo>
                  <a:pt x="75376" y="1271"/>
                </a:lnTo>
                <a:lnTo>
                  <a:pt x="82155" y="0"/>
                </a:lnTo>
              </a:path>
            </a:pathLst>
          </a:custGeom>
          <a:noFill/>
          <a:ln w="34925">
            <a:solidFill>
              <a:srgbClr val="10428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Freeform 36"/>
          <p:cNvSpPr/>
          <p:nvPr/>
        </p:nvSpPr>
        <p:spPr>
          <a:xfrm>
            <a:off x="10494483" y="3984401"/>
            <a:ext cx="79680" cy="22094"/>
          </a:xfrm>
          <a:custGeom>
            <a:avLst/>
            <a:gdLst/>
            <a:ahLst/>
            <a:cxnLst/>
            <a:rect l="l" t="t" r="r" b="b"/>
            <a:pathLst>
              <a:path w="79680" h="22094">
                <a:moveTo>
                  <a:pt x="0" y="22094"/>
                </a:moveTo>
                <a:lnTo>
                  <a:pt x="6762" y="20734"/>
                </a:lnTo>
                <a:lnTo>
                  <a:pt x="13506" y="19285"/>
                </a:lnTo>
                <a:lnTo>
                  <a:pt x="20230" y="17748"/>
                </a:lnTo>
                <a:lnTo>
                  <a:pt x="26934" y="16124"/>
                </a:lnTo>
                <a:lnTo>
                  <a:pt x="33615" y="14411"/>
                </a:lnTo>
                <a:lnTo>
                  <a:pt x="40274" y="12612"/>
                </a:lnTo>
                <a:lnTo>
                  <a:pt x="46909" y="10725"/>
                </a:lnTo>
                <a:lnTo>
                  <a:pt x="53518" y="8752"/>
                </a:lnTo>
                <a:lnTo>
                  <a:pt x="60101" y="6693"/>
                </a:lnTo>
                <a:lnTo>
                  <a:pt x="66656" y="4547"/>
                </a:lnTo>
                <a:lnTo>
                  <a:pt x="73183" y="2316"/>
                </a:lnTo>
                <a:lnTo>
                  <a:pt x="79680" y="0"/>
                </a:lnTo>
              </a:path>
            </a:pathLst>
          </a:custGeom>
          <a:noFill/>
          <a:ln w="34925">
            <a:solidFill>
              <a:srgbClr val="1C5CA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8549640" y="4800600"/>
            <a:ext cx="310896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1">
                <a:solidFill>
                  <a:srgbClr val="0B0B0B"/>
                </a:solidFill>
                <a:latin typeface="맑은 고딕"/>
                <a:ea typeface="맑은 고딕"/>
                <a:cs typeface="맑은 고딕"/>
              </a:rPr>
              <a:t>Length 15.71 / Start 2 / End 2 / Interval 0.1</a:t>
            </a:r>
          </a:p>
          <a:p>
            <a:pPr algn="l">
              <a:spcBef>
                <a:spcPts val="200"/>
              </a:spcBef>
            </a:pPr>
            <a:r>
              <a:rPr sz="1050" b="0">
                <a:solidFill>
                  <a:srgbClr val="898781"/>
                </a:solidFill>
                <a:latin typeface="맑은 고딕"/>
                <a:ea typeface="맑은 고딕"/>
                <a:cs typeface="맑은 고딕"/>
              </a:rPr>
              <a:t>시작·끝에서 출력이 서서히 오르내립니다.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548640" y="5943600"/>
            <a:ext cx="7680960" cy="621792"/>
          </a:xfrm>
          <a:prstGeom prst="roundRect">
            <a:avLst>
              <a:gd name="adj" fmla="val 3000"/>
            </a:avLst>
          </a:prstGeom>
          <a:solidFill>
            <a:srgbClr val="FFF8E6"/>
          </a:solidFill>
          <a:ln w="19050">
            <a:solidFill>
              <a:srgbClr val="FAB21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868680" y="6062472"/>
            <a:ext cx="722376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50" b="1">
                <a:solidFill>
                  <a:srgbClr val="0B0B0B"/>
                </a:solidFill>
                <a:latin typeface="맑은 고딕"/>
                <a:ea typeface="맑은 고딕"/>
                <a:cs typeface="맑은 고딕"/>
              </a:rPr>
              <a:t>합이 Length 를 넘으면 설비가 걸러주지 않습니다. 반드시 직접 확인하십시오.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9F9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2A78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292608"/>
            <a:ext cx="11155680" cy="11887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1">
                <a:solidFill>
                  <a:srgbClr val="2A78D6"/>
                </a:solidFill>
                <a:latin typeface="맑은 고딕"/>
                <a:ea typeface="맑은 고딕"/>
                <a:cs typeface="맑은 고딕"/>
              </a:rPr>
              <a:t>비교</a:t>
            </a:r>
          </a:p>
          <a:p>
            <a:pPr algn="l"/>
            <a:r>
              <a:rPr sz="2600" b="1">
                <a:solidFill>
                  <a:srgbClr val="0B0B0B"/>
                </a:solidFill>
                <a:latin typeface="맑은 고딕"/>
                <a:ea typeface="맑은 고딕"/>
                <a:cs typeface="맑은 고딕"/>
              </a:rPr>
              <a:t>설정에 따라 이렇게 달라집니다</a:t>
            </a:r>
          </a:p>
          <a:p>
            <a:pPr algn="l">
              <a:spcBef>
                <a:spcPts val="500"/>
              </a:spcBef>
            </a:pPr>
            <a:r>
              <a:rPr sz="1250" b="0">
                <a:solidFill>
                  <a:srgbClr val="52514E"/>
                </a:solidFill>
                <a:latin typeface="맑은 고딕"/>
                <a:ea typeface="맑은 고딕"/>
                <a:cs typeface="맑은 고딕"/>
              </a:rPr>
              <a:t>모두 같은 원호(Length 15.71mm)에 설정만 바꾼 결과입니다.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48640" y="1691640"/>
            <a:ext cx="2670048" cy="2331720"/>
          </a:xfrm>
          <a:prstGeom prst="roundRect">
            <a:avLst>
              <a:gd name="adj" fmla="val 5000"/>
            </a:avLst>
          </a:prstGeom>
          <a:solidFill>
            <a:srgbClr val="FCFCFB"/>
          </a:solidFill>
          <a:ln w="9525">
            <a:solidFill>
              <a:srgbClr val="E1E0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cxnSp>
        <p:nvCxnSpPr>
          <p:cNvPr id="6" name="Connector 5"/>
          <p:cNvCxnSpPr/>
          <p:nvPr/>
        </p:nvCxnSpPr>
        <p:spPr>
          <a:xfrm>
            <a:off x="763601" y="3662498"/>
            <a:ext cx="158393" cy="0"/>
          </a:xfrm>
          <a:prstGeom prst="line">
            <a:avLst/>
          </a:prstGeom>
          <a:ln w="12700">
            <a:solidFill>
              <a:srgbClr val="C3C2B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>
            <a:off x="842797" y="3565343"/>
            <a:ext cx="0" cy="194310"/>
          </a:xfrm>
          <a:prstGeom prst="line">
            <a:avLst/>
          </a:prstGeom>
          <a:ln w="12700">
            <a:solidFill>
              <a:srgbClr val="C3C2B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944621" y="3579222"/>
            <a:ext cx="2011680" cy="164592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650" b="0">
                <a:solidFill>
                  <a:srgbClr val="898781"/>
                </a:solidFill>
                <a:latin typeface="맑은 고딕"/>
                <a:ea typeface="맑은 고딕"/>
                <a:cs typeface="맑은 고딕"/>
              </a:rPr>
              <a:t>원점</a:t>
            </a:r>
          </a:p>
        </p:txBody>
      </p:sp>
      <p:cxnSp>
        <p:nvCxnSpPr>
          <p:cNvPr id="9" name="Connector 8"/>
          <p:cNvCxnSpPr/>
          <p:nvPr/>
        </p:nvCxnSpPr>
        <p:spPr>
          <a:xfrm flipV="1">
            <a:off x="842797" y="2908586"/>
            <a:ext cx="864511" cy="753912"/>
          </a:xfrm>
          <a:prstGeom prst="line">
            <a:avLst/>
          </a:prstGeom>
          <a:ln w="15875">
            <a:solidFill>
              <a:srgbClr val="EB6834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Freeform 9"/>
          <p:cNvSpPr/>
          <p:nvPr/>
        </p:nvSpPr>
        <p:spPr>
          <a:xfrm>
            <a:off x="1707308" y="2908586"/>
            <a:ext cx="580040" cy="365292"/>
          </a:xfrm>
          <a:custGeom>
            <a:avLst/>
            <a:gdLst/>
            <a:ahLst/>
            <a:cxnLst/>
            <a:rect l="l" t="t" r="r" b="b"/>
            <a:pathLst>
              <a:path w="580040" h="365292">
                <a:moveTo>
                  <a:pt x="0" y="0"/>
                </a:moveTo>
                <a:lnTo>
                  <a:pt x="5661" y="18092"/>
                </a:lnTo>
                <a:lnTo>
                  <a:pt x="11833" y="35929"/>
                </a:lnTo>
                <a:lnTo>
                  <a:pt x="18509" y="53492"/>
                </a:lnTo>
                <a:lnTo>
                  <a:pt x="25680" y="70758"/>
                </a:lnTo>
                <a:lnTo>
                  <a:pt x="33338" y="87706"/>
                </a:lnTo>
                <a:lnTo>
                  <a:pt x="41474" y="104317"/>
                </a:lnTo>
                <a:lnTo>
                  <a:pt x="50077" y="120569"/>
                </a:lnTo>
                <a:lnTo>
                  <a:pt x="59137" y="136442"/>
                </a:lnTo>
                <a:lnTo>
                  <a:pt x="68644" y="151918"/>
                </a:lnTo>
                <a:lnTo>
                  <a:pt x="78584" y="166978"/>
                </a:lnTo>
                <a:lnTo>
                  <a:pt x="88948" y="181603"/>
                </a:lnTo>
                <a:lnTo>
                  <a:pt x="99721" y="195775"/>
                </a:lnTo>
                <a:lnTo>
                  <a:pt x="110890" y="209478"/>
                </a:lnTo>
                <a:lnTo>
                  <a:pt x="122443" y="222693"/>
                </a:lnTo>
                <a:lnTo>
                  <a:pt x="134364" y="235407"/>
                </a:lnTo>
                <a:lnTo>
                  <a:pt x="146640" y="247602"/>
                </a:lnTo>
                <a:lnTo>
                  <a:pt x="159256" y="259264"/>
                </a:lnTo>
                <a:lnTo>
                  <a:pt x="172195" y="270379"/>
                </a:lnTo>
                <a:lnTo>
                  <a:pt x="185443" y="280933"/>
                </a:lnTo>
                <a:lnTo>
                  <a:pt x="198983" y="290913"/>
                </a:lnTo>
                <a:lnTo>
                  <a:pt x="212799" y="300308"/>
                </a:lnTo>
                <a:lnTo>
                  <a:pt x="226873" y="309105"/>
                </a:lnTo>
                <a:lnTo>
                  <a:pt x="241189" y="317295"/>
                </a:lnTo>
                <a:lnTo>
                  <a:pt x="255730" y="324867"/>
                </a:lnTo>
                <a:lnTo>
                  <a:pt x="270477" y="331811"/>
                </a:lnTo>
                <a:lnTo>
                  <a:pt x="285412" y="338120"/>
                </a:lnTo>
                <a:lnTo>
                  <a:pt x="300518" y="343786"/>
                </a:lnTo>
                <a:lnTo>
                  <a:pt x="315776" y="348801"/>
                </a:lnTo>
                <a:lnTo>
                  <a:pt x="331168" y="353160"/>
                </a:lnTo>
                <a:lnTo>
                  <a:pt x="346674" y="356858"/>
                </a:lnTo>
                <a:lnTo>
                  <a:pt x="362275" y="359889"/>
                </a:lnTo>
                <a:lnTo>
                  <a:pt x="377954" y="362251"/>
                </a:lnTo>
                <a:lnTo>
                  <a:pt x="393690" y="363940"/>
                </a:lnTo>
                <a:lnTo>
                  <a:pt x="409464" y="364954"/>
                </a:lnTo>
                <a:lnTo>
                  <a:pt x="425258" y="365292"/>
                </a:lnTo>
                <a:lnTo>
                  <a:pt x="441052" y="364954"/>
                </a:lnTo>
                <a:lnTo>
                  <a:pt x="456827" y="363940"/>
                </a:lnTo>
                <a:lnTo>
                  <a:pt x="472563" y="362251"/>
                </a:lnTo>
                <a:lnTo>
                  <a:pt x="488241" y="359889"/>
                </a:lnTo>
                <a:lnTo>
                  <a:pt x="503843" y="356858"/>
                </a:lnTo>
                <a:lnTo>
                  <a:pt x="519349" y="353160"/>
                </a:lnTo>
                <a:lnTo>
                  <a:pt x="534740" y="348801"/>
                </a:lnTo>
                <a:lnTo>
                  <a:pt x="549998" y="343786"/>
                </a:lnTo>
                <a:lnTo>
                  <a:pt x="565104" y="338120"/>
                </a:lnTo>
                <a:lnTo>
                  <a:pt x="580040" y="331811"/>
                </a:lnTo>
              </a:path>
            </a:pathLst>
          </a:custGeom>
          <a:noFill/>
          <a:ln w="22225">
            <a:solidFill>
              <a:srgbClr val="2A78D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2962657" y="4059936"/>
            <a:ext cx="256031" cy="155448"/>
          </a:xfrm>
          <a:prstGeom prst="roundRect">
            <a:avLst>
              <a:gd name="adj" fmla="val 30000"/>
            </a:avLst>
          </a:prstGeom>
          <a:solidFill>
            <a:srgbClr val="0CA3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65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OK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48640" y="4059936"/>
            <a:ext cx="2368297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1">
                <a:solidFill>
                  <a:srgbClr val="0B0B0B"/>
                </a:solidFill>
                <a:latin typeface="맑은 고딕"/>
                <a:ea typeface="맑은 고딕"/>
                <a:cs typeface="맑은 고딕"/>
              </a:rPr>
              <a:t>램핑 안 씀</a:t>
            </a:r>
          </a:p>
          <a:p>
            <a:pPr algn="l">
              <a:spcBef>
                <a:spcPts val="100"/>
              </a:spcBef>
            </a:pPr>
            <a:r>
              <a:rPr sz="750" b="0">
                <a:solidFill>
                  <a:srgbClr val="898781"/>
                </a:solidFill>
                <a:latin typeface="맑은 고딕"/>
                <a:ea typeface="맑은 고딕"/>
                <a:cs typeface="맑은 고딕"/>
              </a:rPr>
              <a:t>Start 0 / End 0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48640" y="4617720"/>
            <a:ext cx="2670048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50" b="0">
                <a:solidFill>
                  <a:srgbClr val="52514E"/>
                </a:solidFill>
                <a:latin typeface="맑은 고딕"/>
                <a:ea typeface="맑은 고딕"/>
                <a:cs typeface="맑은 고딕"/>
              </a:rPr>
              <a:t>원호를 한 번에 그립니다. 가장 안전.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3419856" y="1691640"/>
            <a:ext cx="2670048" cy="2331720"/>
          </a:xfrm>
          <a:prstGeom prst="roundRect">
            <a:avLst>
              <a:gd name="adj" fmla="val 5000"/>
            </a:avLst>
          </a:prstGeom>
          <a:solidFill>
            <a:srgbClr val="FCFCFB"/>
          </a:solidFill>
          <a:ln w="9525">
            <a:solidFill>
              <a:srgbClr val="E1E0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cxnSp>
        <p:nvCxnSpPr>
          <p:cNvPr id="15" name="Connector 14"/>
          <p:cNvCxnSpPr/>
          <p:nvPr/>
        </p:nvCxnSpPr>
        <p:spPr>
          <a:xfrm>
            <a:off x="3634817" y="3662498"/>
            <a:ext cx="158393" cy="0"/>
          </a:xfrm>
          <a:prstGeom prst="line">
            <a:avLst/>
          </a:prstGeom>
          <a:ln w="12700">
            <a:solidFill>
              <a:srgbClr val="C3C2B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Connector 15"/>
          <p:cNvCxnSpPr/>
          <p:nvPr/>
        </p:nvCxnSpPr>
        <p:spPr>
          <a:xfrm>
            <a:off x="3714013" y="3565343"/>
            <a:ext cx="0" cy="194310"/>
          </a:xfrm>
          <a:prstGeom prst="line">
            <a:avLst/>
          </a:prstGeom>
          <a:ln w="12700">
            <a:solidFill>
              <a:srgbClr val="C3C2B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3815837" y="3579222"/>
            <a:ext cx="2011680" cy="164592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650" b="0">
                <a:solidFill>
                  <a:srgbClr val="898781"/>
                </a:solidFill>
                <a:latin typeface="맑은 고딕"/>
                <a:ea typeface="맑은 고딕"/>
                <a:cs typeface="맑은 고딕"/>
              </a:rPr>
              <a:t>원점</a:t>
            </a:r>
          </a:p>
        </p:txBody>
      </p:sp>
      <p:cxnSp>
        <p:nvCxnSpPr>
          <p:cNvPr id="18" name="Connector 17"/>
          <p:cNvCxnSpPr/>
          <p:nvPr/>
        </p:nvCxnSpPr>
        <p:spPr>
          <a:xfrm flipV="1">
            <a:off x="3714013" y="2908586"/>
            <a:ext cx="864511" cy="753912"/>
          </a:xfrm>
          <a:prstGeom prst="line">
            <a:avLst/>
          </a:prstGeom>
          <a:ln w="15875">
            <a:solidFill>
              <a:srgbClr val="EB6834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Freeform 18"/>
          <p:cNvSpPr/>
          <p:nvPr/>
        </p:nvSpPr>
        <p:spPr>
          <a:xfrm>
            <a:off x="4578524" y="2908586"/>
            <a:ext cx="29449" cy="79273"/>
          </a:xfrm>
          <a:custGeom>
            <a:avLst/>
            <a:gdLst/>
            <a:ahLst/>
            <a:cxnLst/>
            <a:rect l="l" t="t" r="r" b="b"/>
            <a:pathLst>
              <a:path w="29449" h="79273">
                <a:moveTo>
                  <a:pt x="0" y="0"/>
                </a:moveTo>
                <a:lnTo>
                  <a:pt x="2062" y="6813"/>
                </a:lnTo>
                <a:lnTo>
                  <a:pt x="4197" y="13592"/>
                </a:lnTo>
                <a:lnTo>
                  <a:pt x="6404" y="20336"/>
                </a:lnTo>
                <a:lnTo>
                  <a:pt x="8683" y="27043"/>
                </a:lnTo>
                <a:lnTo>
                  <a:pt x="11034" y="33714"/>
                </a:lnTo>
                <a:lnTo>
                  <a:pt x="13455" y="40346"/>
                </a:lnTo>
                <a:lnTo>
                  <a:pt x="15947" y="46939"/>
                </a:lnTo>
                <a:lnTo>
                  <a:pt x="18509" y="53492"/>
                </a:lnTo>
                <a:lnTo>
                  <a:pt x="21140" y="60002"/>
                </a:lnTo>
                <a:lnTo>
                  <a:pt x="23841" y="66470"/>
                </a:lnTo>
                <a:lnTo>
                  <a:pt x="26611" y="72894"/>
                </a:lnTo>
                <a:lnTo>
                  <a:pt x="29449" y="79273"/>
                </a:lnTo>
              </a:path>
            </a:pathLst>
          </a:custGeom>
          <a:noFill/>
          <a:ln w="34925">
            <a:solidFill>
              <a:srgbClr val="86B6E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Freeform 19"/>
          <p:cNvSpPr/>
          <p:nvPr/>
        </p:nvSpPr>
        <p:spPr>
          <a:xfrm>
            <a:off x="4607973" y="2987859"/>
            <a:ext cx="39195" cy="72645"/>
          </a:xfrm>
          <a:custGeom>
            <a:avLst/>
            <a:gdLst/>
            <a:ahLst/>
            <a:cxnLst/>
            <a:rect l="l" t="t" r="r" b="b"/>
            <a:pathLst>
              <a:path w="39195" h="72645">
                <a:moveTo>
                  <a:pt x="0" y="0"/>
                </a:moveTo>
                <a:lnTo>
                  <a:pt x="2905" y="6333"/>
                </a:lnTo>
                <a:lnTo>
                  <a:pt x="5879" y="12618"/>
                </a:lnTo>
                <a:lnTo>
                  <a:pt x="8918" y="18856"/>
                </a:lnTo>
                <a:lnTo>
                  <a:pt x="12025" y="25044"/>
                </a:lnTo>
                <a:lnTo>
                  <a:pt x="15197" y="31181"/>
                </a:lnTo>
                <a:lnTo>
                  <a:pt x="18434" y="37267"/>
                </a:lnTo>
                <a:lnTo>
                  <a:pt x="21736" y="43301"/>
                </a:lnTo>
                <a:lnTo>
                  <a:pt x="25102" y="49281"/>
                </a:lnTo>
                <a:lnTo>
                  <a:pt x="28531" y="55206"/>
                </a:lnTo>
                <a:lnTo>
                  <a:pt x="32023" y="61076"/>
                </a:lnTo>
                <a:lnTo>
                  <a:pt x="35578" y="66890"/>
                </a:lnTo>
                <a:lnTo>
                  <a:pt x="39195" y="72645"/>
                </a:lnTo>
              </a:path>
            </a:pathLst>
          </a:custGeom>
          <a:noFill/>
          <a:ln w="34925">
            <a:solidFill>
              <a:srgbClr val="10428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Freeform 20"/>
          <p:cNvSpPr/>
          <p:nvPr/>
        </p:nvSpPr>
        <p:spPr>
          <a:xfrm>
            <a:off x="4647168" y="3060504"/>
            <a:ext cx="47976" cy="64229"/>
          </a:xfrm>
          <a:custGeom>
            <a:avLst/>
            <a:gdLst/>
            <a:ahLst/>
            <a:cxnLst/>
            <a:rect l="l" t="t" r="r" b="b"/>
            <a:pathLst>
              <a:path w="47976" h="64229">
                <a:moveTo>
                  <a:pt x="0" y="0"/>
                </a:moveTo>
                <a:lnTo>
                  <a:pt x="3677" y="5697"/>
                </a:lnTo>
                <a:lnTo>
                  <a:pt x="7415" y="11335"/>
                </a:lnTo>
                <a:lnTo>
                  <a:pt x="11213" y="16912"/>
                </a:lnTo>
                <a:lnTo>
                  <a:pt x="15070" y="22428"/>
                </a:lnTo>
                <a:lnTo>
                  <a:pt x="18986" y="27881"/>
                </a:lnTo>
                <a:lnTo>
                  <a:pt x="22959" y="33271"/>
                </a:lnTo>
                <a:lnTo>
                  <a:pt x="26990" y="38597"/>
                </a:lnTo>
                <a:lnTo>
                  <a:pt x="31077" y="43857"/>
                </a:lnTo>
                <a:lnTo>
                  <a:pt x="35220" y="49052"/>
                </a:lnTo>
                <a:lnTo>
                  <a:pt x="39417" y="54179"/>
                </a:lnTo>
                <a:lnTo>
                  <a:pt x="43670" y="59238"/>
                </a:lnTo>
                <a:lnTo>
                  <a:pt x="47976" y="64229"/>
                </a:lnTo>
              </a:path>
            </a:pathLst>
          </a:custGeom>
          <a:noFill/>
          <a:ln w="34925">
            <a:solidFill>
              <a:srgbClr val="10428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Freeform 21"/>
          <p:cNvSpPr/>
          <p:nvPr/>
        </p:nvSpPr>
        <p:spPr>
          <a:xfrm>
            <a:off x="4695144" y="3124733"/>
            <a:ext cx="55575" cy="54232"/>
          </a:xfrm>
          <a:custGeom>
            <a:avLst/>
            <a:gdLst/>
            <a:ahLst/>
            <a:cxnLst/>
            <a:rect l="l" t="t" r="r" b="b"/>
            <a:pathLst>
              <a:path w="55575" h="54232">
                <a:moveTo>
                  <a:pt x="0" y="0"/>
                </a:moveTo>
                <a:lnTo>
                  <a:pt x="4358" y="4922"/>
                </a:lnTo>
                <a:lnTo>
                  <a:pt x="8769" y="9772"/>
                </a:lnTo>
                <a:lnTo>
                  <a:pt x="13232" y="14552"/>
                </a:lnTo>
                <a:lnTo>
                  <a:pt x="17744" y="19260"/>
                </a:lnTo>
                <a:lnTo>
                  <a:pt x="22307" y="23894"/>
                </a:lnTo>
                <a:lnTo>
                  <a:pt x="26919" y="28455"/>
                </a:lnTo>
                <a:lnTo>
                  <a:pt x="31579" y="32942"/>
                </a:lnTo>
                <a:lnTo>
                  <a:pt x="36287" y="37353"/>
                </a:lnTo>
                <a:lnTo>
                  <a:pt x="41041" y="41689"/>
                </a:lnTo>
                <a:lnTo>
                  <a:pt x="45841" y="45947"/>
                </a:lnTo>
                <a:lnTo>
                  <a:pt x="50686" y="50129"/>
                </a:lnTo>
                <a:lnTo>
                  <a:pt x="55575" y="54232"/>
                </a:lnTo>
              </a:path>
            </a:pathLst>
          </a:custGeom>
          <a:noFill/>
          <a:ln w="34925">
            <a:solidFill>
              <a:srgbClr val="10428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Freeform 22"/>
          <p:cNvSpPr/>
          <p:nvPr/>
        </p:nvSpPr>
        <p:spPr>
          <a:xfrm>
            <a:off x="4750719" y="3178965"/>
            <a:ext cx="61807" cy="42898"/>
          </a:xfrm>
          <a:custGeom>
            <a:avLst/>
            <a:gdLst/>
            <a:ahLst/>
            <a:cxnLst/>
            <a:rect l="l" t="t" r="r" b="b"/>
            <a:pathLst>
              <a:path w="61807" h="42898">
                <a:moveTo>
                  <a:pt x="0" y="0"/>
                </a:moveTo>
                <a:lnTo>
                  <a:pt x="4933" y="4024"/>
                </a:lnTo>
                <a:lnTo>
                  <a:pt x="9908" y="7968"/>
                </a:lnTo>
                <a:lnTo>
                  <a:pt x="14925" y="11833"/>
                </a:lnTo>
                <a:lnTo>
                  <a:pt x="19983" y="15616"/>
                </a:lnTo>
                <a:lnTo>
                  <a:pt x="25080" y="19318"/>
                </a:lnTo>
                <a:lnTo>
                  <a:pt x="30217" y="22938"/>
                </a:lnTo>
                <a:lnTo>
                  <a:pt x="35392" y="26475"/>
                </a:lnTo>
                <a:lnTo>
                  <a:pt x="40604" y="29929"/>
                </a:lnTo>
                <a:lnTo>
                  <a:pt x="45852" y="33299"/>
                </a:lnTo>
                <a:lnTo>
                  <a:pt x="51136" y="36584"/>
                </a:lnTo>
                <a:lnTo>
                  <a:pt x="56455" y="39784"/>
                </a:lnTo>
                <a:lnTo>
                  <a:pt x="61807" y="42898"/>
                </a:lnTo>
              </a:path>
            </a:pathLst>
          </a:custGeom>
          <a:noFill/>
          <a:ln w="34925">
            <a:solidFill>
              <a:srgbClr val="10428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Freeform 23"/>
          <p:cNvSpPr/>
          <p:nvPr/>
        </p:nvSpPr>
        <p:spPr>
          <a:xfrm>
            <a:off x="4812526" y="3221863"/>
            <a:ext cx="66516" cy="30509"/>
          </a:xfrm>
          <a:custGeom>
            <a:avLst/>
            <a:gdLst/>
            <a:ahLst/>
            <a:cxnLst/>
            <a:rect l="l" t="t" r="r" b="b"/>
            <a:pathLst>
              <a:path w="66516" h="30509">
                <a:moveTo>
                  <a:pt x="0" y="0"/>
                </a:moveTo>
                <a:lnTo>
                  <a:pt x="5385" y="3028"/>
                </a:lnTo>
                <a:lnTo>
                  <a:pt x="10802" y="5969"/>
                </a:lnTo>
                <a:lnTo>
                  <a:pt x="16250" y="8823"/>
                </a:lnTo>
                <a:lnTo>
                  <a:pt x="21728" y="11590"/>
                </a:lnTo>
                <a:lnTo>
                  <a:pt x="27235" y="14268"/>
                </a:lnTo>
                <a:lnTo>
                  <a:pt x="32770" y="16857"/>
                </a:lnTo>
                <a:lnTo>
                  <a:pt x="38332" y="19358"/>
                </a:lnTo>
                <a:lnTo>
                  <a:pt x="43920" y="21769"/>
                </a:lnTo>
                <a:lnTo>
                  <a:pt x="49534" y="24089"/>
                </a:lnTo>
                <a:lnTo>
                  <a:pt x="55172" y="26320"/>
                </a:lnTo>
                <a:lnTo>
                  <a:pt x="60833" y="28460"/>
                </a:lnTo>
                <a:lnTo>
                  <a:pt x="66516" y="30509"/>
                </a:lnTo>
              </a:path>
            </a:pathLst>
          </a:custGeom>
          <a:noFill/>
          <a:ln w="34925">
            <a:solidFill>
              <a:srgbClr val="10428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Freeform 24"/>
          <p:cNvSpPr/>
          <p:nvPr/>
        </p:nvSpPr>
        <p:spPr>
          <a:xfrm>
            <a:off x="4879042" y="3252372"/>
            <a:ext cx="69588" cy="17368"/>
          </a:xfrm>
          <a:custGeom>
            <a:avLst/>
            <a:gdLst/>
            <a:ahLst/>
            <a:cxnLst/>
            <a:rect l="l" t="t" r="r" b="b"/>
            <a:pathLst>
              <a:path w="69588" h="17368">
                <a:moveTo>
                  <a:pt x="0" y="0"/>
                </a:moveTo>
                <a:lnTo>
                  <a:pt x="5705" y="1957"/>
                </a:lnTo>
                <a:lnTo>
                  <a:pt x="11431" y="3823"/>
                </a:lnTo>
                <a:lnTo>
                  <a:pt x="17175" y="5596"/>
                </a:lnTo>
                <a:lnTo>
                  <a:pt x="22939" y="7277"/>
                </a:lnTo>
                <a:lnTo>
                  <a:pt x="28719" y="8865"/>
                </a:lnTo>
                <a:lnTo>
                  <a:pt x="34516" y="10361"/>
                </a:lnTo>
                <a:lnTo>
                  <a:pt x="40329" y="11763"/>
                </a:lnTo>
                <a:lnTo>
                  <a:pt x="46156" y="13072"/>
                </a:lnTo>
                <a:lnTo>
                  <a:pt x="51996" y="14287"/>
                </a:lnTo>
                <a:lnTo>
                  <a:pt x="57849" y="15408"/>
                </a:lnTo>
                <a:lnTo>
                  <a:pt x="63713" y="16435"/>
                </a:lnTo>
                <a:lnTo>
                  <a:pt x="69588" y="17368"/>
                </a:lnTo>
              </a:path>
            </a:pathLst>
          </a:custGeom>
          <a:noFill/>
          <a:ln w="34925">
            <a:solidFill>
              <a:srgbClr val="10428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Freeform 25"/>
          <p:cNvSpPr/>
          <p:nvPr/>
        </p:nvSpPr>
        <p:spPr>
          <a:xfrm>
            <a:off x="4948630" y="3269740"/>
            <a:ext cx="70946" cy="4133"/>
          </a:xfrm>
          <a:custGeom>
            <a:avLst/>
            <a:gdLst/>
            <a:ahLst/>
            <a:cxnLst/>
            <a:rect l="l" t="t" r="r" b="b"/>
            <a:pathLst>
              <a:path w="70946" h="4133">
                <a:moveTo>
                  <a:pt x="0" y="0"/>
                </a:moveTo>
                <a:lnTo>
                  <a:pt x="5885" y="838"/>
                </a:lnTo>
                <a:lnTo>
                  <a:pt x="11777" y="1582"/>
                </a:lnTo>
                <a:lnTo>
                  <a:pt x="17677" y="2231"/>
                </a:lnTo>
                <a:lnTo>
                  <a:pt x="23584" y="2786"/>
                </a:lnTo>
                <a:lnTo>
                  <a:pt x="29496" y="3245"/>
                </a:lnTo>
                <a:lnTo>
                  <a:pt x="35412" y="3610"/>
                </a:lnTo>
                <a:lnTo>
                  <a:pt x="41332" y="3879"/>
                </a:lnTo>
                <a:lnTo>
                  <a:pt x="47254" y="4054"/>
                </a:lnTo>
                <a:lnTo>
                  <a:pt x="53178" y="4133"/>
                </a:lnTo>
                <a:lnTo>
                  <a:pt x="59101" y="4117"/>
                </a:lnTo>
                <a:lnTo>
                  <a:pt x="65025" y="4006"/>
                </a:lnTo>
                <a:lnTo>
                  <a:pt x="70946" y="3800"/>
                </a:lnTo>
              </a:path>
            </a:pathLst>
          </a:custGeom>
          <a:noFill/>
          <a:ln w="34925">
            <a:solidFill>
              <a:srgbClr val="10428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Freeform 26"/>
          <p:cNvSpPr/>
          <p:nvPr/>
        </p:nvSpPr>
        <p:spPr>
          <a:xfrm>
            <a:off x="5019576" y="3263678"/>
            <a:ext cx="70557" cy="9862"/>
          </a:xfrm>
          <a:custGeom>
            <a:avLst/>
            <a:gdLst/>
            <a:ahLst/>
            <a:cxnLst/>
            <a:rect l="l" t="t" r="r" b="b"/>
            <a:pathLst>
              <a:path w="70557" h="9862">
                <a:moveTo>
                  <a:pt x="0" y="9862"/>
                </a:moveTo>
                <a:lnTo>
                  <a:pt x="5919" y="9561"/>
                </a:lnTo>
                <a:lnTo>
                  <a:pt x="11834" y="9165"/>
                </a:lnTo>
                <a:lnTo>
                  <a:pt x="17744" y="8673"/>
                </a:lnTo>
                <a:lnTo>
                  <a:pt x="23649" y="8087"/>
                </a:lnTo>
                <a:lnTo>
                  <a:pt x="29546" y="7407"/>
                </a:lnTo>
                <a:lnTo>
                  <a:pt x="35436" y="6631"/>
                </a:lnTo>
                <a:lnTo>
                  <a:pt x="41318" y="5761"/>
                </a:lnTo>
                <a:lnTo>
                  <a:pt x="47189" y="4797"/>
                </a:lnTo>
                <a:lnTo>
                  <a:pt x="53050" y="3739"/>
                </a:lnTo>
                <a:lnTo>
                  <a:pt x="58899" y="2586"/>
                </a:lnTo>
                <a:lnTo>
                  <a:pt x="64735" y="1340"/>
                </a:lnTo>
                <a:lnTo>
                  <a:pt x="70557" y="0"/>
                </a:lnTo>
              </a:path>
            </a:pathLst>
          </a:custGeom>
          <a:noFill/>
          <a:ln w="34925">
            <a:solidFill>
              <a:srgbClr val="10428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Freeform 27"/>
          <p:cNvSpPr/>
          <p:nvPr/>
        </p:nvSpPr>
        <p:spPr>
          <a:xfrm>
            <a:off x="5090133" y="3240397"/>
            <a:ext cx="68431" cy="23281"/>
          </a:xfrm>
          <a:custGeom>
            <a:avLst/>
            <a:gdLst/>
            <a:ahLst/>
            <a:cxnLst/>
            <a:rect l="l" t="t" r="r" b="b"/>
            <a:pathLst>
              <a:path w="68431" h="23281">
                <a:moveTo>
                  <a:pt x="0" y="23281"/>
                </a:moveTo>
                <a:lnTo>
                  <a:pt x="5807" y="21848"/>
                </a:lnTo>
                <a:lnTo>
                  <a:pt x="11599" y="20321"/>
                </a:lnTo>
                <a:lnTo>
                  <a:pt x="17374" y="18702"/>
                </a:lnTo>
                <a:lnTo>
                  <a:pt x="23131" y="16990"/>
                </a:lnTo>
                <a:lnTo>
                  <a:pt x="28870" y="15186"/>
                </a:lnTo>
                <a:lnTo>
                  <a:pt x="34588" y="13290"/>
                </a:lnTo>
                <a:lnTo>
                  <a:pt x="40286" y="11302"/>
                </a:lnTo>
                <a:lnTo>
                  <a:pt x="45962" y="9223"/>
                </a:lnTo>
                <a:lnTo>
                  <a:pt x="51616" y="7053"/>
                </a:lnTo>
                <a:lnTo>
                  <a:pt x="57246" y="4792"/>
                </a:lnTo>
                <a:lnTo>
                  <a:pt x="62851" y="2441"/>
                </a:lnTo>
                <a:lnTo>
                  <a:pt x="68431" y="0"/>
                </a:lnTo>
              </a:path>
            </a:pathLst>
          </a:custGeom>
          <a:noFill/>
          <a:ln w="34925">
            <a:solidFill>
              <a:srgbClr val="1C5CA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ounded Rectangle 28"/>
          <p:cNvSpPr/>
          <p:nvPr/>
        </p:nvSpPr>
        <p:spPr>
          <a:xfrm>
            <a:off x="5833873" y="4059936"/>
            <a:ext cx="256031" cy="155448"/>
          </a:xfrm>
          <a:prstGeom prst="roundRect">
            <a:avLst>
              <a:gd name="adj" fmla="val 30000"/>
            </a:avLst>
          </a:prstGeom>
          <a:solidFill>
            <a:srgbClr val="0CA3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65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OK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3419856" y="4059936"/>
            <a:ext cx="2368297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1">
                <a:solidFill>
                  <a:srgbClr val="0B0B0B"/>
                </a:solidFill>
                <a:latin typeface="맑은 고딕"/>
                <a:ea typeface="맑은 고딕"/>
                <a:cs typeface="맑은 고딕"/>
              </a:rPr>
              <a:t>램핑 정상</a:t>
            </a:r>
          </a:p>
          <a:p>
            <a:pPr algn="l">
              <a:spcBef>
                <a:spcPts val="100"/>
              </a:spcBef>
            </a:pPr>
            <a:r>
              <a:rPr sz="750" b="0">
                <a:solidFill>
                  <a:srgbClr val="898781"/>
                </a:solidFill>
                <a:latin typeface="맑은 고딕"/>
                <a:ea typeface="맑은 고딕"/>
                <a:cs typeface="맑은 고딕"/>
              </a:rPr>
              <a:t>Interval 0.1 / 2 + 2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3419856" y="4617720"/>
            <a:ext cx="2670048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50" b="0">
                <a:solidFill>
                  <a:srgbClr val="52514E"/>
                </a:solidFill>
                <a:latin typeface="맑은 고딕"/>
                <a:ea typeface="맑은 고딕"/>
                <a:cs typeface="맑은 고딕"/>
              </a:rPr>
              <a:t>시작·끝 출력이 부드럽게 변합니다.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291072" y="1691640"/>
            <a:ext cx="2670048" cy="2331720"/>
          </a:xfrm>
          <a:prstGeom prst="roundRect">
            <a:avLst>
              <a:gd name="adj" fmla="val 5000"/>
            </a:avLst>
          </a:prstGeom>
          <a:solidFill>
            <a:srgbClr val="FCFCFB"/>
          </a:solidFill>
          <a:ln w="19050">
            <a:solidFill>
              <a:srgbClr val="D03B3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cxnSp>
        <p:nvCxnSpPr>
          <p:cNvPr id="33" name="Connector 32"/>
          <p:cNvCxnSpPr/>
          <p:nvPr/>
        </p:nvCxnSpPr>
        <p:spPr>
          <a:xfrm>
            <a:off x="6506033" y="3662498"/>
            <a:ext cx="158393" cy="0"/>
          </a:xfrm>
          <a:prstGeom prst="line">
            <a:avLst/>
          </a:prstGeom>
          <a:ln w="12700">
            <a:solidFill>
              <a:srgbClr val="C3C2B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Connector 33"/>
          <p:cNvCxnSpPr/>
          <p:nvPr/>
        </p:nvCxnSpPr>
        <p:spPr>
          <a:xfrm>
            <a:off x="6585229" y="3565343"/>
            <a:ext cx="0" cy="194310"/>
          </a:xfrm>
          <a:prstGeom prst="line">
            <a:avLst/>
          </a:prstGeom>
          <a:ln w="12700">
            <a:solidFill>
              <a:srgbClr val="C3C2B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6687053" y="3579222"/>
            <a:ext cx="2011680" cy="164592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650" b="0">
                <a:solidFill>
                  <a:srgbClr val="898781"/>
                </a:solidFill>
                <a:latin typeface="맑은 고딕"/>
                <a:ea typeface="맑은 고딕"/>
                <a:cs typeface="맑은 고딕"/>
              </a:rPr>
              <a:t>원점</a:t>
            </a:r>
          </a:p>
        </p:txBody>
      </p:sp>
      <p:cxnSp>
        <p:nvCxnSpPr>
          <p:cNvPr id="36" name="Connector 35"/>
          <p:cNvCxnSpPr/>
          <p:nvPr/>
        </p:nvCxnSpPr>
        <p:spPr>
          <a:xfrm flipV="1">
            <a:off x="6585229" y="2908586"/>
            <a:ext cx="864511" cy="753912"/>
          </a:xfrm>
          <a:prstGeom prst="line">
            <a:avLst/>
          </a:prstGeom>
          <a:ln w="15875">
            <a:solidFill>
              <a:srgbClr val="EB6834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Freeform 36"/>
          <p:cNvSpPr/>
          <p:nvPr/>
        </p:nvSpPr>
        <p:spPr>
          <a:xfrm>
            <a:off x="7449740" y="2908586"/>
            <a:ext cx="38367" cy="98129"/>
          </a:xfrm>
          <a:custGeom>
            <a:avLst/>
            <a:gdLst/>
            <a:ahLst/>
            <a:cxnLst/>
            <a:rect l="l" t="t" r="r" b="b"/>
            <a:pathLst>
              <a:path w="38367" h="98129">
                <a:moveTo>
                  <a:pt x="0" y="0"/>
                </a:moveTo>
                <a:lnTo>
                  <a:pt x="2589" y="8511"/>
                </a:lnTo>
                <a:lnTo>
                  <a:pt x="5292" y="16968"/>
                </a:lnTo>
                <a:lnTo>
                  <a:pt x="8107" y="25370"/>
                </a:lnTo>
                <a:lnTo>
                  <a:pt x="11034" y="33714"/>
                </a:lnTo>
                <a:lnTo>
                  <a:pt x="14071" y="41998"/>
                </a:lnTo>
                <a:lnTo>
                  <a:pt x="17219" y="50221"/>
                </a:lnTo>
                <a:lnTo>
                  <a:pt x="20476" y="58379"/>
                </a:lnTo>
                <a:lnTo>
                  <a:pt x="23841" y="66470"/>
                </a:lnTo>
                <a:lnTo>
                  <a:pt x="27314" y="74493"/>
                </a:lnTo>
                <a:lnTo>
                  <a:pt x="30893" y="82445"/>
                </a:lnTo>
                <a:lnTo>
                  <a:pt x="34578" y="90325"/>
                </a:lnTo>
                <a:lnTo>
                  <a:pt x="38367" y="98129"/>
                </a:lnTo>
              </a:path>
            </a:pathLst>
          </a:custGeom>
          <a:noFill/>
          <a:ln w="34925">
            <a:solidFill>
              <a:srgbClr val="86B6E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Freeform 37"/>
          <p:cNvSpPr/>
          <p:nvPr/>
        </p:nvSpPr>
        <p:spPr>
          <a:xfrm>
            <a:off x="7488107" y="3006715"/>
            <a:ext cx="53236" cy="87060"/>
          </a:xfrm>
          <a:custGeom>
            <a:avLst/>
            <a:gdLst/>
            <a:ahLst/>
            <a:cxnLst/>
            <a:rect l="l" t="t" r="r" b="b"/>
            <a:pathLst>
              <a:path w="53236" h="87060">
                <a:moveTo>
                  <a:pt x="0" y="0"/>
                </a:moveTo>
                <a:lnTo>
                  <a:pt x="3894" y="7727"/>
                </a:lnTo>
                <a:lnTo>
                  <a:pt x="7889" y="15375"/>
                </a:lnTo>
                <a:lnTo>
                  <a:pt x="11986" y="22941"/>
                </a:lnTo>
                <a:lnTo>
                  <a:pt x="16184" y="30425"/>
                </a:lnTo>
                <a:lnTo>
                  <a:pt x="20480" y="37823"/>
                </a:lnTo>
                <a:lnTo>
                  <a:pt x="24875" y="45134"/>
                </a:lnTo>
                <a:lnTo>
                  <a:pt x="29367" y="52356"/>
                </a:lnTo>
                <a:lnTo>
                  <a:pt x="33954" y="59486"/>
                </a:lnTo>
                <a:lnTo>
                  <a:pt x="38636" y="66524"/>
                </a:lnTo>
                <a:lnTo>
                  <a:pt x="43411" y="73467"/>
                </a:lnTo>
                <a:lnTo>
                  <a:pt x="48278" y="80313"/>
                </a:lnTo>
                <a:lnTo>
                  <a:pt x="53236" y="87060"/>
                </a:lnTo>
              </a:path>
            </a:pathLst>
          </a:custGeom>
          <a:noFill/>
          <a:ln w="34925">
            <a:solidFill>
              <a:srgbClr val="5598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Freeform 38"/>
          <p:cNvSpPr/>
          <p:nvPr/>
        </p:nvSpPr>
        <p:spPr>
          <a:xfrm>
            <a:off x="7541343" y="3093775"/>
            <a:ext cx="66058" cy="72647"/>
          </a:xfrm>
          <a:custGeom>
            <a:avLst/>
            <a:gdLst/>
            <a:ahLst/>
            <a:cxnLst/>
            <a:rect l="l" t="t" r="r" b="b"/>
            <a:pathLst>
              <a:path w="66058" h="72647">
                <a:moveTo>
                  <a:pt x="0" y="0"/>
                </a:moveTo>
                <a:lnTo>
                  <a:pt x="5047" y="6647"/>
                </a:lnTo>
                <a:lnTo>
                  <a:pt x="10182" y="13192"/>
                </a:lnTo>
                <a:lnTo>
                  <a:pt x="15404" y="19632"/>
                </a:lnTo>
                <a:lnTo>
                  <a:pt x="20711" y="25967"/>
                </a:lnTo>
                <a:lnTo>
                  <a:pt x="26101" y="32195"/>
                </a:lnTo>
                <a:lnTo>
                  <a:pt x="31574" y="38314"/>
                </a:lnTo>
                <a:lnTo>
                  <a:pt x="37128" y="44322"/>
                </a:lnTo>
                <a:lnTo>
                  <a:pt x="42761" y="50218"/>
                </a:lnTo>
                <a:lnTo>
                  <a:pt x="48473" y="56000"/>
                </a:lnTo>
                <a:lnTo>
                  <a:pt x="54260" y="61666"/>
                </a:lnTo>
                <a:lnTo>
                  <a:pt x="60122" y="67216"/>
                </a:lnTo>
                <a:lnTo>
                  <a:pt x="66058" y="72647"/>
                </a:lnTo>
              </a:path>
            </a:pathLst>
          </a:custGeom>
          <a:noFill/>
          <a:ln w="34925">
            <a:solidFill>
              <a:srgbClr val="2A78D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Freeform 39"/>
          <p:cNvSpPr/>
          <p:nvPr/>
        </p:nvSpPr>
        <p:spPr>
          <a:xfrm>
            <a:off x="7607401" y="3166422"/>
            <a:ext cx="76341" cy="55441"/>
          </a:xfrm>
          <a:custGeom>
            <a:avLst/>
            <a:gdLst/>
            <a:ahLst/>
            <a:cxnLst/>
            <a:rect l="l" t="t" r="r" b="b"/>
            <a:pathLst>
              <a:path w="76341" h="55441">
                <a:moveTo>
                  <a:pt x="0" y="0"/>
                </a:moveTo>
                <a:lnTo>
                  <a:pt x="6007" y="5311"/>
                </a:lnTo>
                <a:lnTo>
                  <a:pt x="12084" y="10501"/>
                </a:lnTo>
                <a:lnTo>
                  <a:pt x="18230" y="15568"/>
                </a:lnTo>
                <a:lnTo>
                  <a:pt x="24442" y="20511"/>
                </a:lnTo>
                <a:lnTo>
                  <a:pt x="30720" y="25329"/>
                </a:lnTo>
                <a:lnTo>
                  <a:pt x="37060" y="30021"/>
                </a:lnTo>
                <a:lnTo>
                  <a:pt x="43463" y="34584"/>
                </a:lnTo>
                <a:lnTo>
                  <a:pt x="49926" y="39018"/>
                </a:lnTo>
                <a:lnTo>
                  <a:pt x="56446" y="43322"/>
                </a:lnTo>
                <a:lnTo>
                  <a:pt x="63024" y="47495"/>
                </a:lnTo>
                <a:lnTo>
                  <a:pt x="69656" y="51535"/>
                </a:lnTo>
                <a:lnTo>
                  <a:pt x="76341" y="55441"/>
                </a:lnTo>
              </a:path>
            </a:pathLst>
          </a:custGeom>
          <a:noFill/>
          <a:ln w="34925">
            <a:solidFill>
              <a:srgbClr val="10428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Freeform 40"/>
          <p:cNvSpPr/>
          <p:nvPr/>
        </p:nvSpPr>
        <p:spPr>
          <a:xfrm>
            <a:off x="7683742" y="3221863"/>
            <a:ext cx="83691" cy="36105"/>
          </a:xfrm>
          <a:custGeom>
            <a:avLst/>
            <a:gdLst/>
            <a:ahLst/>
            <a:cxnLst/>
            <a:rect l="l" t="t" r="r" b="b"/>
            <a:pathLst>
              <a:path w="83691" h="36105">
                <a:moveTo>
                  <a:pt x="0" y="0"/>
                </a:moveTo>
                <a:lnTo>
                  <a:pt x="6737" y="3771"/>
                </a:lnTo>
                <a:lnTo>
                  <a:pt x="13522" y="7407"/>
                </a:lnTo>
                <a:lnTo>
                  <a:pt x="20356" y="10906"/>
                </a:lnTo>
                <a:lnTo>
                  <a:pt x="27235" y="14268"/>
                </a:lnTo>
                <a:lnTo>
                  <a:pt x="34158" y="17491"/>
                </a:lnTo>
                <a:lnTo>
                  <a:pt x="41123" y="20574"/>
                </a:lnTo>
                <a:lnTo>
                  <a:pt x="48128" y="23518"/>
                </a:lnTo>
                <a:lnTo>
                  <a:pt x="55172" y="26320"/>
                </a:lnTo>
                <a:lnTo>
                  <a:pt x="62252" y="28981"/>
                </a:lnTo>
                <a:lnTo>
                  <a:pt x="69366" y="31499"/>
                </a:lnTo>
                <a:lnTo>
                  <a:pt x="76513" y="33874"/>
                </a:lnTo>
                <a:lnTo>
                  <a:pt x="83691" y="36105"/>
                </a:lnTo>
              </a:path>
            </a:pathLst>
          </a:custGeom>
          <a:noFill/>
          <a:ln w="34925">
            <a:solidFill>
              <a:srgbClr val="10428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Freeform 41"/>
          <p:cNvSpPr/>
          <p:nvPr/>
        </p:nvSpPr>
        <p:spPr>
          <a:xfrm>
            <a:off x="7767433" y="3257968"/>
            <a:ext cx="87825" cy="15382"/>
          </a:xfrm>
          <a:custGeom>
            <a:avLst/>
            <a:gdLst/>
            <a:ahLst/>
            <a:cxnLst/>
            <a:rect l="l" t="t" r="r" b="b"/>
            <a:pathLst>
              <a:path w="87825" h="15382">
                <a:moveTo>
                  <a:pt x="0" y="0"/>
                </a:moveTo>
                <a:lnTo>
                  <a:pt x="7207" y="2087"/>
                </a:lnTo>
                <a:lnTo>
                  <a:pt x="14441" y="4029"/>
                </a:lnTo>
                <a:lnTo>
                  <a:pt x="21699" y="5825"/>
                </a:lnTo>
                <a:lnTo>
                  <a:pt x="28981" y="7476"/>
                </a:lnTo>
                <a:lnTo>
                  <a:pt x="36283" y="8980"/>
                </a:lnTo>
                <a:lnTo>
                  <a:pt x="43605" y="10337"/>
                </a:lnTo>
                <a:lnTo>
                  <a:pt x="50944" y="11548"/>
                </a:lnTo>
                <a:lnTo>
                  <a:pt x="58298" y="12610"/>
                </a:lnTo>
                <a:lnTo>
                  <a:pt x="65665" y="13525"/>
                </a:lnTo>
                <a:lnTo>
                  <a:pt x="73043" y="14292"/>
                </a:lnTo>
                <a:lnTo>
                  <a:pt x="80430" y="14911"/>
                </a:lnTo>
                <a:lnTo>
                  <a:pt x="87825" y="15382"/>
                </a:lnTo>
              </a:path>
            </a:pathLst>
          </a:custGeom>
          <a:noFill/>
          <a:ln w="34925">
            <a:solidFill>
              <a:srgbClr val="10428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Freeform 42"/>
          <p:cNvSpPr/>
          <p:nvPr/>
        </p:nvSpPr>
        <p:spPr>
          <a:xfrm>
            <a:off x="7855258" y="3267417"/>
            <a:ext cx="88584" cy="6453"/>
          </a:xfrm>
          <a:custGeom>
            <a:avLst/>
            <a:gdLst/>
            <a:ahLst/>
            <a:cxnLst/>
            <a:rect l="l" t="t" r="r" b="b"/>
            <a:pathLst>
              <a:path w="88584" h="6453">
                <a:moveTo>
                  <a:pt x="0" y="5933"/>
                </a:moveTo>
                <a:lnTo>
                  <a:pt x="7400" y="6255"/>
                </a:lnTo>
                <a:lnTo>
                  <a:pt x="14804" y="6428"/>
                </a:lnTo>
                <a:lnTo>
                  <a:pt x="22209" y="6453"/>
                </a:lnTo>
                <a:lnTo>
                  <a:pt x="29613" y="6329"/>
                </a:lnTo>
                <a:lnTo>
                  <a:pt x="37014" y="6056"/>
                </a:lnTo>
                <a:lnTo>
                  <a:pt x="44411" y="5636"/>
                </a:lnTo>
                <a:lnTo>
                  <a:pt x="51801" y="5066"/>
                </a:lnTo>
                <a:lnTo>
                  <a:pt x="59183" y="4348"/>
                </a:lnTo>
                <a:lnTo>
                  <a:pt x="66554" y="3483"/>
                </a:lnTo>
                <a:lnTo>
                  <a:pt x="73912" y="2469"/>
                </a:lnTo>
                <a:lnTo>
                  <a:pt x="81256" y="1308"/>
                </a:lnTo>
                <a:lnTo>
                  <a:pt x="88584" y="0"/>
                </a:lnTo>
              </a:path>
            </a:pathLst>
          </a:custGeom>
          <a:noFill/>
          <a:ln w="34925">
            <a:solidFill>
              <a:srgbClr val="1C5CA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Freeform 43"/>
          <p:cNvSpPr/>
          <p:nvPr/>
        </p:nvSpPr>
        <p:spPr>
          <a:xfrm>
            <a:off x="7943842" y="3240397"/>
            <a:ext cx="85938" cy="27020"/>
          </a:xfrm>
          <a:custGeom>
            <a:avLst/>
            <a:gdLst/>
            <a:ahLst/>
            <a:cxnLst/>
            <a:rect l="l" t="t" r="r" b="b"/>
            <a:pathLst>
              <a:path w="85938" h="27020">
                <a:moveTo>
                  <a:pt x="0" y="27020"/>
                </a:moveTo>
                <a:lnTo>
                  <a:pt x="7309" y="25564"/>
                </a:lnTo>
                <a:lnTo>
                  <a:pt x="14598" y="23963"/>
                </a:lnTo>
                <a:lnTo>
                  <a:pt x="21864" y="22215"/>
                </a:lnTo>
                <a:lnTo>
                  <a:pt x="29106" y="20321"/>
                </a:lnTo>
                <a:lnTo>
                  <a:pt x="36322" y="18283"/>
                </a:lnTo>
                <a:lnTo>
                  <a:pt x="43510" y="16100"/>
                </a:lnTo>
                <a:lnTo>
                  <a:pt x="50667" y="13772"/>
                </a:lnTo>
                <a:lnTo>
                  <a:pt x="57793" y="11302"/>
                </a:lnTo>
                <a:lnTo>
                  <a:pt x="64885" y="8689"/>
                </a:lnTo>
                <a:lnTo>
                  <a:pt x="71941" y="5934"/>
                </a:lnTo>
                <a:lnTo>
                  <a:pt x="78959" y="3037"/>
                </a:lnTo>
                <a:lnTo>
                  <a:pt x="85938" y="0"/>
                </a:lnTo>
              </a:path>
            </a:pathLst>
          </a:custGeom>
          <a:noFill/>
          <a:ln w="34925">
            <a:solidFill>
              <a:srgbClr val="2A78D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Freeform 44"/>
          <p:cNvSpPr/>
          <p:nvPr/>
        </p:nvSpPr>
        <p:spPr>
          <a:xfrm>
            <a:off x="8029780" y="3114003"/>
            <a:ext cx="162978" cy="126394"/>
          </a:xfrm>
          <a:custGeom>
            <a:avLst/>
            <a:gdLst/>
            <a:ahLst/>
            <a:cxnLst/>
            <a:rect l="l" t="t" r="r" b="b"/>
            <a:pathLst>
              <a:path w="162978" h="126394">
                <a:moveTo>
                  <a:pt x="0" y="126394"/>
                </a:moveTo>
                <a:lnTo>
                  <a:pt x="13958" y="119840"/>
                </a:lnTo>
                <a:lnTo>
                  <a:pt x="27732" y="112723"/>
                </a:lnTo>
                <a:lnTo>
                  <a:pt x="41307" y="105053"/>
                </a:lnTo>
                <a:lnTo>
                  <a:pt x="54668" y="96837"/>
                </a:lnTo>
                <a:lnTo>
                  <a:pt x="67800" y="88084"/>
                </a:lnTo>
                <a:lnTo>
                  <a:pt x="80690" y="78804"/>
                </a:lnTo>
                <a:lnTo>
                  <a:pt x="93323" y="69006"/>
                </a:lnTo>
                <a:lnTo>
                  <a:pt x="105686" y="58703"/>
                </a:lnTo>
                <a:lnTo>
                  <a:pt x="117764" y="47904"/>
                </a:lnTo>
                <a:lnTo>
                  <a:pt x="129545" y="36622"/>
                </a:lnTo>
                <a:lnTo>
                  <a:pt x="141016" y="24868"/>
                </a:lnTo>
                <a:lnTo>
                  <a:pt x="152164" y="12657"/>
                </a:lnTo>
                <a:lnTo>
                  <a:pt x="162978" y="0"/>
                </a:lnTo>
              </a:path>
            </a:pathLst>
          </a:custGeom>
          <a:noFill/>
          <a:ln w="31750">
            <a:solidFill>
              <a:srgbClr val="D03B3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46" name="Connector 45"/>
          <p:cNvCxnSpPr/>
          <p:nvPr/>
        </p:nvCxnSpPr>
        <p:spPr>
          <a:xfrm>
            <a:off x="8141846" y="3051546"/>
            <a:ext cx="101824" cy="124914"/>
          </a:xfrm>
          <a:prstGeom prst="line">
            <a:avLst/>
          </a:prstGeom>
          <a:ln w="25400">
            <a:solidFill>
              <a:srgbClr val="D03B3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Connector 46"/>
          <p:cNvCxnSpPr/>
          <p:nvPr/>
        </p:nvCxnSpPr>
        <p:spPr>
          <a:xfrm flipV="1">
            <a:off x="8141846" y="3051546"/>
            <a:ext cx="101824" cy="124914"/>
          </a:xfrm>
          <a:prstGeom prst="line">
            <a:avLst/>
          </a:prstGeom>
          <a:ln w="25400">
            <a:solidFill>
              <a:srgbClr val="D03B3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8" name="Rounded Rectangle 47"/>
          <p:cNvSpPr/>
          <p:nvPr/>
        </p:nvSpPr>
        <p:spPr>
          <a:xfrm>
            <a:off x="8705089" y="4059936"/>
            <a:ext cx="256031" cy="155448"/>
          </a:xfrm>
          <a:prstGeom prst="roundRect">
            <a:avLst>
              <a:gd name="adj" fmla="val 30000"/>
            </a:avLst>
          </a:prstGeom>
          <a:solidFill>
            <a:srgbClr val="D03B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65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NG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6291072" y="4059936"/>
            <a:ext cx="2368297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1">
                <a:solidFill>
                  <a:srgbClr val="0B0B0B"/>
                </a:solidFill>
                <a:latin typeface="맑은 고딕"/>
                <a:ea typeface="맑은 고딕"/>
                <a:cs typeface="맑은 고딕"/>
              </a:rPr>
              <a:t>거리가 너무 김</a:t>
            </a:r>
          </a:p>
          <a:p>
            <a:pPr algn="l">
              <a:spcBef>
                <a:spcPts val="100"/>
              </a:spcBef>
            </a:pPr>
            <a:r>
              <a:rPr sz="750" b="0">
                <a:solidFill>
                  <a:srgbClr val="898781"/>
                </a:solidFill>
                <a:latin typeface="맑은 고딕"/>
                <a:ea typeface="맑은 고딕"/>
                <a:cs typeface="맑은 고딕"/>
              </a:rPr>
              <a:t>Interval 0.1 / 10 + 10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6291072" y="4617720"/>
            <a:ext cx="2670048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50" b="0">
                <a:solidFill>
                  <a:srgbClr val="D03B3B"/>
                </a:solidFill>
                <a:latin typeface="맑은 고딕"/>
                <a:ea typeface="맑은 고딕"/>
                <a:cs typeface="맑은 고딕"/>
              </a:rPr>
              <a:t>정해진 각도를 지나쳐 더 돌면서 태웁니다.</a:t>
            </a:r>
          </a:p>
        </p:txBody>
      </p:sp>
      <p:sp>
        <p:nvSpPr>
          <p:cNvPr id="51" name="Rounded Rectangle 50"/>
          <p:cNvSpPr/>
          <p:nvPr/>
        </p:nvSpPr>
        <p:spPr>
          <a:xfrm>
            <a:off x="9162288" y="1691640"/>
            <a:ext cx="2670048" cy="2331720"/>
          </a:xfrm>
          <a:prstGeom prst="roundRect">
            <a:avLst>
              <a:gd name="adj" fmla="val 5000"/>
            </a:avLst>
          </a:prstGeom>
          <a:solidFill>
            <a:srgbClr val="FCFCFB"/>
          </a:solidFill>
          <a:ln w="19050">
            <a:solidFill>
              <a:srgbClr val="D03B3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cxnSp>
        <p:nvCxnSpPr>
          <p:cNvPr id="52" name="Connector 51"/>
          <p:cNvCxnSpPr/>
          <p:nvPr/>
        </p:nvCxnSpPr>
        <p:spPr>
          <a:xfrm>
            <a:off x="9377249" y="3662498"/>
            <a:ext cx="158393" cy="0"/>
          </a:xfrm>
          <a:prstGeom prst="line">
            <a:avLst/>
          </a:prstGeom>
          <a:ln w="12700">
            <a:solidFill>
              <a:srgbClr val="C3C2B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3" name="Connector 52"/>
          <p:cNvCxnSpPr/>
          <p:nvPr/>
        </p:nvCxnSpPr>
        <p:spPr>
          <a:xfrm>
            <a:off x="9456445" y="3565343"/>
            <a:ext cx="0" cy="194310"/>
          </a:xfrm>
          <a:prstGeom prst="line">
            <a:avLst/>
          </a:prstGeom>
          <a:ln w="12700">
            <a:solidFill>
              <a:srgbClr val="C3C2B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4" name="TextBox 53"/>
          <p:cNvSpPr txBox="1"/>
          <p:nvPr/>
        </p:nvSpPr>
        <p:spPr>
          <a:xfrm>
            <a:off x="9558269" y="3579222"/>
            <a:ext cx="2011680" cy="164592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650" b="0">
                <a:solidFill>
                  <a:srgbClr val="898781"/>
                </a:solidFill>
                <a:latin typeface="맑은 고딕"/>
                <a:ea typeface="맑은 고딕"/>
                <a:cs typeface="맑은 고딕"/>
              </a:rPr>
              <a:t>원점</a:t>
            </a:r>
          </a:p>
        </p:txBody>
      </p:sp>
      <p:cxnSp>
        <p:nvCxnSpPr>
          <p:cNvPr id="55" name="Connector 54"/>
          <p:cNvCxnSpPr/>
          <p:nvPr/>
        </p:nvCxnSpPr>
        <p:spPr>
          <a:xfrm flipV="1">
            <a:off x="9456445" y="2908586"/>
            <a:ext cx="864511" cy="753912"/>
          </a:xfrm>
          <a:prstGeom prst="line">
            <a:avLst/>
          </a:prstGeom>
          <a:ln w="15875">
            <a:solidFill>
              <a:srgbClr val="EB6834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6" name="Connector 55"/>
          <p:cNvCxnSpPr/>
          <p:nvPr/>
        </p:nvCxnSpPr>
        <p:spPr>
          <a:xfrm flipH="1">
            <a:off x="9456445" y="3240397"/>
            <a:ext cx="1444551" cy="422101"/>
          </a:xfrm>
          <a:prstGeom prst="line">
            <a:avLst/>
          </a:prstGeom>
          <a:ln w="31750">
            <a:solidFill>
              <a:srgbClr val="D03B3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7" name="Freeform 56"/>
          <p:cNvSpPr/>
          <p:nvPr/>
        </p:nvSpPr>
        <p:spPr>
          <a:xfrm>
            <a:off x="10320956" y="2908586"/>
            <a:ext cx="580040" cy="365292"/>
          </a:xfrm>
          <a:custGeom>
            <a:avLst/>
            <a:gdLst/>
            <a:ahLst/>
            <a:cxnLst/>
            <a:rect l="l" t="t" r="r" b="b"/>
            <a:pathLst>
              <a:path w="580040" h="365292">
                <a:moveTo>
                  <a:pt x="0" y="0"/>
                </a:moveTo>
                <a:lnTo>
                  <a:pt x="5661" y="18092"/>
                </a:lnTo>
                <a:lnTo>
                  <a:pt x="11833" y="35929"/>
                </a:lnTo>
                <a:lnTo>
                  <a:pt x="18509" y="53492"/>
                </a:lnTo>
                <a:lnTo>
                  <a:pt x="25680" y="70758"/>
                </a:lnTo>
                <a:lnTo>
                  <a:pt x="33338" y="87706"/>
                </a:lnTo>
                <a:lnTo>
                  <a:pt x="41474" y="104317"/>
                </a:lnTo>
                <a:lnTo>
                  <a:pt x="50077" y="120569"/>
                </a:lnTo>
                <a:lnTo>
                  <a:pt x="59137" y="136442"/>
                </a:lnTo>
                <a:lnTo>
                  <a:pt x="68644" y="151918"/>
                </a:lnTo>
                <a:lnTo>
                  <a:pt x="78584" y="166978"/>
                </a:lnTo>
                <a:lnTo>
                  <a:pt x="88948" y="181603"/>
                </a:lnTo>
                <a:lnTo>
                  <a:pt x="99721" y="195775"/>
                </a:lnTo>
                <a:lnTo>
                  <a:pt x="110890" y="209478"/>
                </a:lnTo>
                <a:lnTo>
                  <a:pt x="122443" y="222693"/>
                </a:lnTo>
                <a:lnTo>
                  <a:pt x="134364" y="235407"/>
                </a:lnTo>
                <a:lnTo>
                  <a:pt x="146640" y="247602"/>
                </a:lnTo>
                <a:lnTo>
                  <a:pt x="159256" y="259264"/>
                </a:lnTo>
                <a:lnTo>
                  <a:pt x="172195" y="270379"/>
                </a:lnTo>
                <a:lnTo>
                  <a:pt x="185443" y="280933"/>
                </a:lnTo>
                <a:lnTo>
                  <a:pt x="198983" y="290913"/>
                </a:lnTo>
                <a:lnTo>
                  <a:pt x="212799" y="300308"/>
                </a:lnTo>
                <a:lnTo>
                  <a:pt x="226873" y="309105"/>
                </a:lnTo>
                <a:lnTo>
                  <a:pt x="241189" y="317295"/>
                </a:lnTo>
                <a:lnTo>
                  <a:pt x="255730" y="324867"/>
                </a:lnTo>
                <a:lnTo>
                  <a:pt x="270477" y="331811"/>
                </a:lnTo>
                <a:lnTo>
                  <a:pt x="285412" y="338120"/>
                </a:lnTo>
                <a:lnTo>
                  <a:pt x="300518" y="343786"/>
                </a:lnTo>
                <a:lnTo>
                  <a:pt x="315776" y="348801"/>
                </a:lnTo>
                <a:lnTo>
                  <a:pt x="331168" y="353160"/>
                </a:lnTo>
                <a:lnTo>
                  <a:pt x="346674" y="356858"/>
                </a:lnTo>
                <a:lnTo>
                  <a:pt x="362275" y="359889"/>
                </a:lnTo>
                <a:lnTo>
                  <a:pt x="377954" y="362251"/>
                </a:lnTo>
                <a:lnTo>
                  <a:pt x="393690" y="363940"/>
                </a:lnTo>
                <a:lnTo>
                  <a:pt x="409464" y="364954"/>
                </a:lnTo>
                <a:lnTo>
                  <a:pt x="425258" y="365292"/>
                </a:lnTo>
                <a:lnTo>
                  <a:pt x="441052" y="364954"/>
                </a:lnTo>
                <a:lnTo>
                  <a:pt x="456827" y="363940"/>
                </a:lnTo>
                <a:lnTo>
                  <a:pt x="472563" y="362251"/>
                </a:lnTo>
                <a:lnTo>
                  <a:pt x="488241" y="359889"/>
                </a:lnTo>
                <a:lnTo>
                  <a:pt x="503843" y="356858"/>
                </a:lnTo>
                <a:lnTo>
                  <a:pt x="519349" y="353160"/>
                </a:lnTo>
                <a:lnTo>
                  <a:pt x="534740" y="348801"/>
                </a:lnTo>
                <a:lnTo>
                  <a:pt x="549998" y="343786"/>
                </a:lnTo>
                <a:lnTo>
                  <a:pt x="565104" y="338120"/>
                </a:lnTo>
                <a:lnTo>
                  <a:pt x="580040" y="331811"/>
                </a:lnTo>
              </a:path>
            </a:pathLst>
          </a:custGeom>
          <a:noFill/>
          <a:ln w="22225">
            <a:solidFill>
              <a:srgbClr val="2A78D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58" name="Connector 57"/>
          <p:cNvCxnSpPr/>
          <p:nvPr/>
        </p:nvCxnSpPr>
        <p:spPr>
          <a:xfrm>
            <a:off x="9405533" y="3600041"/>
            <a:ext cx="101824" cy="124914"/>
          </a:xfrm>
          <a:prstGeom prst="line">
            <a:avLst/>
          </a:prstGeom>
          <a:ln w="25400">
            <a:solidFill>
              <a:srgbClr val="D03B3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9" name="Connector 58"/>
          <p:cNvCxnSpPr/>
          <p:nvPr/>
        </p:nvCxnSpPr>
        <p:spPr>
          <a:xfrm flipV="1">
            <a:off x="9405533" y="3600041"/>
            <a:ext cx="101824" cy="124914"/>
          </a:xfrm>
          <a:prstGeom prst="line">
            <a:avLst/>
          </a:prstGeom>
          <a:ln w="25400">
            <a:solidFill>
              <a:srgbClr val="D03B3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0" name="Rounded Rectangle 59"/>
          <p:cNvSpPr/>
          <p:nvPr/>
        </p:nvSpPr>
        <p:spPr>
          <a:xfrm>
            <a:off x="11576305" y="4059936"/>
            <a:ext cx="256031" cy="155448"/>
          </a:xfrm>
          <a:prstGeom prst="roundRect">
            <a:avLst>
              <a:gd name="adj" fmla="val 30000"/>
            </a:avLst>
          </a:prstGeom>
          <a:solidFill>
            <a:srgbClr val="D03B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65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NG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9162288" y="4059936"/>
            <a:ext cx="2368297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1">
                <a:solidFill>
                  <a:srgbClr val="0B0B0B"/>
                </a:solidFill>
                <a:latin typeface="맑은 고딕"/>
                <a:ea typeface="맑은 고딕"/>
                <a:cs typeface="맑은 고딕"/>
              </a:rPr>
              <a:t>Interval 이 0</a:t>
            </a:r>
          </a:p>
          <a:p>
            <a:pPr algn="l">
              <a:spcBef>
                <a:spcPts val="100"/>
              </a:spcBef>
            </a:pPr>
            <a:r>
              <a:rPr sz="750" b="0">
                <a:solidFill>
                  <a:srgbClr val="898781"/>
                </a:solidFill>
                <a:latin typeface="맑은 고딕"/>
                <a:ea typeface="맑은 고딕"/>
                <a:cs typeface="맑은 고딕"/>
              </a:rPr>
              <a:t>Interval 0 / 10 + 10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9162288" y="4617720"/>
            <a:ext cx="2670048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50" b="0">
                <a:solidFill>
                  <a:srgbClr val="D03B3B"/>
                </a:solidFill>
                <a:latin typeface="맑은 고딕"/>
                <a:ea typeface="맑은 고딕"/>
                <a:cs typeface="맑은 고딕"/>
              </a:rPr>
              <a:t>레이저가 켜진 채 원점까지 이동합니다.</a:t>
            </a:r>
          </a:p>
        </p:txBody>
      </p:sp>
      <p:cxnSp>
        <p:nvCxnSpPr>
          <p:cNvPr id="63" name="Connector 62"/>
          <p:cNvCxnSpPr/>
          <p:nvPr/>
        </p:nvCxnSpPr>
        <p:spPr>
          <a:xfrm>
            <a:off x="548640" y="5623560"/>
            <a:ext cx="347472" cy="0"/>
          </a:xfrm>
          <a:prstGeom prst="line">
            <a:avLst/>
          </a:prstGeom>
          <a:ln w="25400">
            <a:solidFill>
              <a:srgbClr val="2A78D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4" name="TextBox 63"/>
          <p:cNvSpPr txBox="1"/>
          <p:nvPr/>
        </p:nvSpPr>
        <p:spPr>
          <a:xfrm>
            <a:off x="969264" y="5532120"/>
            <a:ext cx="2926080" cy="21945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00" b="0">
                <a:solidFill>
                  <a:srgbClr val="52514E"/>
                </a:solidFill>
                <a:latin typeface="맑은 고딕"/>
                <a:ea typeface="맑은 고딕"/>
                <a:cs typeface="맑은 고딕"/>
              </a:rPr>
              <a:t>용접 (레이저 켜짐 - 정상)</a:t>
            </a:r>
          </a:p>
        </p:txBody>
      </p:sp>
      <p:cxnSp>
        <p:nvCxnSpPr>
          <p:cNvPr id="65" name="Connector 64"/>
          <p:cNvCxnSpPr/>
          <p:nvPr/>
        </p:nvCxnSpPr>
        <p:spPr>
          <a:xfrm>
            <a:off x="4114800" y="5623560"/>
            <a:ext cx="347472" cy="0"/>
          </a:xfrm>
          <a:prstGeom prst="line">
            <a:avLst/>
          </a:prstGeom>
          <a:ln w="17780">
            <a:solidFill>
              <a:srgbClr val="EB6834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6" name="TextBox 65"/>
          <p:cNvSpPr txBox="1"/>
          <p:nvPr/>
        </p:nvSpPr>
        <p:spPr>
          <a:xfrm>
            <a:off x="4535424" y="5532120"/>
            <a:ext cx="2926080" cy="21945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00" b="0">
                <a:solidFill>
                  <a:srgbClr val="52514E"/>
                </a:solidFill>
                <a:latin typeface="맑은 고딕"/>
                <a:ea typeface="맑은 고딕"/>
                <a:cs typeface="맑은 고딕"/>
              </a:rPr>
              <a:t>이동 (레이저 꺼짐 - 정상)</a:t>
            </a:r>
          </a:p>
        </p:txBody>
      </p:sp>
      <p:cxnSp>
        <p:nvCxnSpPr>
          <p:cNvPr id="67" name="Connector 66"/>
          <p:cNvCxnSpPr/>
          <p:nvPr/>
        </p:nvCxnSpPr>
        <p:spPr>
          <a:xfrm>
            <a:off x="7680960" y="5623560"/>
            <a:ext cx="347472" cy="0"/>
          </a:xfrm>
          <a:prstGeom prst="line">
            <a:avLst/>
          </a:prstGeom>
          <a:ln w="34925">
            <a:solidFill>
              <a:srgbClr val="D03B3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8" name="TextBox 67"/>
          <p:cNvSpPr txBox="1"/>
          <p:nvPr/>
        </p:nvSpPr>
        <p:spPr>
          <a:xfrm>
            <a:off x="8101584" y="5532120"/>
            <a:ext cx="2926080" cy="21945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00" b="0">
                <a:solidFill>
                  <a:srgbClr val="52514E"/>
                </a:solidFill>
                <a:latin typeface="맑은 고딕"/>
                <a:ea typeface="맑은 고딕"/>
                <a:cs typeface="맑은 고딕"/>
              </a:rPr>
              <a:t>이상 발광 (레이저 켜진 채 이동)</a:t>
            </a:r>
          </a:p>
        </p:txBody>
      </p:sp>
      <p:sp>
        <p:nvSpPr>
          <p:cNvPr id="69" name="Rounded Rectangle 68"/>
          <p:cNvSpPr/>
          <p:nvPr/>
        </p:nvSpPr>
        <p:spPr>
          <a:xfrm>
            <a:off x="548640" y="5989320"/>
            <a:ext cx="11247120" cy="566928"/>
          </a:xfrm>
          <a:prstGeom prst="roundRect">
            <a:avLst>
              <a:gd name="adj" fmla="val 3000"/>
            </a:avLst>
          </a:prstGeom>
          <a:solidFill>
            <a:srgbClr val="FCFCFB"/>
          </a:solidFill>
          <a:ln w="12700">
            <a:solidFill>
              <a:srgbClr val="E1E0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0" name="TextBox 69"/>
          <p:cNvSpPr txBox="1"/>
          <p:nvPr/>
        </p:nvSpPr>
        <p:spPr>
          <a:xfrm>
            <a:off x="868680" y="6099048"/>
            <a:ext cx="1069848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50" b="0">
                <a:solidFill>
                  <a:srgbClr val="52514E"/>
                </a:solidFill>
                <a:latin typeface="맑은 고딕"/>
                <a:ea typeface="맑은 고딕"/>
                <a:cs typeface="맑은 고딕"/>
              </a:rPr>
              <a:t>와블(Wobbel) 사용 여부는 위 결과에 영향을 주지 않습니다. 램핑 설정만 보시면 됩니다.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9F9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2A78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292608"/>
            <a:ext cx="11155680" cy="11887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1">
                <a:solidFill>
                  <a:srgbClr val="2A78D6"/>
                </a:solidFill>
                <a:latin typeface="맑은 고딕"/>
                <a:ea typeface="맑은 고딕"/>
                <a:cs typeface="맑은 고딕"/>
              </a:rPr>
              <a:t>참고</a:t>
            </a:r>
          </a:p>
          <a:p>
            <a:pPr algn="l"/>
            <a:r>
              <a:rPr sz="2600" b="1">
                <a:solidFill>
                  <a:srgbClr val="0B0B0B"/>
                </a:solidFill>
                <a:latin typeface="맑은 고딕"/>
                <a:ea typeface="맑은 고딕"/>
                <a:cs typeface="맑은 고딕"/>
              </a:rPr>
              <a:t>참고 - 와블(Wobbel) 값의 크고 작음</a:t>
            </a:r>
          </a:p>
          <a:p>
            <a:pPr algn="l">
              <a:spcBef>
                <a:spcPts val="500"/>
              </a:spcBef>
            </a:pPr>
            <a:r>
              <a:rPr sz="1250" b="0">
                <a:solidFill>
                  <a:srgbClr val="52514E"/>
                </a:solidFill>
                <a:latin typeface="맑은 고딕"/>
                <a:ea typeface="맑은 고딕"/>
                <a:cs typeface="맑은 고딕"/>
              </a:rPr>
              <a:t>이번 현상과는 무관합니다. 비드 품질 조정용 참고 자료입니다.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148840"/>
            <a:ext cx="182880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50" b="1">
                <a:solidFill>
                  <a:srgbClr val="0B0B0B"/>
                </a:solidFill>
                <a:latin typeface="맑은 고딕"/>
                <a:ea typeface="맑은 고딕"/>
                <a:cs typeface="맑은 고딕"/>
              </a:rPr>
              <a:t>Transversal(mm)</a:t>
            </a:r>
          </a:p>
          <a:p>
            <a:pPr algn="l">
              <a:spcBef>
                <a:spcPts val="200"/>
              </a:spcBef>
            </a:pPr>
            <a:r>
              <a:rPr sz="1050" b="0">
                <a:solidFill>
                  <a:srgbClr val="898781"/>
                </a:solidFill>
                <a:latin typeface="맑은 고딕"/>
                <a:ea typeface="맑은 고딕"/>
                <a:cs typeface="맑은 고딕"/>
              </a:rPr>
              <a:t>진폭 - 좌우로 흔드는 폭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2514600" y="1645920"/>
            <a:ext cx="2880360" cy="1691640"/>
          </a:xfrm>
          <a:prstGeom prst="roundRect">
            <a:avLst>
              <a:gd name="adj" fmla="val 5000"/>
            </a:avLst>
          </a:prstGeom>
          <a:solidFill>
            <a:srgbClr val="FCFCFB"/>
          </a:solidFill>
          <a:ln w="9525">
            <a:solidFill>
              <a:srgbClr val="E1E0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cxnSp>
        <p:nvCxnSpPr>
          <p:cNvPr id="7" name="Connector 6"/>
          <p:cNvCxnSpPr/>
          <p:nvPr/>
        </p:nvCxnSpPr>
        <p:spPr>
          <a:xfrm>
            <a:off x="2746493" y="3075758"/>
            <a:ext cx="170869" cy="0"/>
          </a:xfrm>
          <a:prstGeom prst="line">
            <a:avLst/>
          </a:prstGeom>
          <a:ln w="12700">
            <a:solidFill>
              <a:srgbClr val="C3C2B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>
            <a:off x="2831927" y="3005273"/>
            <a:ext cx="0" cy="140970"/>
          </a:xfrm>
          <a:prstGeom prst="line">
            <a:avLst/>
          </a:prstGeom>
          <a:ln w="12700">
            <a:solidFill>
              <a:srgbClr val="C3C2B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2941772" y="3015342"/>
            <a:ext cx="2011680" cy="164592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650" b="0">
                <a:solidFill>
                  <a:srgbClr val="898781"/>
                </a:solidFill>
                <a:latin typeface="맑은 고딕"/>
                <a:ea typeface="맑은 고딕"/>
                <a:cs typeface="맑은 고딕"/>
              </a:rPr>
              <a:t>원점</a:t>
            </a:r>
          </a:p>
        </p:txBody>
      </p:sp>
      <p:cxnSp>
        <p:nvCxnSpPr>
          <p:cNvPr id="10" name="Connector 9"/>
          <p:cNvCxnSpPr/>
          <p:nvPr/>
        </p:nvCxnSpPr>
        <p:spPr>
          <a:xfrm flipV="1">
            <a:off x="2831927" y="2528803"/>
            <a:ext cx="932606" cy="546955"/>
          </a:xfrm>
          <a:prstGeom prst="line">
            <a:avLst/>
          </a:prstGeom>
          <a:ln w="15875">
            <a:solidFill>
              <a:srgbClr val="EB6834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Freeform 10"/>
          <p:cNvSpPr/>
          <p:nvPr/>
        </p:nvSpPr>
        <p:spPr>
          <a:xfrm>
            <a:off x="3764533" y="2528803"/>
            <a:ext cx="625728" cy="265015"/>
          </a:xfrm>
          <a:custGeom>
            <a:avLst/>
            <a:gdLst/>
            <a:ahLst/>
            <a:cxnLst/>
            <a:rect l="l" t="t" r="r" b="b"/>
            <a:pathLst>
              <a:path w="625728" h="265015">
                <a:moveTo>
                  <a:pt x="0" y="0"/>
                </a:moveTo>
                <a:lnTo>
                  <a:pt x="6107" y="13124"/>
                </a:lnTo>
                <a:lnTo>
                  <a:pt x="12765" y="26066"/>
                </a:lnTo>
                <a:lnTo>
                  <a:pt x="19966" y="38807"/>
                </a:lnTo>
                <a:lnTo>
                  <a:pt x="27703" y="51333"/>
                </a:lnTo>
                <a:lnTo>
                  <a:pt x="35964" y="63629"/>
                </a:lnTo>
                <a:lnTo>
                  <a:pt x="44740" y="75680"/>
                </a:lnTo>
                <a:lnTo>
                  <a:pt x="54021" y="87471"/>
                </a:lnTo>
                <a:lnTo>
                  <a:pt x="63795" y="98987"/>
                </a:lnTo>
                <a:lnTo>
                  <a:pt x="74050" y="110214"/>
                </a:lnTo>
                <a:lnTo>
                  <a:pt x="84774" y="121140"/>
                </a:lnTo>
                <a:lnTo>
                  <a:pt x="95954" y="131750"/>
                </a:lnTo>
                <a:lnTo>
                  <a:pt x="107575" y="142032"/>
                </a:lnTo>
                <a:lnTo>
                  <a:pt x="119625" y="151973"/>
                </a:lnTo>
                <a:lnTo>
                  <a:pt x="132087" y="161561"/>
                </a:lnTo>
                <a:lnTo>
                  <a:pt x="144948" y="170784"/>
                </a:lnTo>
                <a:lnTo>
                  <a:pt x="158191" y="179632"/>
                </a:lnTo>
                <a:lnTo>
                  <a:pt x="171800" y="188093"/>
                </a:lnTo>
                <a:lnTo>
                  <a:pt x="185759" y="196156"/>
                </a:lnTo>
                <a:lnTo>
                  <a:pt x="200050" y="203813"/>
                </a:lnTo>
                <a:lnTo>
                  <a:pt x="214656" y="211054"/>
                </a:lnTo>
                <a:lnTo>
                  <a:pt x="229560" y="217870"/>
                </a:lnTo>
                <a:lnTo>
                  <a:pt x="244743" y="224252"/>
                </a:lnTo>
                <a:lnTo>
                  <a:pt x="260187" y="230194"/>
                </a:lnTo>
                <a:lnTo>
                  <a:pt x="275873" y="235687"/>
                </a:lnTo>
                <a:lnTo>
                  <a:pt x="291782" y="240725"/>
                </a:lnTo>
                <a:lnTo>
                  <a:pt x="307894" y="245302"/>
                </a:lnTo>
                <a:lnTo>
                  <a:pt x="324189" y="249412"/>
                </a:lnTo>
                <a:lnTo>
                  <a:pt x="340649" y="253051"/>
                </a:lnTo>
                <a:lnTo>
                  <a:pt x="357253" y="256214"/>
                </a:lnTo>
                <a:lnTo>
                  <a:pt x="373980" y="258896"/>
                </a:lnTo>
                <a:lnTo>
                  <a:pt x="390811" y="261095"/>
                </a:lnTo>
                <a:lnTo>
                  <a:pt x="407724" y="262809"/>
                </a:lnTo>
                <a:lnTo>
                  <a:pt x="424700" y="264034"/>
                </a:lnTo>
                <a:lnTo>
                  <a:pt x="441717" y="264770"/>
                </a:lnTo>
                <a:lnTo>
                  <a:pt x="458755" y="265015"/>
                </a:lnTo>
                <a:lnTo>
                  <a:pt x="475792" y="264770"/>
                </a:lnTo>
                <a:lnTo>
                  <a:pt x="492810" y="264034"/>
                </a:lnTo>
                <a:lnTo>
                  <a:pt x="509785" y="262809"/>
                </a:lnTo>
                <a:lnTo>
                  <a:pt x="526698" y="261095"/>
                </a:lnTo>
                <a:lnTo>
                  <a:pt x="543529" y="258896"/>
                </a:lnTo>
                <a:lnTo>
                  <a:pt x="560256" y="256214"/>
                </a:lnTo>
                <a:lnTo>
                  <a:pt x="576860" y="253051"/>
                </a:lnTo>
                <a:lnTo>
                  <a:pt x="593320" y="249412"/>
                </a:lnTo>
                <a:lnTo>
                  <a:pt x="609616" y="245302"/>
                </a:lnTo>
                <a:lnTo>
                  <a:pt x="625728" y="240725"/>
                </a:lnTo>
              </a:path>
            </a:pathLst>
          </a:custGeom>
          <a:noFill/>
          <a:ln w="22225">
            <a:solidFill>
              <a:srgbClr val="2A78D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Freeform 11"/>
          <p:cNvSpPr/>
          <p:nvPr/>
        </p:nvSpPr>
        <p:spPr>
          <a:xfrm>
            <a:off x="3734482" y="2532264"/>
            <a:ext cx="672861" cy="291500"/>
          </a:xfrm>
          <a:custGeom>
            <a:avLst/>
            <a:gdLst/>
            <a:ahLst/>
            <a:cxnLst/>
            <a:rect l="l" t="t" r="r" b="b"/>
            <a:pathLst>
              <a:path w="672861" h="291500">
                <a:moveTo>
                  <a:pt x="36633" y="10631"/>
                </a:moveTo>
                <a:lnTo>
                  <a:pt x="19010" y="17369"/>
                </a:lnTo>
                <a:lnTo>
                  <a:pt x="5245" y="19016"/>
                </a:lnTo>
                <a:lnTo>
                  <a:pt x="0" y="15939"/>
                </a:lnTo>
                <a:lnTo>
                  <a:pt x="5298" y="9922"/>
                </a:lnTo>
                <a:lnTo>
                  <a:pt x="19892" y="3667"/>
                </a:lnTo>
                <a:lnTo>
                  <a:pt x="39737" y="0"/>
                </a:lnTo>
                <a:lnTo>
                  <a:pt x="59347" y="996"/>
                </a:lnTo>
                <a:lnTo>
                  <a:pt x="73490" y="7338"/>
                </a:lnTo>
                <a:lnTo>
                  <a:pt x="78631" y="18130"/>
                </a:lnTo>
                <a:lnTo>
                  <a:pt x="73797" y="31206"/>
                </a:lnTo>
                <a:lnTo>
                  <a:pt x="60876" y="43746"/>
                </a:lnTo>
                <a:lnTo>
                  <a:pt x="44212" y="53031"/>
                </a:lnTo>
                <a:lnTo>
                  <a:pt x="29394" y="57194"/>
                </a:lnTo>
                <a:lnTo>
                  <a:pt x="21506" y="55812"/>
                </a:lnTo>
                <a:lnTo>
                  <a:pt x="23488" y="50112"/>
                </a:lnTo>
                <a:lnTo>
                  <a:pt x="35217" y="42657"/>
                </a:lnTo>
                <a:lnTo>
                  <a:pt x="53604" y="36590"/>
                </a:lnTo>
                <a:lnTo>
                  <a:pt x="73669" y="34662"/>
                </a:lnTo>
                <a:lnTo>
                  <a:pt x="90116" y="38380"/>
                </a:lnTo>
                <a:lnTo>
                  <a:pt x="98842" y="47561"/>
                </a:lnTo>
                <a:lnTo>
                  <a:pt x="97963" y="60450"/>
                </a:lnTo>
                <a:lnTo>
                  <a:pt x="88330" y="74241"/>
                </a:lnTo>
                <a:lnTo>
                  <a:pt x="73402" y="85823"/>
                </a:lnTo>
                <a:lnTo>
                  <a:pt x="58330" y="92621"/>
                </a:lnTo>
                <a:lnTo>
                  <a:pt x="48370" y="93383"/>
                </a:lnTo>
                <a:lnTo>
                  <a:pt x="47201" y="88637"/>
                </a:lnTo>
                <a:lnTo>
                  <a:pt x="55765" y="80601"/>
                </a:lnTo>
                <a:lnTo>
                  <a:pt x="72026" y="72543"/>
                </a:lnTo>
                <a:lnTo>
                  <a:pt x="91711" y="67764"/>
                </a:lnTo>
                <a:lnTo>
                  <a:pt x="109698" y="68568"/>
                </a:lnTo>
                <a:lnTo>
                  <a:pt x="121519" y="75571"/>
                </a:lnTo>
                <a:lnTo>
                  <a:pt x="124513" y="87582"/>
                </a:lnTo>
                <a:lnTo>
                  <a:pt x="118521" y="101996"/>
                </a:lnTo>
                <a:lnTo>
                  <a:pt x="106019" y="115484"/>
                </a:lnTo>
                <a:lnTo>
                  <a:pt x="91510" y="124876"/>
                </a:lnTo>
                <a:lnTo>
                  <a:pt x="80168" y="128103"/>
                </a:lnTo>
                <a:lnTo>
                  <a:pt x="76193" y="124891"/>
                </a:lnTo>
                <a:lnTo>
                  <a:pt x="81484" y="116930"/>
                </a:lnTo>
                <a:lnTo>
                  <a:pt x="95089" y="107405"/>
                </a:lnTo>
                <a:lnTo>
                  <a:pt x="113601" y="100003"/>
                </a:lnTo>
                <a:lnTo>
                  <a:pt x="132304" y="97758"/>
                </a:lnTo>
                <a:lnTo>
                  <a:pt x="146589" y="102121"/>
                </a:lnTo>
                <a:lnTo>
                  <a:pt x="153186" y="112597"/>
                </a:lnTo>
                <a:lnTo>
                  <a:pt x="151002" y="126953"/>
                </a:lnTo>
                <a:lnTo>
                  <a:pt x="141488" y="141833"/>
                </a:lnTo>
                <a:lnTo>
                  <a:pt x="128331" y="153622"/>
                </a:lnTo>
                <a:lnTo>
                  <a:pt x="116378" y="159489"/>
                </a:lnTo>
                <a:lnTo>
                  <a:pt x="110105" y="158303"/>
                </a:lnTo>
                <a:lnTo>
                  <a:pt x="112208" y="151070"/>
                </a:lnTo>
                <a:lnTo>
                  <a:pt x="122790" y="140684"/>
                </a:lnTo>
                <a:lnTo>
                  <a:pt x="139424" y="131031"/>
                </a:lnTo>
                <a:lnTo>
                  <a:pt x="158003" y="125760"/>
                </a:lnTo>
                <a:lnTo>
                  <a:pt x="174011" y="127153"/>
                </a:lnTo>
                <a:lnTo>
                  <a:pt x="183767" y="135501"/>
                </a:lnTo>
                <a:lnTo>
                  <a:pt x="185366" y="149108"/>
                </a:lnTo>
                <a:lnTo>
                  <a:pt x="179245" y="164773"/>
                </a:lnTo>
                <a:lnTo>
                  <a:pt x="168157" y="178612"/>
                </a:lnTo>
                <a:lnTo>
                  <a:pt x="156397" y="187136"/>
                </a:lnTo>
                <a:lnTo>
                  <a:pt x="148469" y="188351"/>
                </a:lnTo>
                <a:lnTo>
                  <a:pt x="147657" y="182459"/>
                </a:lnTo>
                <a:lnTo>
                  <a:pt x="155034" y="171868"/>
                </a:lnTo>
                <a:lnTo>
                  <a:pt x="169207" y="160457"/>
                </a:lnTo>
                <a:lnTo>
                  <a:pt x="186851" y="152342"/>
                </a:lnTo>
                <a:lnTo>
                  <a:pt x="203770" y="150583"/>
                </a:lnTo>
                <a:lnTo>
                  <a:pt x="216090" y="156311"/>
                </a:lnTo>
                <a:lnTo>
                  <a:pt x="221257" y="168496"/>
                </a:lnTo>
                <a:lnTo>
                  <a:pt x="218754" y="184279"/>
                </a:lnTo>
                <a:lnTo>
                  <a:pt x="210336" y="199693"/>
                </a:lnTo>
                <a:lnTo>
                  <a:pt x="199564" y="210732"/>
                </a:lnTo>
                <a:lnTo>
                  <a:pt x="190715" y="214580"/>
                </a:lnTo>
                <a:lnTo>
                  <a:pt x="187433" y="210564"/>
                </a:lnTo>
                <a:lnTo>
                  <a:pt x="191618" y="200436"/>
                </a:lnTo>
                <a:lnTo>
                  <a:pt x="202904" y="187857"/>
                </a:lnTo>
                <a:lnTo>
                  <a:pt x="218874" y="177228"/>
                </a:lnTo>
                <a:lnTo>
                  <a:pt x="235865" y="172292"/>
                </a:lnTo>
                <a:lnTo>
                  <a:pt x="250034" y="175029"/>
                </a:lnTo>
                <a:lnTo>
                  <a:pt x="258372" y="185181"/>
                </a:lnTo>
                <a:lnTo>
                  <a:pt x="259521" y="200390"/>
                </a:lnTo>
                <a:lnTo>
                  <a:pt x="254227" y="216797"/>
                </a:lnTo>
                <a:lnTo>
                  <a:pt x="245180" y="230056"/>
                </a:lnTo>
                <a:lnTo>
                  <a:pt x="236197" y="236618"/>
                </a:lnTo>
                <a:lnTo>
                  <a:pt x="231035" y="234905"/>
                </a:lnTo>
                <a:lnTo>
                  <a:pt x="232230" y="225880"/>
                </a:lnTo>
                <a:lnTo>
                  <a:pt x="240381" y="212784"/>
                </a:lnTo>
                <a:lnTo>
                  <a:pt x="254051" y="200101"/>
                </a:lnTo>
                <a:lnTo>
                  <a:pt x="270289" y="192122"/>
                </a:lnTo>
                <a:lnTo>
                  <a:pt x="285511" y="191643"/>
                </a:lnTo>
                <a:lnTo>
                  <a:pt x="296465" y="199238"/>
                </a:lnTo>
                <a:lnTo>
                  <a:pt x="301106" y="213192"/>
                </a:lnTo>
                <a:lnTo>
                  <a:pt x="299218" y="229943"/>
                </a:lnTo>
                <a:lnTo>
                  <a:pt x="292531" y="244988"/>
                </a:lnTo>
                <a:lnTo>
                  <a:pt x="284209" y="254182"/>
                </a:lnTo>
                <a:lnTo>
                  <a:pt x="277864" y="255067"/>
                </a:lnTo>
                <a:lnTo>
                  <a:pt x="276452" y="247721"/>
                </a:lnTo>
                <a:lnTo>
                  <a:pt x="281411" y="234785"/>
                </a:lnTo>
                <a:lnTo>
                  <a:pt x="292301" y="220614"/>
                </a:lnTo>
                <a:lnTo>
                  <a:pt x="307020" y="209879"/>
                </a:lnTo>
                <a:lnTo>
                  <a:pt x="322456" y="206112"/>
                </a:lnTo>
                <a:lnTo>
                  <a:pt x="335342" y="210745"/>
                </a:lnTo>
                <a:lnTo>
                  <a:pt x="343131" y="222810"/>
                </a:lnTo>
                <a:lnTo>
                  <a:pt x="344742" y="239216"/>
                </a:lnTo>
                <a:lnTo>
                  <a:pt x="340917" y="255502"/>
                </a:lnTo>
                <a:lnTo>
                  <a:pt x="334007" y="267090"/>
                </a:lnTo>
                <a:lnTo>
                  <a:pt x="327245" y="270715"/>
                </a:lnTo>
                <a:lnTo>
                  <a:pt x="323762" y="265528"/>
                </a:lnTo>
                <a:lnTo>
                  <a:pt x="325665" y="253415"/>
                </a:lnTo>
                <a:lnTo>
                  <a:pt x="333467" y="238398"/>
                </a:lnTo>
                <a:lnTo>
                  <a:pt x="346003" y="225330"/>
                </a:lnTo>
                <a:lnTo>
                  <a:pt x="360819" y="218363"/>
                </a:lnTo>
                <a:lnTo>
                  <a:pt x="374857" y="219765"/>
                </a:lnTo>
                <a:lnTo>
                  <a:pt x="385283" y="229391"/>
                </a:lnTo>
                <a:lnTo>
                  <a:pt x="390292" y="244763"/>
                </a:lnTo>
                <a:lnTo>
                  <a:pt x="389663" y="261661"/>
                </a:lnTo>
                <a:lnTo>
                  <a:pt x="384832" y="275261"/>
                </a:lnTo>
                <a:lnTo>
                  <a:pt x="378442" y="281610"/>
                </a:lnTo>
                <a:lnTo>
                  <a:pt x="373547" y="278936"/>
                </a:lnTo>
                <a:lnTo>
                  <a:pt x="372715" y="268258"/>
                </a:lnTo>
                <a:lnTo>
                  <a:pt x="377308" y="253073"/>
                </a:lnTo>
                <a:lnTo>
                  <a:pt x="387131" y="238211"/>
                </a:lnTo>
                <a:lnTo>
                  <a:pt x="400539" y="228286"/>
                </a:lnTo>
                <a:lnTo>
                  <a:pt x="414900" y="226342"/>
                </a:lnTo>
                <a:lnTo>
                  <a:pt x="427312" y="233088"/>
                </a:lnTo>
                <a:lnTo>
                  <a:pt x="435428" y="246776"/>
                </a:lnTo>
                <a:lnTo>
                  <a:pt x="438148" y="263607"/>
                </a:lnTo>
                <a:lnTo>
                  <a:pt x="435939" y="278712"/>
                </a:lnTo>
                <a:lnTo>
                  <a:pt x="430684" y="287611"/>
                </a:lnTo>
                <a:lnTo>
                  <a:pt x="425120" y="287658"/>
                </a:lnTo>
                <a:lnTo>
                  <a:pt x="422039" y="278943"/>
                </a:lnTo>
                <a:lnTo>
                  <a:pt x="423494" y="264270"/>
                </a:lnTo>
                <a:lnTo>
                  <a:pt x="430241" y="248237"/>
                </a:lnTo>
                <a:lnTo>
                  <a:pt x="441542" y="235738"/>
                </a:lnTo>
                <a:lnTo>
                  <a:pt x="455382" y="230490"/>
                </a:lnTo>
                <a:lnTo>
                  <a:pt x="469025" y="234049"/>
                </a:lnTo>
                <a:lnTo>
                  <a:pt x="479786" y="245475"/>
                </a:lnTo>
                <a:lnTo>
                  <a:pt x="485811" y="261546"/>
                </a:lnTo>
                <a:lnTo>
                  <a:pt x="486613" y="277558"/>
                </a:lnTo>
                <a:lnTo>
                  <a:pt x="483189" y="288680"/>
                </a:lnTo>
                <a:lnTo>
                  <a:pt x="477737" y="291500"/>
                </a:lnTo>
                <a:lnTo>
                  <a:pt x="473025" y="285159"/>
                </a:lnTo>
                <a:lnTo>
                  <a:pt x="471606" y="271642"/>
                </a:lnTo>
                <a:lnTo>
                  <a:pt x="475094" y="255112"/>
                </a:lnTo>
                <a:lnTo>
                  <a:pt x="483713" y="240547"/>
                </a:lnTo>
                <a:lnTo>
                  <a:pt x="496227" y="232193"/>
                </a:lnTo>
                <a:lnTo>
                  <a:pt x="510281" y="232405"/>
                </a:lnTo>
                <a:lnTo>
                  <a:pt x="523073" y="241093"/>
                </a:lnTo>
                <a:lnTo>
                  <a:pt x="532171" y="255741"/>
                </a:lnTo>
                <a:lnTo>
                  <a:pt x="536192" y="271995"/>
                </a:lnTo>
                <a:lnTo>
                  <a:pt x="535183" y="284883"/>
                </a:lnTo>
                <a:lnTo>
                  <a:pt x="530617" y="290367"/>
                </a:lnTo>
                <a:lnTo>
                  <a:pt x="524993" y="286675"/>
                </a:lnTo>
                <a:lnTo>
                  <a:pt x="521133" y="274882"/>
                </a:lnTo>
                <a:lnTo>
                  <a:pt x="521375" y="258545"/>
                </a:lnTo>
                <a:lnTo>
                  <a:pt x="526895" y="242514"/>
                </a:lnTo>
                <a:lnTo>
                  <a:pt x="537352" y="231400"/>
                </a:lnTo>
                <a:lnTo>
                  <a:pt x="550972" y="228262"/>
                </a:lnTo>
                <a:lnTo>
                  <a:pt x="565069" y="233865"/>
                </a:lnTo>
                <a:lnTo>
                  <a:pt x="576827" y="246485"/>
                </a:lnTo>
                <a:lnTo>
                  <a:pt x="584085" y="262295"/>
                </a:lnTo>
                <a:lnTo>
                  <a:pt x="585929" y="276385"/>
                </a:lnTo>
                <a:lnTo>
                  <a:pt x="582971" y="284269"/>
                </a:lnTo>
                <a:lnTo>
                  <a:pt x="577208" y="283343"/>
                </a:lnTo>
                <a:lnTo>
                  <a:pt x="571487" y="273741"/>
                </a:lnTo>
                <a:lnTo>
                  <a:pt x="568686" y="258262"/>
                </a:lnTo>
                <a:lnTo>
                  <a:pt x="570868" y="241429"/>
                </a:lnTo>
                <a:lnTo>
                  <a:pt x="578652" y="228027"/>
                </a:lnTo>
                <a:lnTo>
                  <a:pt x="591017" y="221696"/>
                </a:lnTo>
                <a:lnTo>
                  <a:pt x="605614" y="224011"/>
                </a:lnTo>
                <a:lnTo>
                  <a:pt x="619461" y="234094"/>
                </a:lnTo>
                <a:lnTo>
                  <a:pt x="629781" y="248785"/>
                </a:lnTo>
                <a:lnTo>
                  <a:pt x="634747" y="263438"/>
                </a:lnTo>
                <a:lnTo>
                  <a:pt x="634020" y="273318"/>
                </a:lnTo>
                <a:lnTo>
                  <a:pt x="628901" y="275119"/>
                </a:lnTo>
                <a:lnTo>
                  <a:pt x="622011" y="268040"/>
                </a:lnTo>
                <a:lnTo>
                  <a:pt x="616551" y="254024"/>
                </a:lnTo>
                <a:lnTo>
                  <a:pt x="615346" y="237081"/>
                </a:lnTo>
                <a:lnTo>
                  <a:pt x="619990" y="221967"/>
                </a:lnTo>
                <a:lnTo>
                  <a:pt x="630342" y="212748"/>
                </a:lnTo>
                <a:lnTo>
                  <a:pt x="644598" y="211728"/>
                </a:lnTo>
                <a:lnTo>
                  <a:pt x="659839" y="218887"/>
                </a:lnTo>
                <a:lnTo>
                  <a:pt x="672861" y="231833"/>
                </a:lnTo>
              </a:path>
            </a:pathLst>
          </a:custGeom>
          <a:noFill/>
          <a:ln w="11430">
            <a:solidFill>
              <a:srgbClr val="1BAF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5138929" y="3374136"/>
            <a:ext cx="256031" cy="155448"/>
          </a:xfrm>
          <a:prstGeom prst="roundRect">
            <a:avLst>
              <a:gd name="adj" fmla="val 30000"/>
            </a:avLst>
          </a:prstGeom>
          <a:solidFill>
            <a:srgbClr val="0CA3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65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OK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514600" y="3374136"/>
            <a:ext cx="2578609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1">
                <a:solidFill>
                  <a:srgbClr val="0B0B0B"/>
                </a:solidFill>
                <a:latin typeface="맑은 고딕"/>
                <a:ea typeface="맑은 고딕"/>
                <a:cs typeface="맑은 고딕"/>
              </a:rPr>
              <a:t>0.3</a:t>
            </a:r>
          </a:p>
          <a:p>
            <a:pPr algn="l">
              <a:spcBef>
                <a:spcPts val="100"/>
              </a:spcBef>
            </a:pPr>
            <a:r>
              <a:rPr sz="750" b="0">
                <a:solidFill>
                  <a:srgbClr val="898781"/>
                </a:solidFill>
                <a:latin typeface="맑은 고딕"/>
                <a:ea typeface="맑은 고딕"/>
                <a:cs typeface="맑은 고딕"/>
              </a:rPr>
              <a:t>좁음 - 갭이 작을 때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596128" y="1645920"/>
            <a:ext cx="2880360" cy="1691640"/>
          </a:xfrm>
          <a:prstGeom prst="roundRect">
            <a:avLst>
              <a:gd name="adj" fmla="val 5000"/>
            </a:avLst>
          </a:prstGeom>
          <a:solidFill>
            <a:srgbClr val="FCFCFB"/>
          </a:solidFill>
          <a:ln w="9525">
            <a:solidFill>
              <a:srgbClr val="E1E0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cxnSp>
        <p:nvCxnSpPr>
          <p:cNvPr id="16" name="Connector 15"/>
          <p:cNvCxnSpPr/>
          <p:nvPr/>
        </p:nvCxnSpPr>
        <p:spPr>
          <a:xfrm>
            <a:off x="5828021" y="3075758"/>
            <a:ext cx="170869" cy="0"/>
          </a:xfrm>
          <a:prstGeom prst="line">
            <a:avLst/>
          </a:prstGeom>
          <a:ln w="12700">
            <a:solidFill>
              <a:srgbClr val="C3C2B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Connector 16"/>
          <p:cNvCxnSpPr/>
          <p:nvPr/>
        </p:nvCxnSpPr>
        <p:spPr>
          <a:xfrm>
            <a:off x="5913455" y="3005273"/>
            <a:ext cx="0" cy="140970"/>
          </a:xfrm>
          <a:prstGeom prst="line">
            <a:avLst/>
          </a:prstGeom>
          <a:ln w="12700">
            <a:solidFill>
              <a:srgbClr val="C3C2B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6023300" y="3015342"/>
            <a:ext cx="2011680" cy="164592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650" b="0">
                <a:solidFill>
                  <a:srgbClr val="898781"/>
                </a:solidFill>
                <a:latin typeface="맑은 고딕"/>
                <a:ea typeface="맑은 고딕"/>
                <a:cs typeface="맑은 고딕"/>
              </a:rPr>
              <a:t>원점</a:t>
            </a:r>
          </a:p>
        </p:txBody>
      </p:sp>
      <p:cxnSp>
        <p:nvCxnSpPr>
          <p:cNvPr id="19" name="Connector 18"/>
          <p:cNvCxnSpPr/>
          <p:nvPr/>
        </p:nvCxnSpPr>
        <p:spPr>
          <a:xfrm flipV="1">
            <a:off x="5913455" y="2528803"/>
            <a:ext cx="932606" cy="546955"/>
          </a:xfrm>
          <a:prstGeom prst="line">
            <a:avLst/>
          </a:prstGeom>
          <a:ln w="15875">
            <a:solidFill>
              <a:srgbClr val="EB6834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Freeform 19"/>
          <p:cNvSpPr/>
          <p:nvPr/>
        </p:nvSpPr>
        <p:spPr>
          <a:xfrm>
            <a:off x="6846061" y="2528803"/>
            <a:ext cx="625728" cy="265015"/>
          </a:xfrm>
          <a:custGeom>
            <a:avLst/>
            <a:gdLst/>
            <a:ahLst/>
            <a:cxnLst/>
            <a:rect l="l" t="t" r="r" b="b"/>
            <a:pathLst>
              <a:path w="625728" h="265015">
                <a:moveTo>
                  <a:pt x="0" y="0"/>
                </a:moveTo>
                <a:lnTo>
                  <a:pt x="6107" y="13124"/>
                </a:lnTo>
                <a:lnTo>
                  <a:pt x="12765" y="26066"/>
                </a:lnTo>
                <a:lnTo>
                  <a:pt x="19966" y="38807"/>
                </a:lnTo>
                <a:lnTo>
                  <a:pt x="27703" y="51333"/>
                </a:lnTo>
                <a:lnTo>
                  <a:pt x="35964" y="63629"/>
                </a:lnTo>
                <a:lnTo>
                  <a:pt x="44740" y="75680"/>
                </a:lnTo>
                <a:lnTo>
                  <a:pt x="54021" y="87471"/>
                </a:lnTo>
                <a:lnTo>
                  <a:pt x="63795" y="98987"/>
                </a:lnTo>
                <a:lnTo>
                  <a:pt x="74050" y="110214"/>
                </a:lnTo>
                <a:lnTo>
                  <a:pt x="84774" y="121140"/>
                </a:lnTo>
                <a:lnTo>
                  <a:pt x="95954" y="131750"/>
                </a:lnTo>
                <a:lnTo>
                  <a:pt x="107575" y="142032"/>
                </a:lnTo>
                <a:lnTo>
                  <a:pt x="119625" y="151973"/>
                </a:lnTo>
                <a:lnTo>
                  <a:pt x="132087" y="161561"/>
                </a:lnTo>
                <a:lnTo>
                  <a:pt x="144948" y="170784"/>
                </a:lnTo>
                <a:lnTo>
                  <a:pt x="158191" y="179632"/>
                </a:lnTo>
                <a:lnTo>
                  <a:pt x="171800" y="188093"/>
                </a:lnTo>
                <a:lnTo>
                  <a:pt x="185759" y="196156"/>
                </a:lnTo>
                <a:lnTo>
                  <a:pt x="200050" y="203813"/>
                </a:lnTo>
                <a:lnTo>
                  <a:pt x="214656" y="211054"/>
                </a:lnTo>
                <a:lnTo>
                  <a:pt x="229560" y="217870"/>
                </a:lnTo>
                <a:lnTo>
                  <a:pt x="244743" y="224252"/>
                </a:lnTo>
                <a:lnTo>
                  <a:pt x="260187" y="230194"/>
                </a:lnTo>
                <a:lnTo>
                  <a:pt x="275873" y="235687"/>
                </a:lnTo>
                <a:lnTo>
                  <a:pt x="291782" y="240725"/>
                </a:lnTo>
                <a:lnTo>
                  <a:pt x="307894" y="245302"/>
                </a:lnTo>
                <a:lnTo>
                  <a:pt x="324189" y="249412"/>
                </a:lnTo>
                <a:lnTo>
                  <a:pt x="340649" y="253051"/>
                </a:lnTo>
                <a:lnTo>
                  <a:pt x="357253" y="256214"/>
                </a:lnTo>
                <a:lnTo>
                  <a:pt x="373980" y="258896"/>
                </a:lnTo>
                <a:lnTo>
                  <a:pt x="390811" y="261095"/>
                </a:lnTo>
                <a:lnTo>
                  <a:pt x="407724" y="262809"/>
                </a:lnTo>
                <a:lnTo>
                  <a:pt x="424700" y="264034"/>
                </a:lnTo>
                <a:lnTo>
                  <a:pt x="441717" y="264770"/>
                </a:lnTo>
                <a:lnTo>
                  <a:pt x="458755" y="265015"/>
                </a:lnTo>
                <a:lnTo>
                  <a:pt x="475792" y="264770"/>
                </a:lnTo>
                <a:lnTo>
                  <a:pt x="492810" y="264034"/>
                </a:lnTo>
                <a:lnTo>
                  <a:pt x="509785" y="262809"/>
                </a:lnTo>
                <a:lnTo>
                  <a:pt x="526698" y="261095"/>
                </a:lnTo>
                <a:lnTo>
                  <a:pt x="543529" y="258896"/>
                </a:lnTo>
                <a:lnTo>
                  <a:pt x="560256" y="256214"/>
                </a:lnTo>
                <a:lnTo>
                  <a:pt x="576860" y="253051"/>
                </a:lnTo>
                <a:lnTo>
                  <a:pt x="593320" y="249412"/>
                </a:lnTo>
                <a:lnTo>
                  <a:pt x="609616" y="245302"/>
                </a:lnTo>
                <a:lnTo>
                  <a:pt x="625728" y="240725"/>
                </a:lnTo>
              </a:path>
            </a:pathLst>
          </a:custGeom>
          <a:noFill/>
          <a:ln w="22225">
            <a:solidFill>
              <a:srgbClr val="2A78D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Freeform 20"/>
          <p:cNvSpPr/>
          <p:nvPr/>
        </p:nvSpPr>
        <p:spPr>
          <a:xfrm>
            <a:off x="6771732" y="2514509"/>
            <a:ext cx="739508" cy="349343"/>
          </a:xfrm>
          <a:custGeom>
            <a:avLst/>
            <a:gdLst/>
            <a:ahLst/>
            <a:cxnLst/>
            <a:rect l="l" t="t" r="r" b="b"/>
            <a:pathLst>
              <a:path w="739508" h="349343">
                <a:moveTo>
                  <a:pt x="90675" y="46841"/>
                </a:moveTo>
                <a:lnTo>
                  <a:pt x="58272" y="57339"/>
                </a:lnTo>
                <a:lnTo>
                  <a:pt x="28970" y="61436"/>
                </a:lnTo>
                <a:lnTo>
                  <a:pt x="8238" y="58808"/>
                </a:lnTo>
                <a:lnTo>
                  <a:pt x="0" y="50257"/>
                </a:lnTo>
                <a:lnTo>
                  <a:pt x="5896" y="37627"/>
                </a:lnTo>
                <a:lnTo>
                  <a:pt x="24998" y="23516"/>
                </a:lnTo>
                <a:lnTo>
                  <a:pt x="54027" y="10841"/>
                </a:lnTo>
                <a:lnTo>
                  <a:pt x="88042" y="2326"/>
                </a:lnTo>
                <a:lnTo>
                  <a:pt x="121463" y="0"/>
                </a:lnTo>
                <a:lnTo>
                  <a:pt x="149160" y="4804"/>
                </a:lnTo>
                <a:lnTo>
                  <a:pt x="167234" y="16423"/>
                </a:lnTo>
                <a:lnTo>
                  <a:pt x="173303" y="33424"/>
                </a:lnTo>
                <a:lnTo>
                  <a:pt x="166604" y="53616"/>
                </a:lnTo>
                <a:lnTo>
                  <a:pt x="148249" y="74399"/>
                </a:lnTo>
                <a:lnTo>
                  <a:pt x="121404" y="93026"/>
                </a:lnTo>
                <a:lnTo>
                  <a:pt x="90939" y="106924"/>
                </a:lnTo>
                <a:lnTo>
                  <a:pt x="62535" y="114141"/>
                </a:lnTo>
                <a:lnTo>
                  <a:pt x="41565" y="113767"/>
                </a:lnTo>
                <a:lnTo>
                  <a:pt x="32044" y="106177"/>
                </a:lnTo>
                <a:lnTo>
                  <a:pt x="35892" y="93020"/>
                </a:lnTo>
                <a:lnTo>
                  <a:pt x="52598" y="76973"/>
                </a:lnTo>
                <a:lnTo>
                  <a:pt x="79374" y="61280"/>
                </a:lnTo>
                <a:lnTo>
                  <a:pt x="111751" y="49175"/>
                </a:lnTo>
                <a:lnTo>
                  <a:pt x="144517" y="43269"/>
                </a:lnTo>
                <a:lnTo>
                  <a:pt x="172737" y="45050"/>
                </a:lnTo>
                <a:lnTo>
                  <a:pt x="192495" y="54624"/>
                </a:lnTo>
                <a:lnTo>
                  <a:pt x="201202" y="70825"/>
                </a:lnTo>
                <a:lnTo>
                  <a:pt x="197755" y="91566"/>
                </a:lnTo>
                <a:lnTo>
                  <a:pt x="182845" y="114148"/>
                </a:lnTo>
                <a:lnTo>
                  <a:pt x="159177" y="135506"/>
                </a:lnTo>
                <a:lnTo>
                  <a:pt x="131170" y="152566"/>
                </a:lnTo>
                <a:lnTo>
                  <a:pt x="104152" y="162780"/>
                </a:lnTo>
                <a:lnTo>
                  <a:pt x="83302" y="164668"/>
                </a:lnTo>
                <a:lnTo>
                  <a:pt x="72662" y="158167"/>
                </a:lnTo>
                <a:lnTo>
                  <a:pt x="74395" y="144709"/>
                </a:lnTo>
                <a:lnTo>
                  <a:pt x="88420" y="127000"/>
                </a:lnTo>
                <a:lnTo>
                  <a:pt x="112484" y="108558"/>
                </a:lnTo>
                <a:lnTo>
                  <a:pt x="142668" y="93070"/>
                </a:lnTo>
                <a:lnTo>
                  <a:pt x="174220" y="83686"/>
                </a:lnTo>
                <a:lnTo>
                  <a:pt x="202481" y="82413"/>
                </a:lnTo>
                <a:lnTo>
                  <a:pt x="223584" y="89777"/>
                </a:lnTo>
                <a:lnTo>
                  <a:pt x="234780" y="104902"/>
                </a:lnTo>
                <a:lnTo>
                  <a:pt x="234643" y="125836"/>
                </a:lnTo>
                <a:lnTo>
                  <a:pt x="223434" y="149831"/>
                </a:lnTo>
                <a:lnTo>
                  <a:pt x="203347" y="173555"/>
                </a:lnTo>
                <a:lnTo>
                  <a:pt x="178279" y="193485"/>
                </a:lnTo>
                <a:lnTo>
                  <a:pt x="153108" y="206521"/>
                </a:lnTo>
                <a:lnTo>
                  <a:pt x="132735" y="210638"/>
                </a:lnTo>
                <a:lnTo>
                  <a:pt x="121158" y="205339"/>
                </a:lnTo>
                <a:lnTo>
                  <a:pt x="120747" y="191809"/>
                </a:lnTo>
                <a:lnTo>
                  <a:pt x="131849" y="172742"/>
                </a:lnTo>
                <a:lnTo>
                  <a:pt x="152790" y="151866"/>
                </a:lnTo>
                <a:lnTo>
                  <a:pt x="180266" y="133260"/>
                </a:lnTo>
                <a:lnTo>
                  <a:pt x="210063" y="120559"/>
                </a:lnTo>
                <a:lnTo>
                  <a:pt x="237880" y="116253"/>
                </a:lnTo>
                <a:lnTo>
                  <a:pt x="259968" y="121281"/>
                </a:lnTo>
                <a:lnTo>
                  <a:pt x="273461" y="135072"/>
                </a:lnTo>
                <a:lnTo>
                  <a:pt x="276638" y="155842"/>
                </a:lnTo>
                <a:lnTo>
                  <a:pt x="269321" y="180838"/>
                </a:lnTo>
                <a:lnTo>
                  <a:pt x="253159" y="206523"/>
                </a:lnTo>
                <a:lnTo>
                  <a:pt x="231459" y="228981"/>
                </a:lnTo>
                <a:lnTo>
                  <a:pt x="208565" y="244616"/>
                </a:lnTo>
                <a:lnTo>
                  <a:pt x="189018" y="250892"/>
                </a:lnTo>
                <a:lnTo>
                  <a:pt x="176701" y="246885"/>
                </a:lnTo>
                <a:lnTo>
                  <a:pt x="174153" y="233515"/>
                </a:lnTo>
                <a:lnTo>
                  <a:pt x="182144" y="213415"/>
                </a:lnTo>
                <a:lnTo>
                  <a:pt x="199603" y="190463"/>
                </a:lnTo>
                <a:lnTo>
                  <a:pt x="223900" y="169057"/>
                </a:lnTo>
                <a:lnTo>
                  <a:pt x="251433" y="153256"/>
                </a:lnTo>
                <a:lnTo>
                  <a:pt x="278331" y="145991"/>
                </a:lnTo>
                <a:lnTo>
                  <a:pt x="301026" y="148598"/>
                </a:lnTo>
                <a:lnTo>
                  <a:pt x="316585" y="160818"/>
                </a:lnTo>
                <a:lnTo>
                  <a:pt x="323020" y="181068"/>
                </a:lnTo>
                <a:lnTo>
                  <a:pt x="319721" y="206639"/>
                </a:lnTo>
                <a:lnTo>
                  <a:pt x="307761" y="233844"/>
                </a:lnTo>
                <a:lnTo>
                  <a:pt x="289799" y="258447"/>
                </a:lnTo>
                <a:lnTo>
                  <a:pt x="269575" y="276414"/>
                </a:lnTo>
                <a:lnTo>
                  <a:pt x="251188" y="284741"/>
                </a:lnTo>
                <a:lnTo>
                  <a:pt x="238343" y="282094"/>
                </a:lnTo>
                <a:lnTo>
                  <a:pt x="233701" y="269113"/>
                </a:lnTo>
                <a:lnTo>
                  <a:pt x="238444" y="248325"/>
                </a:lnTo>
                <a:lnTo>
                  <a:pt x="252122" y="223689"/>
                </a:lnTo>
                <a:lnTo>
                  <a:pt x="272825" y="199850"/>
                </a:lnTo>
                <a:lnTo>
                  <a:pt x="297622" y="181219"/>
                </a:lnTo>
                <a:lnTo>
                  <a:pt x="323141" y="171120"/>
                </a:lnTo>
                <a:lnTo>
                  <a:pt x="346054" y="171260"/>
                </a:lnTo>
                <a:lnTo>
                  <a:pt x="363413" y="181700"/>
                </a:lnTo>
                <a:lnTo>
                  <a:pt x="372997" y="201084"/>
                </a:lnTo>
                <a:lnTo>
                  <a:pt x="373771" y="226791"/>
                </a:lnTo>
                <a:lnTo>
                  <a:pt x="366218" y="255051"/>
                </a:lnTo>
                <a:lnTo>
                  <a:pt x="352303" y="281378"/>
                </a:lnTo>
                <a:lnTo>
                  <a:pt x="335094" y="301369"/>
                </a:lnTo>
                <a:lnTo>
                  <a:pt x="318182" y="311605"/>
                </a:lnTo>
                <a:lnTo>
                  <a:pt x="305028" y="310364"/>
                </a:lnTo>
                <a:lnTo>
                  <a:pt x="298372" y="297994"/>
                </a:lnTo>
                <a:lnTo>
                  <a:pt x="299785" y="276873"/>
                </a:lnTo>
                <a:lnTo>
                  <a:pt x="309449" y="250975"/>
                </a:lnTo>
                <a:lnTo>
                  <a:pt x="326203" y="225110"/>
                </a:lnTo>
                <a:lnTo>
                  <a:pt x="347840" y="203968"/>
                </a:lnTo>
                <a:lnTo>
                  <a:pt x="371543" y="191207"/>
                </a:lnTo>
                <a:lnTo>
                  <a:pt x="394282" y="188880"/>
                </a:lnTo>
                <a:lnTo>
                  <a:pt x="413144" y="197360"/>
                </a:lnTo>
                <a:lnTo>
                  <a:pt x="425713" y="215546"/>
                </a:lnTo>
                <a:lnTo>
                  <a:pt x="430548" y="240950"/>
                </a:lnTo>
                <a:lnTo>
                  <a:pt x="427530" y="269782"/>
                </a:lnTo>
                <a:lnTo>
                  <a:pt x="417899" y="297382"/>
                </a:lnTo>
                <a:lnTo>
                  <a:pt x="404000" y="319055"/>
                </a:lnTo>
                <a:lnTo>
                  <a:pt x="388852" y="331025"/>
                </a:lnTo>
                <a:lnTo>
                  <a:pt x="375614" y="331212"/>
                </a:lnTo>
                <a:lnTo>
                  <a:pt x="367059" y="319664"/>
                </a:lnTo>
                <a:lnTo>
                  <a:pt x="365118" y="298571"/>
                </a:lnTo>
                <a:lnTo>
                  <a:pt x="370602" y="271854"/>
                </a:lnTo>
                <a:lnTo>
                  <a:pt x="383120" y="244406"/>
                </a:lnTo>
                <a:lnTo>
                  <a:pt x="401228" y="221115"/>
                </a:lnTo>
                <a:lnTo>
                  <a:pt x="422709" y="205911"/>
                </a:lnTo>
                <a:lnTo>
                  <a:pt x="444885" y="201155"/>
                </a:lnTo>
                <a:lnTo>
                  <a:pt x="464928" y="207532"/>
                </a:lnTo>
                <a:lnTo>
                  <a:pt x="480266" y="224208"/>
                </a:lnTo>
                <a:lnTo>
                  <a:pt x="489079" y="248874"/>
                </a:lnTo>
                <a:lnTo>
                  <a:pt x="490648" y="277785"/>
                </a:lnTo>
                <a:lnTo>
                  <a:pt x="485466" y="306186"/>
                </a:lnTo>
                <a:lnTo>
                  <a:pt x="475115" y="329170"/>
                </a:lnTo>
                <a:lnTo>
                  <a:pt x="461990" y="342669"/>
                </a:lnTo>
                <a:lnTo>
                  <a:pt x="448896" y="344279"/>
                </a:lnTo>
                <a:lnTo>
                  <a:pt x="438586" y="333752"/>
                </a:lnTo>
                <a:lnTo>
                  <a:pt x="433325" y="313048"/>
                </a:lnTo>
                <a:lnTo>
                  <a:pt x="434535" y="285969"/>
                </a:lnTo>
                <a:lnTo>
                  <a:pt x="442604" y="257408"/>
                </a:lnTo>
                <a:lnTo>
                  <a:pt x="456872" y="232366"/>
                </a:lnTo>
                <a:lnTo>
                  <a:pt x="475763" y="214979"/>
                </a:lnTo>
                <a:lnTo>
                  <a:pt x="496997" y="207875"/>
                </a:lnTo>
                <a:lnTo>
                  <a:pt x="517877" y="212039"/>
                </a:lnTo>
                <a:lnTo>
                  <a:pt x="535723" y="226922"/>
                </a:lnTo>
                <a:lnTo>
                  <a:pt x="548362" y="250428"/>
                </a:lnTo>
                <a:lnTo>
                  <a:pt x="554492" y="278922"/>
                </a:lnTo>
                <a:lnTo>
                  <a:pt x="553848" y="307638"/>
                </a:lnTo>
                <a:lnTo>
                  <a:pt x="547222" y="331540"/>
                </a:lnTo>
                <a:lnTo>
                  <a:pt x="536345" y="346337"/>
                </a:lnTo>
                <a:lnTo>
                  <a:pt x="523617" y="349343"/>
                </a:lnTo>
                <a:lnTo>
                  <a:pt x="511730" y="340016"/>
                </a:lnTo>
                <a:lnTo>
                  <a:pt x="503239" y="320056"/>
                </a:lnTo>
                <a:lnTo>
                  <a:pt x="500154" y="293079"/>
                </a:lnTo>
                <a:lnTo>
                  <a:pt x="503635" y="263893"/>
                </a:lnTo>
                <a:lnTo>
                  <a:pt x="513819" y="237529"/>
                </a:lnTo>
                <a:lnTo>
                  <a:pt x="529798" y="218257"/>
                </a:lnTo>
                <a:lnTo>
                  <a:pt x="549727" y="208927"/>
                </a:lnTo>
                <a:lnTo>
                  <a:pt x="571087" y="210807"/>
                </a:lnTo>
                <a:lnTo>
                  <a:pt x="591135" y="223640"/>
                </a:lnTo>
                <a:lnTo>
                  <a:pt x="607385" y="245584"/>
                </a:lnTo>
                <a:lnTo>
                  <a:pt x="617970" y="273174"/>
                </a:lnTo>
                <a:lnTo>
                  <a:pt x="621875" y="301713"/>
                </a:lnTo>
                <a:lnTo>
                  <a:pt x="619087" y="326125"/>
                </a:lnTo>
                <a:lnTo>
                  <a:pt x="610644" y="341966"/>
                </a:lnTo>
                <a:lnTo>
                  <a:pt x="598501" y="346318"/>
                </a:lnTo>
                <a:lnTo>
                  <a:pt x="585240" y="338351"/>
                </a:lnTo>
                <a:lnTo>
                  <a:pt x="573663" y="319476"/>
                </a:lnTo>
                <a:lnTo>
                  <a:pt x="566337" y="293061"/>
                </a:lnTo>
                <a:lnTo>
                  <a:pt x="565171" y="263751"/>
                </a:lnTo>
                <a:lnTo>
                  <a:pt x="571097" y="236516"/>
                </a:lnTo>
                <a:lnTo>
                  <a:pt x="583890" y="215687"/>
                </a:lnTo>
                <a:lnTo>
                  <a:pt x="602172" y="204291"/>
                </a:lnTo>
                <a:lnTo>
                  <a:pt x="623647" y="203854"/>
                </a:lnTo>
                <a:lnTo>
                  <a:pt x="645553" y="214419"/>
                </a:lnTo>
                <a:lnTo>
                  <a:pt x="665136" y="234425"/>
                </a:lnTo>
                <a:lnTo>
                  <a:pt x="679996" y="260639"/>
                </a:lnTo>
                <a:lnTo>
                  <a:pt x="688382" y="288514"/>
                </a:lnTo>
                <a:lnTo>
                  <a:pt x="689481" y="313017"/>
                </a:lnTo>
                <a:lnTo>
                  <a:pt x="683616" y="329632"/>
                </a:lnTo>
                <a:lnTo>
                  <a:pt x="672265" y="335254"/>
                </a:lnTo>
                <a:lnTo>
                  <a:pt x="657857" y="328783"/>
                </a:lnTo>
                <a:lnTo>
                  <a:pt x="643393" y="311316"/>
                </a:lnTo>
                <a:lnTo>
                  <a:pt x="631950" y="285917"/>
                </a:lnTo>
                <a:lnTo>
                  <a:pt x="626157" y="256983"/>
                </a:lnTo>
                <a:lnTo>
                  <a:pt x="627723" y="229342"/>
                </a:lnTo>
                <a:lnTo>
                  <a:pt x="637112" y="207314"/>
                </a:lnTo>
                <a:lnTo>
                  <a:pt x="653434" y="194047"/>
                </a:lnTo>
                <a:lnTo>
                  <a:pt x="674657" y="191302"/>
                </a:lnTo>
                <a:lnTo>
                  <a:pt x="698047" y="199417"/>
                </a:lnTo>
                <a:lnTo>
                  <a:pt x="720628" y="217143"/>
                </a:lnTo>
                <a:lnTo>
                  <a:pt x="739508" y="241533"/>
                </a:lnTo>
              </a:path>
            </a:pathLst>
          </a:custGeom>
          <a:noFill/>
          <a:ln w="11430">
            <a:solidFill>
              <a:srgbClr val="1BAF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ounded Rectangle 21"/>
          <p:cNvSpPr/>
          <p:nvPr/>
        </p:nvSpPr>
        <p:spPr>
          <a:xfrm>
            <a:off x="8220457" y="3374136"/>
            <a:ext cx="256031" cy="155448"/>
          </a:xfrm>
          <a:prstGeom prst="roundRect">
            <a:avLst>
              <a:gd name="adj" fmla="val 30000"/>
            </a:avLst>
          </a:prstGeom>
          <a:solidFill>
            <a:srgbClr val="0CA3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65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OK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596128" y="3374136"/>
            <a:ext cx="2578609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1">
                <a:solidFill>
                  <a:srgbClr val="0B0B0B"/>
                </a:solidFill>
                <a:latin typeface="맑은 고딕"/>
                <a:ea typeface="맑은 고딕"/>
                <a:cs typeface="맑은 고딕"/>
              </a:rPr>
              <a:t>1.0</a:t>
            </a:r>
          </a:p>
          <a:p>
            <a:pPr algn="l">
              <a:spcBef>
                <a:spcPts val="100"/>
              </a:spcBef>
            </a:pPr>
            <a:r>
              <a:rPr sz="750" b="0">
                <a:solidFill>
                  <a:srgbClr val="898781"/>
                </a:solidFill>
                <a:latin typeface="맑은 고딕"/>
                <a:ea typeface="맑은 고딕"/>
                <a:cs typeface="맑은 고딕"/>
              </a:rPr>
              <a:t>표준 - 갭 브리징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8677656" y="1645920"/>
            <a:ext cx="2880360" cy="1691640"/>
          </a:xfrm>
          <a:prstGeom prst="roundRect">
            <a:avLst>
              <a:gd name="adj" fmla="val 5000"/>
            </a:avLst>
          </a:prstGeom>
          <a:solidFill>
            <a:srgbClr val="FCFCFB"/>
          </a:solidFill>
          <a:ln w="9525">
            <a:solidFill>
              <a:srgbClr val="E1E0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cxnSp>
        <p:nvCxnSpPr>
          <p:cNvPr id="25" name="Connector 24"/>
          <p:cNvCxnSpPr/>
          <p:nvPr/>
        </p:nvCxnSpPr>
        <p:spPr>
          <a:xfrm>
            <a:off x="8909549" y="3075758"/>
            <a:ext cx="170869" cy="0"/>
          </a:xfrm>
          <a:prstGeom prst="line">
            <a:avLst/>
          </a:prstGeom>
          <a:ln w="12700">
            <a:solidFill>
              <a:srgbClr val="C3C2B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Connector 25"/>
          <p:cNvCxnSpPr/>
          <p:nvPr/>
        </p:nvCxnSpPr>
        <p:spPr>
          <a:xfrm>
            <a:off x="8994983" y="3005273"/>
            <a:ext cx="0" cy="140970"/>
          </a:xfrm>
          <a:prstGeom prst="line">
            <a:avLst/>
          </a:prstGeom>
          <a:ln w="12700">
            <a:solidFill>
              <a:srgbClr val="C3C2B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9104828" y="3015342"/>
            <a:ext cx="2011680" cy="164592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650" b="0">
                <a:solidFill>
                  <a:srgbClr val="898781"/>
                </a:solidFill>
                <a:latin typeface="맑은 고딕"/>
                <a:ea typeface="맑은 고딕"/>
                <a:cs typeface="맑은 고딕"/>
              </a:rPr>
              <a:t>원점</a:t>
            </a:r>
          </a:p>
        </p:txBody>
      </p:sp>
      <p:cxnSp>
        <p:nvCxnSpPr>
          <p:cNvPr id="28" name="Connector 27"/>
          <p:cNvCxnSpPr/>
          <p:nvPr/>
        </p:nvCxnSpPr>
        <p:spPr>
          <a:xfrm flipV="1">
            <a:off x="8994983" y="2528803"/>
            <a:ext cx="932606" cy="546955"/>
          </a:xfrm>
          <a:prstGeom prst="line">
            <a:avLst/>
          </a:prstGeom>
          <a:ln w="15875">
            <a:solidFill>
              <a:srgbClr val="EB6834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Freeform 28"/>
          <p:cNvSpPr/>
          <p:nvPr/>
        </p:nvSpPr>
        <p:spPr>
          <a:xfrm>
            <a:off x="9927589" y="2528803"/>
            <a:ext cx="625728" cy="265015"/>
          </a:xfrm>
          <a:custGeom>
            <a:avLst/>
            <a:gdLst/>
            <a:ahLst/>
            <a:cxnLst/>
            <a:rect l="l" t="t" r="r" b="b"/>
            <a:pathLst>
              <a:path w="625728" h="265015">
                <a:moveTo>
                  <a:pt x="0" y="0"/>
                </a:moveTo>
                <a:lnTo>
                  <a:pt x="6107" y="13124"/>
                </a:lnTo>
                <a:lnTo>
                  <a:pt x="12765" y="26066"/>
                </a:lnTo>
                <a:lnTo>
                  <a:pt x="19966" y="38807"/>
                </a:lnTo>
                <a:lnTo>
                  <a:pt x="27703" y="51333"/>
                </a:lnTo>
                <a:lnTo>
                  <a:pt x="35964" y="63629"/>
                </a:lnTo>
                <a:lnTo>
                  <a:pt x="44740" y="75680"/>
                </a:lnTo>
                <a:lnTo>
                  <a:pt x="54021" y="87471"/>
                </a:lnTo>
                <a:lnTo>
                  <a:pt x="63795" y="98987"/>
                </a:lnTo>
                <a:lnTo>
                  <a:pt x="74050" y="110214"/>
                </a:lnTo>
                <a:lnTo>
                  <a:pt x="84774" y="121140"/>
                </a:lnTo>
                <a:lnTo>
                  <a:pt x="95954" y="131750"/>
                </a:lnTo>
                <a:lnTo>
                  <a:pt x="107575" y="142032"/>
                </a:lnTo>
                <a:lnTo>
                  <a:pt x="119625" y="151973"/>
                </a:lnTo>
                <a:lnTo>
                  <a:pt x="132087" y="161561"/>
                </a:lnTo>
                <a:lnTo>
                  <a:pt x="144948" y="170784"/>
                </a:lnTo>
                <a:lnTo>
                  <a:pt x="158191" y="179632"/>
                </a:lnTo>
                <a:lnTo>
                  <a:pt x="171800" y="188093"/>
                </a:lnTo>
                <a:lnTo>
                  <a:pt x="185759" y="196156"/>
                </a:lnTo>
                <a:lnTo>
                  <a:pt x="200050" y="203813"/>
                </a:lnTo>
                <a:lnTo>
                  <a:pt x="214656" y="211054"/>
                </a:lnTo>
                <a:lnTo>
                  <a:pt x="229560" y="217870"/>
                </a:lnTo>
                <a:lnTo>
                  <a:pt x="244743" y="224252"/>
                </a:lnTo>
                <a:lnTo>
                  <a:pt x="260187" y="230194"/>
                </a:lnTo>
                <a:lnTo>
                  <a:pt x="275873" y="235687"/>
                </a:lnTo>
                <a:lnTo>
                  <a:pt x="291782" y="240725"/>
                </a:lnTo>
                <a:lnTo>
                  <a:pt x="307894" y="245302"/>
                </a:lnTo>
                <a:lnTo>
                  <a:pt x="324189" y="249412"/>
                </a:lnTo>
                <a:lnTo>
                  <a:pt x="340649" y="253051"/>
                </a:lnTo>
                <a:lnTo>
                  <a:pt x="357253" y="256214"/>
                </a:lnTo>
                <a:lnTo>
                  <a:pt x="373980" y="258896"/>
                </a:lnTo>
                <a:lnTo>
                  <a:pt x="390811" y="261095"/>
                </a:lnTo>
                <a:lnTo>
                  <a:pt x="407724" y="262809"/>
                </a:lnTo>
                <a:lnTo>
                  <a:pt x="424700" y="264034"/>
                </a:lnTo>
                <a:lnTo>
                  <a:pt x="441717" y="264770"/>
                </a:lnTo>
                <a:lnTo>
                  <a:pt x="458755" y="265015"/>
                </a:lnTo>
                <a:lnTo>
                  <a:pt x="475792" y="264770"/>
                </a:lnTo>
                <a:lnTo>
                  <a:pt x="492810" y="264034"/>
                </a:lnTo>
                <a:lnTo>
                  <a:pt x="509785" y="262809"/>
                </a:lnTo>
                <a:lnTo>
                  <a:pt x="526698" y="261095"/>
                </a:lnTo>
                <a:lnTo>
                  <a:pt x="543529" y="258896"/>
                </a:lnTo>
                <a:lnTo>
                  <a:pt x="560256" y="256214"/>
                </a:lnTo>
                <a:lnTo>
                  <a:pt x="576860" y="253051"/>
                </a:lnTo>
                <a:lnTo>
                  <a:pt x="593320" y="249412"/>
                </a:lnTo>
                <a:lnTo>
                  <a:pt x="609616" y="245302"/>
                </a:lnTo>
                <a:lnTo>
                  <a:pt x="625728" y="240725"/>
                </a:lnTo>
              </a:path>
            </a:pathLst>
          </a:custGeom>
          <a:noFill/>
          <a:ln w="22225">
            <a:solidFill>
              <a:srgbClr val="2A78D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Freeform 29"/>
          <p:cNvSpPr/>
          <p:nvPr/>
        </p:nvSpPr>
        <p:spPr>
          <a:xfrm>
            <a:off x="9777099" y="2482565"/>
            <a:ext cx="853540" cy="451444"/>
          </a:xfrm>
          <a:custGeom>
            <a:avLst/>
            <a:gdLst/>
            <a:ahLst/>
            <a:cxnLst/>
            <a:rect l="l" t="t" r="r" b="b"/>
            <a:pathLst>
              <a:path w="853540" h="451444">
                <a:moveTo>
                  <a:pt x="186568" y="110030"/>
                </a:moveTo>
                <a:lnTo>
                  <a:pt x="142387" y="124542"/>
                </a:lnTo>
                <a:lnTo>
                  <a:pt x="99067" y="133913"/>
                </a:lnTo>
                <a:lnTo>
                  <a:pt x="60264" y="137509"/>
                </a:lnTo>
                <a:lnTo>
                  <a:pt x="29238" y="135121"/>
                </a:lnTo>
                <a:lnTo>
                  <a:pt x="8578" y="126997"/>
                </a:lnTo>
                <a:lnTo>
                  <a:pt x="0" y="113835"/>
                </a:lnTo>
                <a:lnTo>
                  <a:pt x="4222" y="96740"/>
                </a:lnTo>
                <a:lnTo>
                  <a:pt x="20909" y="77145"/>
                </a:lnTo>
                <a:lnTo>
                  <a:pt x="48705" y="56713"/>
                </a:lnTo>
                <a:lnTo>
                  <a:pt x="85350" y="37212"/>
                </a:lnTo>
                <a:lnTo>
                  <a:pt x="127873" y="20383"/>
                </a:lnTo>
                <a:lnTo>
                  <a:pt x="172874" y="7799"/>
                </a:lnTo>
                <a:lnTo>
                  <a:pt x="216887" y="728"/>
                </a:lnTo>
                <a:lnTo>
                  <a:pt x="256788" y="0"/>
                </a:lnTo>
                <a:lnTo>
                  <a:pt x="290169" y="5890"/>
                </a:lnTo>
                <a:lnTo>
                  <a:pt x="315468" y="18054"/>
                </a:lnTo>
                <a:lnTo>
                  <a:pt x="331715" y="35600"/>
                </a:lnTo>
                <a:lnTo>
                  <a:pt x="338110" y="57352"/>
                </a:lnTo>
                <a:lnTo>
                  <a:pt x="333944" y="82127"/>
                </a:lnTo>
                <a:lnTo>
                  <a:pt x="319022" y="108759"/>
                </a:lnTo>
                <a:lnTo>
                  <a:pt x="294115" y="135926"/>
                </a:lnTo>
                <a:lnTo>
                  <a:pt x="261082" y="162053"/>
                </a:lnTo>
                <a:lnTo>
                  <a:pt x="222663" y="185417"/>
                </a:lnTo>
                <a:lnTo>
                  <a:pt x="182141" y="204347"/>
                </a:lnTo>
                <a:lnTo>
                  <a:pt x="142984" y="217439"/>
                </a:lnTo>
                <a:lnTo>
                  <a:pt x="108519" y="223709"/>
                </a:lnTo>
                <a:lnTo>
                  <a:pt x="81647" y="222699"/>
                </a:lnTo>
                <a:lnTo>
                  <a:pt x="64614" y="214526"/>
                </a:lnTo>
                <a:lnTo>
                  <a:pt x="58839" y="199885"/>
                </a:lnTo>
                <a:lnTo>
                  <a:pt x="64813" y="180000"/>
                </a:lnTo>
                <a:lnTo>
                  <a:pt x="82069" y="156541"/>
                </a:lnTo>
                <a:lnTo>
                  <a:pt x="109222" y="131500"/>
                </a:lnTo>
                <a:lnTo>
                  <a:pt x="144098" y="107041"/>
                </a:lnTo>
                <a:lnTo>
                  <a:pt x="183929" y="85326"/>
                </a:lnTo>
                <a:lnTo>
                  <a:pt x="225639" y="68325"/>
                </a:lnTo>
                <a:lnTo>
                  <a:pt x="266197" y="57621"/>
                </a:lnTo>
                <a:lnTo>
                  <a:pt x="302987" y="54218"/>
                </a:lnTo>
                <a:lnTo>
                  <a:pt x="334062" y="58405"/>
                </a:lnTo>
                <a:lnTo>
                  <a:pt x="358081" y="69749"/>
                </a:lnTo>
                <a:lnTo>
                  <a:pt x="373965" y="87331"/>
                </a:lnTo>
                <a:lnTo>
                  <a:pt x="380661" y="110098"/>
                </a:lnTo>
                <a:lnTo>
                  <a:pt x="377387" y="136997"/>
                </a:lnTo>
                <a:lnTo>
                  <a:pt x="364096" y="166789"/>
                </a:lnTo>
                <a:lnTo>
                  <a:pt x="341745" y="197841"/>
                </a:lnTo>
                <a:lnTo>
                  <a:pt x="312230" y="228136"/>
                </a:lnTo>
                <a:lnTo>
                  <a:pt x="278143" y="255492"/>
                </a:lnTo>
                <a:lnTo>
                  <a:pt x="242467" y="277827"/>
                </a:lnTo>
                <a:lnTo>
                  <a:pt x="208287" y="293400"/>
                </a:lnTo>
                <a:lnTo>
                  <a:pt x="178515" y="300989"/>
                </a:lnTo>
                <a:lnTo>
                  <a:pt x="155659" y="300007"/>
                </a:lnTo>
                <a:lnTo>
                  <a:pt x="141629" y="290555"/>
                </a:lnTo>
                <a:lnTo>
                  <a:pt x="137600" y="273428"/>
                </a:lnTo>
                <a:lnTo>
                  <a:pt x="143927" y="250057"/>
                </a:lnTo>
                <a:lnTo>
                  <a:pt x="160130" y="222404"/>
                </a:lnTo>
                <a:lnTo>
                  <a:pt x="184940" y="192817"/>
                </a:lnTo>
                <a:lnTo>
                  <a:pt x="216420" y="163844"/>
                </a:lnTo>
                <a:lnTo>
                  <a:pt x="252159" y="138010"/>
                </a:lnTo>
                <a:lnTo>
                  <a:pt x="289542" y="117582"/>
                </a:lnTo>
                <a:lnTo>
                  <a:pt x="326068" y="104312"/>
                </a:lnTo>
                <a:lnTo>
                  <a:pt x="359640" y="99214"/>
                </a:lnTo>
                <a:lnTo>
                  <a:pt x="388655" y="102465"/>
                </a:lnTo>
                <a:lnTo>
                  <a:pt x="411804" y="113545"/>
                </a:lnTo>
                <a:lnTo>
                  <a:pt x="427802" y="131623"/>
                </a:lnTo>
                <a:lnTo>
                  <a:pt x="435445" y="155827"/>
                </a:lnTo>
                <a:lnTo>
                  <a:pt x="434012" y="185144"/>
                </a:lnTo>
                <a:lnTo>
                  <a:pt x="423603" y="218106"/>
                </a:lnTo>
                <a:lnTo>
                  <a:pt x="405203" y="252673"/>
                </a:lnTo>
                <a:lnTo>
                  <a:pt x="380546" y="286388"/>
                </a:lnTo>
                <a:lnTo>
                  <a:pt x="351889" y="316672"/>
                </a:lnTo>
                <a:lnTo>
                  <a:pt x="321785" y="341130"/>
                </a:lnTo>
                <a:lnTo>
                  <a:pt x="292852" y="357803"/>
                </a:lnTo>
                <a:lnTo>
                  <a:pt x="267557" y="365354"/>
                </a:lnTo>
                <a:lnTo>
                  <a:pt x="248030" y="363181"/>
                </a:lnTo>
                <a:lnTo>
                  <a:pt x="235903" y="351478"/>
                </a:lnTo>
                <a:lnTo>
                  <a:pt x="232199" y="331221"/>
                </a:lnTo>
                <a:lnTo>
                  <a:pt x="237259" y="304099"/>
                </a:lnTo>
                <a:lnTo>
                  <a:pt x="250731" y="272392"/>
                </a:lnTo>
                <a:lnTo>
                  <a:pt x="271607" y="238784"/>
                </a:lnTo>
                <a:lnTo>
                  <a:pt x="298333" y="206146"/>
                </a:lnTo>
                <a:lnTo>
                  <a:pt x="328982" y="177270"/>
                </a:lnTo>
                <a:lnTo>
                  <a:pt x="361488" y="154575"/>
                </a:lnTo>
                <a:lnTo>
                  <a:pt x="393899" y="139817"/>
                </a:lnTo>
                <a:lnTo>
                  <a:pt x="424551" y="133874"/>
                </a:lnTo>
                <a:lnTo>
                  <a:pt x="452004" y="136771"/>
                </a:lnTo>
                <a:lnTo>
                  <a:pt x="474834" y="148000"/>
                </a:lnTo>
                <a:lnTo>
                  <a:pt x="491581" y="166920"/>
                </a:lnTo>
                <a:lnTo>
                  <a:pt x="501032" y="192805"/>
                </a:lnTo>
                <a:lnTo>
                  <a:pt x="502572" y="224526"/>
                </a:lnTo>
                <a:lnTo>
                  <a:pt x="496326" y="260270"/>
                </a:lnTo>
                <a:lnTo>
                  <a:pt x="483110" y="297578"/>
                </a:lnTo>
                <a:lnTo>
                  <a:pt x="464307" y="333613"/>
                </a:lnTo>
                <a:lnTo>
                  <a:pt x="441707" y="365511"/>
                </a:lnTo>
                <a:lnTo>
                  <a:pt x="417352" y="390691"/>
                </a:lnTo>
                <a:lnTo>
                  <a:pt x="393366" y="407102"/>
                </a:lnTo>
                <a:lnTo>
                  <a:pt x="371794" y="413410"/>
                </a:lnTo>
                <a:lnTo>
                  <a:pt x="354448" y="409108"/>
                </a:lnTo>
                <a:lnTo>
                  <a:pt x="342781" y="394557"/>
                </a:lnTo>
                <a:lnTo>
                  <a:pt x="337786" y="370966"/>
                </a:lnTo>
                <a:lnTo>
                  <a:pt x="339929" y="340303"/>
                </a:lnTo>
                <a:lnTo>
                  <a:pt x="349127" y="305136"/>
                </a:lnTo>
                <a:lnTo>
                  <a:pt x="364771" y="268429"/>
                </a:lnTo>
                <a:lnTo>
                  <a:pt x="385807" y="233278"/>
                </a:lnTo>
                <a:lnTo>
                  <a:pt x="410869" y="202602"/>
                </a:lnTo>
                <a:lnTo>
                  <a:pt x="438459" y="178810"/>
                </a:lnTo>
                <a:lnTo>
                  <a:pt x="467111" y="163501"/>
                </a:lnTo>
                <a:lnTo>
                  <a:pt x="495425" y="157343"/>
                </a:lnTo>
                <a:lnTo>
                  <a:pt x="521952" y="160272"/>
                </a:lnTo>
                <a:lnTo>
                  <a:pt x="545117" y="171923"/>
                </a:lnTo>
                <a:lnTo>
                  <a:pt x="563406" y="191871"/>
                </a:lnTo>
                <a:lnTo>
                  <a:pt x="575680" y="219409"/>
                </a:lnTo>
                <a:lnTo>
                  <a:pt x="581352" y="253148"/>
                </a:lnTo>
                <a:lnTo>
                  <a:pt x="580388" y="290893"/>
                </a:lnTo>
                <a:lnTo>
                  <a:pt x="573246" y="329827"/>
                </a:lnTo>
                <a:lnTo>
                  <a:pt x="560817" y="366853"/>
                </a:lnTo>
                <a:lnTo>
                  <a:pt x="544350" y="398953"/>
                </a:lnTo>
                <a:lnTo>
                  <a:pt x="525353" y="423493"/>
                </a:lnTo>
                <a:lnTo>
                  <a:pt x="505486" y="438455"/>
                </a:lnTo>
                <a:lnTo>
                  <a:pt x="486437" y="442613"/>
                </a:lnTo>
                <a:lnTo>
                  <a:pt x="469805" y="435629"/>
                </a:lnTo>
                <a:lnTo>
                  <a:pt x="456987" y="418083"/>
                </a:lnTo>
                <a:lnTo>
                  <a:pt x="449082" y="391428"/>
                </a:lnTo>
                <a:lnTo>
                  <a:pt x="446820" y="357881"/>
                </a:lnTo>
                <a:lnTo>
                  <a:pt x="450518" y="320240"/>
                </a:lnTo>
                <a:lnTo>
                  <a:pt x="460071" y="281649"/>
                </a:lnTo>
                <a:lnTo>
                  <a:pt x="474993" y="245294"/>
                </a:lnTo>
                <a:lnTo>
                  <a:pt x="494497" y="214065"/>
                </a:lnTo>
                <a:lnTo>
                  <a:pt x="517596" y="190197"/>
                </a:lnTo>
                <a:lnTo>
                  <a:pt x="543157" y="175029"/>
                </a:lnTo>
                <a:lnTo>
                  <a:pt x="569864" y="169038"/>
                </a:lnTo>
                <a:lnTo>
                  <a:pt x="596165" y="172204"/>
                </a:lnTo>
                <a:lnTo>
                  <a:pt x="620413" y="184396"/>
                </a:lnTo>
                <a:lnTo>
                  <a:pt x="641152" y="205327"/>
                </a:lnTo>
                <a:lnTo>
                  <a:pt x="657288" y="234147"/>
                </a:lnTo>
                <a:lnTo>
                  <a:pt x="668098" y="269143"/>
                </a:lnTo>
                <a:lnTo>
                  <a:pt x="673193" y="307783"/>
                </a:lnTo>
                <a:lnTo>
                  <a:pt x="672536" y="347012"/>
                </a:lnTo>
                <a:lnTo>
                  <a:pt x="666452" y="383617"/>
                </a:lnTo>
                <a:lnTo>
                  <a:pt x="655630" y="414569"/>
                </a:lnTo>
                <a:lnTo>
                  <a:pt x="641083" y="437304"/>
                </a:lnTo>
                <a:lnTo>
                  <a:pt x="624079" y="449943"/>
                </a:lnTo>
                <a:lnTo>
                  <a:pt x="606058" y="451444"/>
                </a:lnTo>
                <a:lnTo>
                  <a:pt x="588530" y="441684"/>
                </a:lnTo>
                <a:lnTo>
                  <a:pt x="572972" y="421467"/>
                </a:lnTo>
                <a:lnTo>
                  <a:pt x="560729" y="392461"/>
                </a:lnTo>
                <a:lnTo>
                  <a:pt x="552914" y="357067"/>
                </a:lnTo>
                <a:lnTo>
                  <a:pt x="550341" y="318215"/>
                </a:lnTo>
                <a:lnTo>
                  <a:pt x="553471" y="279098"/>
                </a:lnTo>
                <a:lnTo>
                  <a:pt x="562396" y="242845"/>
                </a:lnTo>
                <a:lnTo>
                  <a:pt x="576850" y="212153"/>
                </a:lnTo>
                <a:lnTo>
                  <a:pt x="596220" y="188964"/>
                </a:lnTo>
                <a:lnTo>
                  <a:pt x="619523" y="174335"/>
                </a:lnTo>
                <a:lnTo>
                  <a:pt x="645389" y="168666"/>
                </a:lnTo>
                <a:lnTo>
                  <a:pt x="672195" y="172116"/>
                </a:lnTo>
                <a:lnTo>
                  <a:pt x="698345" y="184772"/>
                </a:lnTo>
                <a:lnTo>
                  <a:pt x="722458" y="206338"/>
                </a:lnTo>
                <a:lnTo>
                  <a:pt x="743349" y="235718"/>
                </a:lnTo>
                <a:lnTo>
                  <a:pt x="759965" y="270895"/>
                </a:lnTo>
                <a:lnTo>
                  <a:pt x="771426" y="309120"/>
                </a:lnTo>
                <a:lnTo>
                  <a:pt x="777118" y="347251"/>
                </a:lnTo>
                <a:lnTo>
                  <a:pt x="776794" y="382107"/>
                </a:lnTo>
                <a:lnTo>
                  <a:pt x="770626" y="410776"/>
                </a:lnTo>
                <a:lnTo>
                  <a:pt x="759211" y="430872"/>
                </a:lnTo>
                <a:lnTo>
                  <a:pt x="743541" y="440727"/>
                </a:lnTo>
                <a:lnTo>
                  <a:pt x="724935" y="439526"/>
                </a:lnTo>
                <a:lnTo>
                  <a:pt x="704954" y="427363"/>
                </a:lnTo>
                <a:lnTo>
                  <a:pt x="685287" y="405233"/>
                </a:lnTo>
                <a:lnTo>
                  <a:pt x="667637" y="374953"/>
                </a:lnTo>
                <a:lnTo>
                  <a:pt x="653593" y="339010"/>
                </a:lnTo>
                <a:lnTo>
                  <a:pt x="644519" y="300340"/>
                </a:lnTo>
                <a:lnTo>
                  <a:pt x="641442" y="262042"/>
                </a:lnTo>
                <a:lnTo>
                  <a:pt x="644976" y="227032"/>
                </a:lnTo>
                <a:lnTo>
                  <a:pt x="655245" y="197688"/>
                </a:lnTo>
                <a:lnTo>
                  <a:pt x="671825" y="175604"/>
                </a:lnTo>
                <a:lnTo>
                  <a:pt x="693720" y="161637"/>
                </a:lnTo>
                <a:lnTo>
                  <a:pt x="719488" y="156259"/>
                </a:lnTo>
                <a:lnTo>
                  <a:pt x="747546" y="159867"/>
                </a:lnTo>
                <a:lnTo>
                  <a:pt x="776414" y="172657"/>
                </a:lnTo>
                <a:lnTo>
                  <a:pt x="804691" y="194189"/>
                </a:lnTo>
                <a:lnTo>
                  <a:pt x="830910" y="223108"/>
                </a:lnTo>
                <a:lnTo>
                  <a:pt x="853540" y="257198"/>
                </a:lnTo>
              </a:path>
            </a:pathLst>
          </a:custGeom>
          <a:noFill/>
          <a:ln w="11430">
            <a:solidFill>
              <a:srgbClr val="1BAF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ounded Rectangle 30"/>
          <p:cNvSpPr/>
          <p:nvPr/>
        </p:nvSpPr>
        <p:spPr>
          <a:xfrm>
            <a:off x="11301985" y="3374136"/>
            <a:ext cx="256031" cy="155448"/>
          </a:xfrm>
          <a:prstGeom prst="roundRect">
            <a:avLst>
              <a:gd name="adj" fmla="val 30000"/>
            </a:avLst>
          </a:prstGeom>
          <a:solidFill>
            <a:srgbClr val="FAB21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650" b="1">
                <a:solidFill>
                  <a:srgbClr val="0B0B0B"/>
                </a:solidFill>
                <a:latin typeface="맑은 고딕"/>
                <a:ea typeface="맑은 고딕"/>
                <a:cs typeface="맑은 고딕"/>
              </a:rPr>
              <a:t>주의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8677656" y="3374136"/>
            <a:ext cx="2578609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1">
                <a:solidFill>
                  <a:srgbClr val="0B0B0B"/>
                </a:solidFill>
                <a:latin typeface="맑은 고딕"/>
                <a:ea typeface="맑은 고딕"/>
                <a:cs typeface="맑은 고딕"/>
              </a:rPr>
              <a:t>3.0</a:t>
            </a:r>
          </a:p>
          <a:p>
            <a:pPr algn="l">
              <a:spcBef>
                <a:spcPts val="100"/>
              </a:spcBef>
            </a:pPr>
            <a:r>
              <a:rPr sz="750" b="0">
                <a:solidFill>
                  <a:srgbClr val="898781"/>
                </a:solidFill>
                <a:latin typeface="맑은 고딕"/>
                <a:ea typeface="맑은 고딕"/>
                <a:cs typeface="맑은 고딕"/>
              </a:rPr>
              <a:t>넓음 - 입열 분산, 관통 저하 주의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548640" y="4389120"/>
            <a:ext cx="182880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50" b="1">
                <a:solidFill>
                  <a:srgbClr val="0B0B0B"/>
                </a:solidFill>
                <a:latin typeface="맑은 고딕"/>
                <a:ea typeface="맑은 고딕"/>
                <a:cs typeface="맑은 고딕"/>
              </a:rPr>
              <a:t>Wobbel Frequency</a:t>
            </a:r>
          </a:p>
          <a:p>
            <a:pPr algn="l">
              <a:spcBef>
                <a:spcPts val="200"/>
              </a:spcBef>
            </a:pPr>
            <a:r>
              <a:rPr sz="1050" b="0">
                <a:solidFill>
                  <a:srgbClr val="898781"/>
                </a:solidFill>
                <a:latin typeface="맑은 고딕"/>
                <a:ea typeface="맑은 고딕"/>
                <a:cs typeface="맑은 고딕"/>
              </a:rPr>
              <a:t>흔드는 속도 (Mark Speed 100mm/s 기준)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2514600" y="3886200"/>
            <a:ext cx="2880360" cy="1691640"/>
          </a:xfrm>
          <a:prstGeom prst="roundRect">
            <a:avLst>
              <a:gd name="adj" fmla="val 5000"/>
            </a:avLst>
          </a:prstGeom>
          <a:solidFill>
            <a:srgbClr val="FCFCFB"/>
          </a:solidFill>
          <a:ln w="9525">
            <a:solidFill>
              <a:srgbClr val="E1E0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cxnSp>
        <p:nvCxnSpPr>
          <p:cNvPr id="35" name="Connector 34"/>
          <p:cNvCxnSpPr/>
          <p:nvPr/>
        </p:nvCxnSpPr>
        <p:spPr>
          <a:xfrm>
            <a:off x="2746493" y="5316038"/>
            <a:ext cx="170869" cy="0"/>
          </a:xfrm>
          <a:prstGeom prst="line">
            <a:avLst/>
          </a:prstGeom>
          <a:ln w="12700">
            <a:solidFill>
              <a:srgbClr val="C3C2B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Connector 35"/>
          <p:cNvCxnSpPr/>
          <p:nvPr/>
        </p:nvCxnSpPr>
        <p:spPr>
          <a:xfrm>
            <a:off x="2831927" y="5245553"/>
            <a:ext cx="0" cy="140970"/>
          </a:xfrm>
          <a:prstGeom prst="line">
            <a:avLst/>
          </a:prstGeom>
          <a:ln w="12700">
            <a:solidFill>
              <a:srgbClr val="C3C2B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2941772" y="5255622"/>
            <a:ext cx="2011680" cy="164592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650" b="0">
                <a:solidFill>
                  <a:srgbClr val="898781"/>
                </a:solidFill>
                <a:latin typeface="맑은 고딕"/>
                <a:ea typeface="맑은 고딕"/>
                <a:cs typeface="맑은 고딕"/>
              </a:rPr>
              <a:t>원점</a:t>
            </a:r>
          </a:p>
        </p:txBody>
      </p:sp>
      <p:cxnSp>
        <p:nvCxnSpPr>
          <p:cNvPr id="38" name="Connector 37"/>
          <p:cNvCxnSpPr/>
          <p:nvPr/>
        </p:nvCxnSpPr>
        <p:spPr>
          <a:xfrm flipV="1">
            <a:off x="2831927" y="4769083"/>
            <a:ext cx="932606" cy="546955"/>
          </a:xfrm>
          <a:prstGeom prst="line">
            <a:avLst/>
          </a:prstGeom>
          <a:ln w="15875">
            <a:solidFill>
              <a:srgbClr val="EB6834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Freeform 38"/>
          <p:cNvSpPr/>
          <p:nvPr/>
        </p:nvSpPr>
        <p:spPr>
          <a:xfrm>
            <a:off x="3764533" y="4769083"/>
            <a:ext cx="625728" cy="265015"/>
          </a:xfrm>
          <a:custGeom>
            <a:avLst/>
            <a:gdLst/>
            <a:ahLst/>
            <a:cxnLst/>
            <a:rect l="l" t="t" r="r" b="b"/>
            <a:pathLst>
              <a:path w="625728" h="265015">
                <a:moveTo>
                  <a:pt x="0" y="0"/>
                </a:moveTo>
                <a:lnTo>
                  <a:pt x="6107" y="13124"/>
                </a:lnTo>
                <a:lnTo>
                  <a:pt x="12765" y="26066"/>
                </a:lnTo>
                <a:lnTo>
                  <a:pt x="19966" y="38807"/>
                </a:lnTo>
                <a:lnTo>
                  <a:pt x="27703" y="51333"/>
                </a:lnTo>
                <a:lnTo>
                  <a:pt x="35964" y="63629"/>
                </a:lnTo>
                <a:lnTo>
                  <a:pt x="44740" y="75680"/>
                </a:lnTo>
                <a:lnTo>
                  <a:pt x="54021" y="87471"/>
                </a:lnTo>
                <a:lnTo>
                  <a:pt x="63795" y="98987"/>
                </a:lnTo>
                <a:lnTo>
                  <a:pt x="74050" y="110214"/>
                </a:lnTo>
                <a:lnTo>
                  <a:pt x="84774" y="121140"/>
                </a:lnTo>
                <a:lnTo>
                  <a:pt x="95954" y="131750"/>
                </a:lnTo>
                <a:lnTo>
                  <a:pt x="107575" y="142032"/>
                </a:lnTo>
                <a:lnTo>
                  <a:pt x="119625" y="151973"/>
                </a:lnTo>
                <a:lnTo>
                  <a:pt x="132087" y="161561"/>
                </a:lnTo>
                <a:lnTo>
                  <a:pt x="144948" y="170784"/>
                </a:lnTo>
                <a:lnTo>
                  <a:pt x="158191" y="179632"/>
                </a:lnTo>
                <a:lnTo>
                  <a:pt x="171800" y="188093"/>
                </a:lnTo>
                <a:lnTo>
                  <a:pt x="185759" y="196156"/>
                </a:lnTo>
                <a:lnTo>
                  <a:pt x="200050" y="203813"/>
                </a:lnTo>
                <a:lnTo>
                  <a:pt x="214656" y="211054"/>
                </a:lnTo>
                <a:lnTo>
                  <a:pt x="229560" y="217870"/>
                </a:lnTo>
                <a:lnTo>
                  <a:pt x="244743" y="224252"/>
                </a:lnTo>
                <a:lnTo>
                  <a:pt x="260187" y="230194"/>
                </a:lnTo>
                <a:lnTo>
                  <a:pt x="275873" y="235687"/>
                </a:lnTo>
                <a:lnTo>
                  <a:pt x="291782" y="240725"/>
                </a:lnTo>
                <a:lnTo>
                  <a:pt x="307894" y="245302"/>
                </a:lnTo>
                <a:lnTo>
                  <a:pt x="324189" y="249412"/>
                </a:lnTo>
                <a:lnTo>
                  <a:pt x="340649" y="253051"/>
                </a:lnTo>
                <a:lnTo>
                  <a:pt x="357253" y="256214"/>
                </a:lnTo>
                <a:lnTo>
                  <a:pt x="373980" y="258896"/>
                </a:lnTo>
                <a:lnTo>
                  <a:pt x="390811" y="261095"/>
                </a:lnTo>
                <a:lnTo>
                  <a:pt x="407724" y="262809"/>
                </a:lnTo>
                <a:lnTo>
                  <a:pt x="424700" y="264034"/>
                </a:lnTo>
                <a:lnTo>
                  <a:pt x="441717" y="264770"/>
                </a:lnTo>
                <a:lnTo>
                  <a:pt x="458755" y="265015"/>
                </a:lnTo>
                <a:lnTo>
                  <a:pt x="475792" y="264770"/>
                </a:lnTo>
                <a:lnTo>
                  <a:pt x="492810" y="264034"/>
                </a:lnTo>
                <a:lnTo>
                  <a:pt x="509785" y="262809"/>
                </a:lnTo>
                <a:lnTo>
                  <a:pt x="526698" y="261095"/>
                </a:lnTo>
                <a:lnTo>
                  <a:pt x="543529" y="258896"/>
                </a:lnTo>
                <a:lnTo>
                  <a:pt x="560256" y="256214"/>
                </a:lnTo>
                <a:lnTo>
                  <a:pt x="576860" y="253051"/>
                </a:lnTo>
                <a:lnTo>
                  <a:pt x="593320" y="249412"/>
                </a:lnTo>
                <a:lnTo>
                  <a:pt x="609616" y="245302"/>
                </a:lnTo>
                <a:lnTo>
                  <a:pt x="625728" y="240725"/>
                </a:lnTo>
              </a:path>
            </a:pathLst>
          </a:custGeom>
          <a:noFill/>
          <a:ln w="22225">
            <a:solidFill>
              <a:srgbClr val="2A78D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Freeform 39"/>
          <p:cNvSpPr/>
          <p:nvPr/>
        </p:nvSpPr>
        <p:spPr>
          <a:xfrm>
            <a:off x="3706190" y="4801630"/>
            <a:ext cx="723522" cy="302196"/>
          </a:xfrm>
          <a:custGeom>
            <a:avLst/>
            <a:gdLst/>
            <a:ahLst/>
            <a:cxnLst/>
            <a:rect l="l" t="t" r="r" b="b"/>
            <a:pathLst>
              <a:path w="723522" h="302196">
                <a:moveTo>
                  <a:pt x="74689" y="0"/>
                </a:moveTo>
                <a:lnTo>
                  <a:pt x="65152" y="6319"/>
                </a:lnTo>
                <a:lnTo>
                  <a:pt x="55579" y="12106"/>
                </a:lnTo>
                <a:lnTo>
                  <a:pt x="46183" y="17308"/>
                </a:lnTo>
                <a:lnTo>
                  <a:pt x="37173" y="21879"/>
                </a:lnTo>
                <a:lnTo>
                  <a:pt x="28752" y="25785"/>
                </a:lnTo>
                <a:lnTo>
                  <a:pt x="21112" y="28998"/>
                </a:lnTo>
                <a:lnTo>
                  <a:pt x="14428" y="31502"/>
                </a:lnTo>
                <a:lnTo>
                  <a:pt x="8857" y="33293"/>
                </a:lnTo>
                <a:lnTo>
                  <a:pt x="4533" y="34379"/>
                </a:lnTo>
                <a:lnTo>
                  <a:pt x="1566" y="34780"/>
                </a:lnTo>
                <a:lnTo>
                  <a:pt x="37" y="34530"/>
                </a:lnTo>
                <a:lnTo>
                  <a:pt x="0" y="33672"/>
                </a:lnTo>
                <a:lnTo>
                  <a:pt x="1479" y="32264"/>
                </a:lnTo>
                <a:lnTo>
                  <a:pt x="4469" y="30374"/>
                </a:lnTo>
                <a:lnTo>
                  <a:pt x="8933" y="28081"/>
                </a:lnTo>
                <a:lnTo>
                  <a:pt x="14810" y="25471"/>
                </a:lnTo>
                <a:lnTo>
                  <a:pt x="22009" y="22639"/>
                </a:lnTo>
                <a:lnTo>
                  <a:pt x="30417" y="19686"/>
                </a:lnTo>
                <a:lnTo>
                  <a:pt x="39898" y="16719"/>
                </a:lnTo>
                <a:lnTo>
                  <a:pt x="50299" y="13843"/>
                </a:lnTo>
                <a:lnTo>
                  <a:pt x="61451" y="11166"/>
                </a:lnTo>
                <a:lnTo>
                  <a:pt x="73177" y="8794"/>
                </a:lnTo>
                <a:lnTo>
                  <a:pt x="85291" y="6827"/>
                </a:lnTo>
                <a:lnTo>
                  <a:pt x="97607" y="5361"/>
                </a:lnTo>
                <a:lnTo>
                  <a:pt x="109940" y="4480"/>
                </a:lnTo>
                <a:lnTo>
                  <a:pt x="122112" y="4260"/>
                </a:lnTo>
                <a:lnTo>
                  <a:pt x="133955" y="4763"/>
                </a:lnTo>
                <a:lnTo>
                  <a:pt x="145310" y="6037"/>
                </a:lnTo>
                <a:lnTo>
                  <a:pt x="156035" y="8115"/>
                </a:lnTo>
                <a:lnTo>
                  <a:pt x="166004" y="11016"/>
                </a:lnTo>
                <a:lnTo>
                  <a:pt x="175103" y="14742"/>
                </a:lnTo>
                <a:lnTo>
                  <a:pt x="183236" y="19280"/>
                </a:lnTo>
                <a:lnTo>
                  <a:pt x="190322" y="24605"/>
                </a:lnTo>
                <a:lnTo>
                  <a:pt x="196295" y="30678"/>
                </a:lnTo>
                <a:lnTo>
                  <a:pt x="201105" y="37452"/>
                </a:lnTo>
                <a:lnTo>
                  <a:pt x="204716" y="44868"/>
                </a:lnTo>
                <a:lnTo>
                  <a:pt x="207112" y="52858"/>
                </a:lnTo>
                <a:lnTo>
                  <a:pt x="208297" y="61347"/>
                </a:lnTo>
                <a:lnTo>
                  <a:pt x="208293" y="70251"/>
                </a:lnTo>
                <a:lnTo>
                  <a:pt x="207146" y="79477"/>
                </a:lnTo>
                <a:lnTo>
                  <a:pt x="204923" y="88926"/>
                </a:lnTo>
                <a:lnTo>
                  <a:pt x="201714" y="98490"/>
                </a:lnTo>
                <a:lnTo>
                  <a:pt x="197628" y="108056"/>
                </a:lnTo>
                <a:lnTo>
                  <a:pt x="192796" y="117504"/>
                </a:lnTo>
                <a:lnTo>
                  <a:pt x="187361" y="126714"/>
                </a:lnTo>
                <a:lnTo>
                  <a:pt x="181480" y="135564"/>
                </a:lnTo>
                <a:lnTo>
                  <a:pt x="175320" y="143932"/>
                </a:lnTo>
                <a:lnTo>
                  <a:pt x="169052" y="151704"/>
                </a:lnTo>
                <a:lnTo>
                  <a:pt x="162849" y="158773"/>
                </a:lnTo>
                <a:lnTo>
                  <a:pt x="156881" y="165039"/>
                </a:lnTo>
                <a:lnTo>
                  <a:pt x="151312" y="170420"/>
                </a:lnTo>
                <a:lnTo>
                  <a:pt x="146298" y="174843"/>
                </a:lnTo>
                <a:lnTo>
                  <a:pt x="141982" y="178257"/>
                </a:lnTo>
                <a:lnTo>
                  <a:pt x="138492" y="180626"/>
                </a:lnTo>
                <a:lnTo>
                  <a:pt x="135936" y="181934"/>
                </a:lnTo>
                <a:lnTo>
                  <a:pt x="134408" y="182185"/>
                </a:lnTo>
                <a:lnTo>
                  <a:pt x="133976" y="181404"/>
                </a:lnTo>
                <a:lnTo>
                  <a:pt x="134689" y="179636"/>
                </a:lnTo>
                <a:lnTo>
                  <a:pt x="136574" y="176946"/>
                </a:lnTo>
                <a:lnTo>
                  <a:pt x="139635" y="173418"/>
                </a:lnTo>
                <a:lnTo>
                  <a:pt x="143854" y="169151"/>
                </a:lnTo>
                <a:lnTo>
                  <a:pt x="149192" y="164262"/>
                </a:lnTo>
                <a:lnTo>
                  <a:pt x="155590" y="158880"/>
                </a:lnTo>
                <a:lnTo>
                  <a:pt x="162973" y="153144"/>
                </a:lnTo>
                <a:lnTo>
                  <a:pt x="171247" y="147203"/>
                </a:lnTo>
                <a:lnTo>
                  <a:pt x="180309" y="141209"/>
                </a:lnTo>
                <a:lnTo>
                  <a:pt x="190042" y="135316"/>
                </a:lnTo>
                <a:lnTo>
                  <a:pt x="200322" y="129674"/>
                </a:lnTo>
                <a:lnTo>
                  <a:pt x="211020" y="124431"/>
                </a:lnTo>
                <a:lnTo>
                  <a:pt x="222006" y="119724"/>
                </a:lnTo>
                <a:lnTo>
                  <a:pt x="233150" y="115677"/>
                </a:lnTo>
                <a:lnTo>
                  <a:pt x="244324" y="112403"/>
                </a:lnTo>
                <a:lnTo>
                  <a:pt x="255406" y="109995"/>
                </a:lnTo>
                <a:lnTo>
                  <a:pt x="266279" y="108529"/>
                </a:lnTo>
                <a:lnTo>
                  <a:pt x="276834" y="108062"/>
                </a:lnTo>
                <a:lnTo>
                  <a:pt x="286968" y="108631"/>
                </a:lnTo>
                <a:lnTo>
                  <a:pt x="296587" y="110256"/>
                </a:lnTo>
                <a:lnTo>
                  <a:pt x="305604" y="112938"/>
                </a:lnTo>
                <a:lnTo>
                  <a:pt x="313940" y="116664"/>
                </a:lnTo>
                <a:lnTo>
                  <a:pt x="321525" y="121404"/>
                </a:lnTo>
                <a:lnTo>
                  <a:pt x="328301" y="127115"/>
                </a:lnTo>
                <a:lnTo>
                  <a:pt x="334222" y="133740"/>
                </a:lnTo>
                <a:lnTo>
                  <a:pt x="339254" y="141209"/>
                </a:lnTo>
                <a:lnTo>
                  <a:pt x="343380" y="149436"/>
                </a:lnTo>
                <a:lnTo>
                  <a:pt x="346600" y="158322"/>
                </a:lnTo>
                <a:lnTo>
                  <a:pt x="348929" y="167753"/>
                </a:lnTo>
                <a:lnTo>
                  <a:pt x="350400" y="177603"/>
                </a:lnTo>
                <a:lnTo>
                  <a:pt x="351063" y="187730"/>
                </a:lnTo>
                <a:lnTo>
                  <a:pt x="350981" y="197985"/>
                </a:lnTo>
                <a:lnTo>
                  <a:pt x="350232" y="208210"/>
                </a:lnTo>
                <a:lnTo>
                  <a:pt x="348903" y="218242"/>
                </a:lnTo>
                <a:lnTo>
                  <a:pt x="347094" y="227919"/>
                </a:lnTo>
                <a:lnTo>
                  <a:pt x="344908" y="237078"/>
                </a:lnTo>
                <a:lnTo>
                  <a:pt x="342456" y="245567"/>
                </a:lnTo>
                <a:lnTo>
                  <a:pt x="339849" y="253241"/>
                </a:lnTo>
                <a:lnTo>
                  <a:pt x="337200" y="259970"/>
                </a:lnTo>
                <a:lnTo>
                  <a:pt x="334620" y="265640"/>
                </a:lnTo>
                <a:lnTo>
                  <a:pt x="332216" y="270156"/>
                </a:lnTo>
                <a:lnTo>
                  <a:pt x="330089" y="273447"/>
                </a:lnTo>
                <a:lnTo>
                  <a:pt x="328335" y="275462"/>
                </a:lnTo>
                <a:lnTo>
                  <a:pt x="327039" y="276176"/>
                </a:lnTo>
                <a:lnTo>
                  <a:pt x="326278" y="275591"/>
                </a:lnTo>
                <a:lnTo>
                  <a:pt x="326117" y="273733"/>
                </a:lnTo>
                <a:lnTo>
                  <a:pt x="326611" y="270653"/>
                </a:lnTo>
                <a:lnTo>
                  <a:pt x="327802" y="266426"/>
                </a:lnTo>
                <a:lnTo>
                  <a:pt x="329721" y="261152"/>
                </a:lnTo>
                <a:lnTo>
                  <a:pt x="332384" y="254950"/>
                </a:lnTo>
                <a:lnTo>
                  <a:pt x="335799" y="247958"/>
                </a:lnTo>
                <a:lnTo>
                  <a:pt x="339959" y="240328"/>
                </a:lnTo>
                <a:lnTo>
                  <a:pt x="344849" y="232227"/>
                </a:lnTo>
                <a:lnTo>
                  <a:pt x="350440" y="223828"/>
                </a:lnTo>
                <a:lnTo>
                  <a:pt x="356699" y="215310"/>
                </a:lnTo>
                <a:lnTo>
                  <a:pt x="363579" y="206853"/>
                </a:lnTo>
                <a:lnTo>
                  <a:pt x="371031" y="198631"/>
                </a:lnTo>
                <a:lnTo>
                  <a:pt x="378997" y="190813"/>
                </a:lnTo>
                <a:lnTo>
                  <a:pt x="387416" y="183557"/>
                </a:lnTo>
                <a:lnTo>
                  <a:pt x="396220" y="177004"/>
                </a:lnTo>
                <a:lnTo>
                  <a:pt x="405342" y="171280"/>
                </a:lnTo>
                <a:lnTo>
                  <a:pt x="414707" y="166493"/>
                </a:lnTo>
                <a:lnTo>
                  <a:pt x="424242" y="162729"/>
                </a:lnTo>
                <a:lnTo>
                  <a:pt x="433869" y="160055"/>
                </a:lnTo>
                <a:lnTo>
                  <a:pt x="443509" y="158519"/>
                </a:lnTo>
                <a:lnTo>
                  <a:pt x="453084" y="158150"/>
                </a:lnTo>
                <a:lnTo>
                  <a:pt x="462513" y="158961"/>
                </a:lnTo>
                <a:lnTo>
                  <a:pt x="471720" y="160945"/>
                </a:lnTo>
                <a:lnTo>
                  <a:pt x="480629" y="164082"/>
                </a:lnTo>
                <a:lnTo>
                  <a:pt x="489172" y="168334"/>
                </a:lnTo>
                <a:lnTo>
                  <a:pt x="497286" y="173645"/>
                </a:lnTo>
                <a:lnTo>
                  <a:pt x="504914" y="179943"/>
                </a:lnTo>
                <a:lnTo>
                  <a:pt x="512010" y="187137"/>
                </a:lnTo>
                <a:lnTo>
                  <a:pt x="518537" y="195115"/>
                </a:lnTo>
                <a:lnTo>
                  <a:pt x="524465" y="203750"/>
                </a:lnTo>
                <a:lnTo>
                  <a:pt x="529775" y="212897"/>
                </a:lnTo>
                <a:lnTo>
                  <a:pt x="534456" y="222397"/>
                </a:lnTo>
                <a:lnTo>
                  <a:pt x="538506" y="232081"/>
                </a:lnTo>
                <a:lnTo>
                  <a:pt x="541933" y="241769"/>
                </a:lnTo>
                <a:lnTo>
                  <a:pt x="544749" y="251280"/>
                </a:lnTo>
                <a:lnTo>
                  <a:pt x="546978" y="260432"/>
                </a:lnTo>
                <a:lnTo>
                  <a:pt x="548650" y="269049"/>
                </a:lnTo>
                <a:lnTo>
                  <a:pt x="549801" y="276962"/>
                </a:lnTo>
                <a:lnTo>
                  <a:pt x="550475" y="284015"/>
                </a:lnTo>
                <a:lnTo>
                  <a:pt x="550721" y="290068"/>
                </a:lnTo>
                <a:lnTo>
                  <a:pt x="550595" y="295000"/>
                </a:lnTo>
                <a:lnTo>
                  <a:pt x="550157" y="298711"/>
                </a:lnTo>
                <a:lnTo>
                  <a:pt x="549471" y="301126"/>
                </a:lnTo>
                <a:lnTo>
                  <a:pt x="548605" y="302196"/>
                </a:lnTo>
                <a:lnTo>
                  <a:pt x="547631" y="301896"/>
                </a:lnTo>
                <a:lnTo>
                  <a:pt x="546620" y="300229"/>
                </a:lnTo>
                <a:lnTo>
                  <a:pt x="545648" y="297228"/>
                </a:lnTo>
                <a:lnTo>
                  <a:pt x="544788" y="292947"/>
                </a:lnTo>
                <a:lnTo>
                  <a:pt x="544114" y="287469"/>
                </a:lnTo>
                <a:lnTo>
                  <a:pt x="543698" y="280898"/>
                </a:lnTo>
                <a:lnTo>
                  <a:pt x="543609" y="273359"/>
                </a:lnTo>
                <a:lnTo>
                  <a:pt x="543914" y="264997"/>
                </a:lnTo>
                <a:lnTo>
                  <a:pt x="544673" y="255969"/>
                </a:lnTo>
                <a:lnTo>
                  <a:pt x="545944" y="246444"/>
                </a:lnTo>
                <a:lnTo>
                  <a:pt x="547774" y="236599"/>
                </a:lnTo>
                <a:lnTo>
                  <a:pt x="550208" y="226612"/>
                </a:lnTo>
                <a:lnTo>
                  <a:pt x="553279" y="216664"/>
                </a:lnTo>
                <a:lnTo>
                  <a:pt x="557013" y="206926"/>
                </a:lnTo>
                <a:lnTo>
                  <a:pt x="561424" y="197564"/>
                </a:lnTo>
                <a:lnTo>
                  <a:pt x="566519" y="188730"/>
                </a:lnTo>
                <a:lnTo>
                  <a:pt x="572291" y="180563"/>
                </a:lnTo>
                <a:lnTo>
                  <a:pt x="578723" y="173183"/>
                </a:lnTo>
                <a:lnTo>
                  <a:pt x="585786" y="166695"/>
                </a:lnTo>
                <a:lnTo>
                  <a:pt x="593440" y="161185"/>
                </a:lnTo>
                <a:lnTo>
                  <a:pt x="601635" y="156722"/>
                </a:lnTo>
                <a:lnTo>
                  <a:pt x="610309" y="153359"/>
                </a:lnTo>
                <a:lnTo>
                  <a:pt x="619397" y="151130"/>
                </a:lnTo>
                <a:lnTo>
                  <a:pt x="628823" y="150057"/>
                </a:lnTo>
                <a:lnTo>
                  <a:pt x="638509" y="150142"/>
                </a:lnTo>
                <a:lnTo>
                  <a:pt x="648374" y="151373"/>
                </a:lnTo>
                <a:lnTo>
                  <a:pt x="658334" y="153719"/>
                </a:lnTo>
                <a:lnTo>
                  <a:pt x="668302" y="157129"/>
                </a:lnTo>
                <a:lnTo>
                  <a:pt x="678195" y="161534"/>
                </a:lnTo>
                <a:lnTo>
                  <a:pt x="687926" y="166845"/>
                </a:lnTo>
                <a:lnTo>
                  <a:pt x="697408" y="172951"/>
                </a:lnTo>
                <a:lnTo>
                  <a:pt x="706557" y="179725"/>
                </a:lnTo>
                <a:lnTo>
                  <a:pt x="715288" y="187024"/>
                </a:lnTo>
                <a:lnTo>
                  <a:pt x="723522" y="194692"/>
                </a:lnTo>
              </a:path>
            </a:pathLst>
          </a:custGeom>
          <a:noFill/>
          <a:ln w="11430">
            <a:solidFill>
              <a:srgbClr val="1BAF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Rounded Rectangle 40"/>
          <p:cNvSpPr/>
          <p:nvPr/>
        </p:nvSpPr>
        <p:spPr>
          <a:xfrm>
            <a:off x="5138929" y="5614416"/>
            <a:ext cx="256031" cy="155448"/>
          </a:xfrm>
          <a:prstGeom prst="roundRect">
            <a:avLst>
              <a:gd name="adj" fmla="val 30000"/>
            </a:avLst>
          </a:prstGeom>
          <a:solidFill>
            <a:srgbClr val="FAB21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650" b="1">
                <a:solidFill>
                  <a:srgbClr val="0B0B0B"/>
                </a:solidFill>
                <a:latin typeface="맑은 고딕"/>
                <a:ea typeface="맑은 고딕"/>
                <a:cs typeface="맑은 고딕"/>
              </a:rPr>
              <a:t>주의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2514600" y="5614416"/>
            <a:ext cx="2578609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1">
                <a:solidFill>
                  <a:srgbClr val="0B0B0B"/>
                </a:solidFill>
                <a:latin typeface="맑은 고딕"/>
                <a:ea typeface="맑은 고딕"/>
                <a:cs typeface="맑은 고딕"/>
              </a:rPr>
              <a:t>50</a:t>
            </a:r>
          </a:p>
          <a:p>
            <a:pPr algn="l">
              <a:spcBef>
                <a:spcPts val="100"/>
              </a:spcBef>
            </a:pPr>
            <a:r>
              <a:rPr sz="750" b="0">
                <a:solidFill>
                  <a:srgbClr val="898781"/>
                </a:solidFill>
                <a:latin typeface="맑은 고딕"/>
                <a:ea typeface="맑은 고딕"/>
                <a:cs typeface="맑은 고딕"/>
              </a:rPr>
              <a:t>성김 - 궤적이 비드에 남음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5596128" y="3886200"/>
            <a:ext cx="2880360" cy="1691640"/>
          </a:xfrm>
          <a:prstGeom prst="roundRect">
            <a:avLst>
              <a:gd name="adj" fmla="val 5000"/>
            </a:avLst>
          </a:prstGeom>
          <a:solidFill>
            <a:srgbClr val="FCFCFB"/>
          </a:solidFill>
          <a:ln w="9525">
            <a:solidFill>
              <a:srgbClr val="E1E0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cxnSp>
        <p:nvCxnSpPr>
          <p:cNvPr id="44" name="Connector 43"/>
          <p:cNvCxnSpPr/>
          <p:nvPr/>
        </p:nvCxnSpPr>
        <p:spPr>
          <a:xfrm>
            <a:off x="5828021" y="5316038"/>
            <a:ext cx="170869" cy="0"/>
          </a:xfrm>
          <a:prstGeom prst="line">
            <a:avLst/>
          </a:prstGeom>
          <a:ln w="12700">
            <a:solidFill>
              <a:srgbClr val="C3C2B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5" name="Connector 44"/>
          <p:cNvCxnSpPr/>
          <p:nvPr/>
        </p:nvCxnSpPr>
        <p:spPr>
          <a:xfrm>
            <a:off x="5913455" y="5245553"/>
            <a:ext cx="0" cy="140970"/>
          </a:xfrm>
          <a:prstGeom prst="line">
            <a:avLst/>
          </a:prstGeom>
          <a:ln w="12700">
            <a:solidFill>
              <a:srgbClr val="C3C2B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6" name="TextBox 45"/>
          <p:cNvSpPr txBox="1"/>
          <p:nvPr/>
        </p:nvSpPr>
        <p:spPr>
          <a:xfrm>
            <a:off x="6023300" y="5255622"/>
            <a:ext cx="2011680" cy="164592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650" b="0">
                <a:solidFill>
                  <a:srgbClr val="898781"/>
                </a:solidFill>
                <a:latin typeface="맑은 고딕"/>
                <a:ea typeface="맑은 고딕"/>
                <a:cs typeface="맑은 고딕"/>
              </a:rPr>
              <a:t>원점</a:t>
            </a:r>
          </a:p>
        </p:txBody>
      </p:sp>
      <p:cxnSp>
        <p:nvCxnSpPr>
          <p:cNvPr id="47" name="Connector 46"/>
          <p:cNvCxnSpPr/>
          <p:nvPr/>
        </p:nvCxnSpPr>
        <p:spPr>
          <a:xfrm flipV="1">
            <a:off x="5913455" y="4769083"/>
            <a:ext cx="932606" cy="546955"/>
          </a:xfrm>
          <a:prstGeom prst="line">
            <a:avLst/>
          </a:prstGeom>
          <a:ln w="15875">
            <a:solidFill>
              <a:srgbClr val="EB6834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8" name="Freeform 47"/>
          <p:cNvSpPr/>
          <p:nvPr/>
        </p:nvSpPr>
        <p:spPr>
          <a:xfrm>
            <a:off x="6846061" y="4769083"/>
            <a:ext cx="625728" cy="265015"/>
          </a:xfrm>
          <a:custGeom>
            <a:avLst/>
            <a:gdLst/>
            <a:ahLst/>
            <a:cxnLst/>
            <a:rect l="l" t="t" r="r" b="b"/>
            <a:pathLst>
              <a:path w="625728" h="265015">
                <a:moveTo>
                  <a:pt x="0" y="0"/>
                </a:moveTo>
                <a:lnTo>
                  <a:pt x="6107" y="13124"/>
                </a:lnTo>
                <a:lnTo>
                  <a:pt x="12765" y="26066"/>
                </a:lnTo>
                <a:lnTo>
                  <a:pt x="19966" y="38807"/>
                </a:lnTo>
                <a:lnTo>
                  <a:pt x="27703" y="51333"/>
                </a:lnTo>
                <a:lnTo>
                  <a:pt x="35964" y="63629"/>
                </a:lnTo>
                <a:lnTo>
                  <a:pt x="44740" y="75680"/>
                </a:lnTo>
                <a:lnTo>
                  <a:pt x="54021" y="87471"/>
                </a:lnTo>
                <a:lnTo>
                  <a:pt x="63795" y="98987"/>
                </a:lnTo>
                <a:lnTo>
                  <a:pt x="74050" y="110214"/>
                </a:lnTo>
                <a:lnTo>
                  <a:pt x="84774" y="121140"/>
                </a:lnTo>
                <a:lnTo>
                  <a:pt x="95954" y="131750"/>
                </a:lnTo>
                <a:lnTo>
                  <a:pt x="107575" y="142032"/>
                </a:lnTo>
                <a:lnTo>
                  <a:pt x="119625" y="151973"/>
                </a:lnTo>
                <a:lnTo>
                  <a:pt x="132087" y="161561"/>
                </a:lnTo>
                <a:lnTo>
                  <a:pt x="144948" y="170784"/>
                </a:lnTo>
                <a:lnTo>
                  <a:pt x="158191" y="179632"/>
                </a:lnTo>
                <a:lnTo>
                  <a:pt x="171800" y="188093"/>
                </a:lnTo>
                <a:lnTo>
                  <a:pt x="185759" y="196156"/>
                </a:lnTo>
                <a:lnTo>
                  <a:pt x="200050" y="203813"/>
                </a:lnTo>
                <a:lnTo>
                  <a:pt x="214656" y="211054"/>
                </a:lnTo>
                <a:lnTo>
                  <a:pt x="229560" y="217870"/>
                </a:lnTo>
                <a:lnTo>
                  <a:pt x="244743" y="224252"/>
                </a:lnTo>
                <a:lnTo>
                  <a:pt x="260187" y="230194"/>
                </a:lnTo>
                <a:lnTo>
                  <a:pt x="275873" y="235687"/>
                </a:lnTo>
                <a:lnTo>
                  <a:pt x="291782" y="240725"/>
                </a:lnTo>
                <a:lnTo>
                  <a:pt x="307894" y="245302"/>
                </a:lnTo>
                <a:lnTo>
                  <a:pt x="324189" y="249412"/>
                </a:lnTo>
                <a:lnTo>
                  <a:pt x="340649" y="253051"/>
                </a:lnTo>
                <a:lnTo>
                  <a:pt x="357253" y="256214"/>
                </a:lnTo>
                <a:lnTo>
                  <a:pt x="373980" y="258896"/>
                </a:lnTo>
                <a:lnTo>
                  <a:pt x="390811" y="261095"/>
                </a:lnTo>
                <a:lnTo>
                  <a:pt x="407724" y="262809"/>
                </a:lnTo>
                <a:lnTo>
                  <a:pt x="424700" y="264034"/>
                </a:lnTo>
                <a:lnTo>
                  <a:pt x="441717" y="264770"/>
                </a:lnTo>
                <a:lnTo>
                  <a:pt x="458755" y="265015"/>
                </a:lnTo>
                <a:lnTo>
                  <a:pt x="475792" y="264770"/>
                </a:lnTo>
                <a:lnTo>
                  <a:pt x="492810" y="264034"/>
                </a:lnTo>
                <a:lnTo>
                  <a:pt x="509785" y="262809"/>
                </a:lnTo>
                <a:lnTo>
                  <a:pt x="526698" y="261095"/>
                </a:lnTo>
                <a:lnTo>
                  <a:pt x="543529" y="258896"/>
                </a:lnTo>
                <a:lnTo>
                  <a:pt x="560256" y="256214"/>
                </a:lnTo>
                <a:lnTo>
                  <a:pt x="576860" y="253051"/>
                </a:lnTo>
                <a:lnTo>
                  <a:pt x="593320" y="249412"/>
                </a:lnTo>
                <a:lnTo>
                  <a:pt x="609616" y="245302"/>
                </a:lnTo>
                <a:lnTo>
                  <a:pt x="625728" y="240725"/>
                </a:lnTo>
              </a:path>
            </a:pathLst>
          </a:custGeom>
          <a:noFill/>
          <a:ln w="22225">
            <a:solidFill>
              <a:srgbClr val="2A78D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Freeform 48"/>
          <p:cNvSpPr/>
          <p:nvPr/>
        </p:nvSpPr>
        <p:spPr>
          <a:xfrm>
            <a:off x="6771732" y="4754789"/>
            <a:ext cx="739508" cy="349343"/>
          </a:xfrm>
          <a:custGeom>
            <a:avLst/>
            <a:gdLst/>
            <a:ahLst/>
            <a:cxnLst/>
            <a:rect l="l" t="t" r="r" b="b"/>
            <a:pathLst>
              <a:path w="739508" h="349343">
                <a:moveTo>
                  <a:pt x="90675" y="46841"/>
                </a:moveTo>
                <a:lnTo>
                  <a:pt x="58272" y="57339"/>
                </a:lnTo>
                <a:lnTo>
                  <a:pt x="28970" y="61436"/>
                </a:lnTo>
                <a:lnTo>
                  <a:pt x="8238" y="58808"/>
                </a:lnTo>
                <a:lnTo>
                  <a:pt x="0" y="50257"/>
                </a:lnTo>
                <a:lnTo>
                  <a:pt x="5896" y="37627"/>
                </a:lnTo>
                <a:lnTo>
                  <a:pt x="24998" y="23516"/>
                </a:lnTo>
                <a:lnTo>
                  <a:pt x="54027" y="10841"/>
                </a:lnTo>
                <a:lnTo>
                  <a:pt x="88042" y="2326"/>
                </a:lnTo>
                <a:lnTo>
                  <a:pt x="121463" y="0"/>
                </a:lnTo>
                <a:lnTo>
                  <a:pt x="149160" y="4804"/>
                </a:lnTo>
                <a:lnTo>
                  <a:pt x="167234" y="16423"/>
                </a:lnTo>
                <a:lnTo>
                  <a:pt x="173303" y="33424"/>
                </a:lnTo>
                <a:lnTo>
                  <a:pt x="166604" y="53616"/>
                </a:lnTo>
                <a:lnTo>
                  <a:pt x="148249" y="74399"/>
                </a:lnTo>
                <a:lnTo>
                  <a:pt x="121404" y="93026"/>
                </a:lnTo>
                <a:lnTo>
                  <a:pt x="90939" y="106924"/>
                </a:lnTo>
                <a:lnTo>
                  <a:pt x="62535" y="114141"/>
                </a:lnTo>
                <a:lnTo>
                  <a:pt x="41565" y="113767"/>
                </a:lnTo>
                <a:lnTo>
                  <a:pt x="32044" y="106177"/>
                </a:lnTo>
                <a:lnTo>
                  <a:pt x="35892" y="93020"/>
                </a:lnTo>
                <a:lnTo>
                  <a:pt x="52598" y="76973"/>
                </a:lnTo>
                <a:lnTo>
                  <a:pt x="79374" y="61280"/>
                </a:lnTo>
                <a:lnTo>
                  <a:pt x="111751" y="49175"/>
                </a:lnTo>
                <a:lnTo>
                  <a:pt x="144517" y="43269"/>
                </a:lnTo>
                <a:lnTo>
                  <a:pt x="172737" y="45050"/>
                </a:lnTo>
                <a:lnTo>
                  <a:pt x="192495" y="54624"/>
                </a:lnTo>
                <a:lnTo>
                  <a:pt x="201202" y="70825"/>
                </a:lnTo>
                <a:lnTo>
                  <a:pt x="197755" y="91566"/>
                </a:lnTo>
                <a:lnTo>
                  <a:pt x="182845" y="114148"/>
                </a:lnTo>
                <a:lnTo>
                  <a:pt x="159177" y="135506"/>
                </a:lnTo>
                <a:lnTo>
                  <a:pt x="131170" y="152566"/>
                </a:lnTo>
                <a:lnTo>
                  <a:pt x="104152" y="162780"/>
                </a:lnTo>
                <a:lnTo>
                  <a:pt x="83302" y="164668"/>
                </a:lnTo>
                <a:lnTo>
                  <a:pt x="72662" y="158167"/>
                </a:lnTo>
                <a:lnTo>
                  <a:pt x="74395" y="144709"/>
                </a:lnTo>
                <a:lnTo>
                  <a:pt x="88420" y="127000"/>
                </a:lnTo>
                <a:lnTo>
                  <a:pt x="112484" y="108558"/>
                </a:lnTo>
                <a:lnTo>
                  <a:pt x="142668" y="93070"/>
                </a:lnTo>
                <a:lnTo>
                  <a:pt x="174220" y="83686"/>
                </a:lnTo>
                <a:lnTo>
                  <a:pt x="202481" y="82413"/>
                </a:lnTo>
                <a:lnTo>
                  <a:pt x="223584" y="89777"/>
                </a:lnTo>
                <a:lnTo>
                  <a:pt x="234780" y="104902"/>
                </a:lnTo>
                <a:lnTo>
                  <a:pt x="234643" y="125836"/>
                </a:lnTo>
                <a:lnTo>
                  <a:pt x="223434" y="149831"/>
                </a:lnTo>
                <a:lnTo>
                  <a:pt x="203347" y="173555"/>
                </a:lnTo>
                <a:lnTo>
                  <a:pt x="178279" y="193485"/>
                </a:lnTo>
                <a:lnTo>
                  <a:pt x="153108" y="206521"/>
                </a:lnTo>
                <a:lnTo>
                  <a:pt x="132735" y="210638"/>
                </a:lnTo>
                <a:lnTo>
                  <a:pt x="121158" y="205339"/>
                </a:lnTo>
                <a:lnTo>
                  <a:pt x="120747" y="191809"/>
                </a:lnTo>
                <a:lnTo>
                  <a:pt x="131849" y="172742"/>
                </a:lnTo>
                <a:lnTo>
                  <a:pt x="152790" y="151866"/>
                </a:lnTo>
                <a:lnTo>
                  <a:pt x="180266" y="133260"/>
                </a:lnTo>
                <a:lnTo>
                  <a:pt x="210063" y="120559"/>
                </a:lnTo>
                <a:lnTo>
                  <a:pt x="237880" y="116253"/>
                </a:lnTo>
                <a:lnTo>
                  <a:pt x="259968" y="121281"/>
                </a:lnTo>
                <a:lnTo>
                  <a:pt x="273461" y="135072"/>
                </a:lnTo>
                <a:lnTo>
                  <a:pt x="276638" y="155842"/>
                </a:lnTo>
                <a:lnTo>
                  <a:pt x="269321" y="180838"/>
                </a:lnTo>
                <a:lnTo>
                  <a:pt x="253159" y="206523"/>
                </a:lnTo>
                <a:lnTo>
                  <a:pt x="231459" y="228981"/>
                </a:lnTo>
                <a:lnTo>
                  <a:pt x="208565" y="244616"/>
                </a:lnTo>
                <a:lnTo>
                  <a:pt x="189018" y="250892"/>
                </a:lnTo>
                <a:lnTo>
                  <a:pt x="176701" y="246885"/>
                </a:lnTo>
                <a:lnTo>
                  <a:pt x="174153" y="233515"/>
                </a:lnTo>
                <a:lnTo>
                  <a:pt x="182144" y="213415"/>
                </a:lnTo>
                <a:lnTo>
                  <a:pt x="199603" y="190463"/>
                </a:lnTo>
                <a:lnTo>
                  <a:pt x="223900" y="169057"/>
                </a:lnTo>
                <a:lnTo>
                  <a:pt x="251433" y="153256"/>
                </a:lnTo>
                <a:lnTo>
                  <a:pt x="278331" y="145991"/>
                </a:lnTo>
                <a:lnTo>
                  <a:pt x="301026" y="148598"/>
                </a:lnTo>
                <a:lnTo>
                  <a:pt x="316585" y="160818"/>
                </a:lnTo>
                <a:lnTo>
                  <a:pt x="323020" y="181068"/>
                </a:lnTo>
                <a:lnTo>
                  <a:pt x="319721" y="206639"/>
                </a:lnTo>
                <a:lnTo>
                  <a:pt x="307761" y="233844"/>
                </a:lnTo>
                <a:lnTo>
                  <a:pt x="289799" y="258447"/>
                </a:lnTo>
                <a:lnTo>
                  <a:pt x="269575" y="276414"/>
                </a:lnTo>
                <a:lnTo>
                  <a:pt x="251188" y="284741"/>
                </a:lnTo>
                <a:lnTo>
                  <a:pt x="238343" y="282094"/>
                </a:lnTo>
                <a:lnTo>
                  <a:pt x="233701" y="269113"/>
                </a:lnTo>
                <a:lnTo>
                  <a:pt x="238444" y="248325"/>
                </a:lnTo>
                <a:lnTo>
                  <a:pt x="252122" y="223689"/>
                </a:lnTo>
                <a:lnTo>
                  <a:pt x="272825" y="199850"/>
                </a:lnTo>
                <a:lnTo>
                  <a:pt x="297622" y="181219"/>
                </a:lnTo>
                <a:lnTo>
                  <a:pt x="323141" y="171120"/>
                </a:lnTo>
                <a:lnTo>
                  <a:pt x="346054" y="171260"/>
                </a:lnTo>
                <a:lnTo>
                  <a:pt x="363413" y="181700"/>
                </a:lnTo>
                <a:lnTo>
                  <a:pt x="372997" y="201084"/>
                </a:lnTo>
                <a:lnTo>
                  <a:pt x="373771" y="226791"/>
                </a:lnTo>
                <a:lnTo>
                  <a:pt x="366218" y="255051"/>
                </a:lnTo>
                <a:lnTo>
                  <a:pt x="352303" y="281378"/>
                </a:lnTo>
                <a:lnTo>
                  <a:pt x="335094" y="301369"/>
                </a:lnTo>
                <a:lnTo>
                  <a:pt x="318182" y="311605"/>
                </a:lnTo>
                <a:lnTo>
                  <a:pt x="305028" y="310364"/>
                </a:lnTo>
                <a:lnTo>
                  <a:pt x="298372" y="297994"/>
                </a:lnTo>
                <a:lnTo>
                  <a:pt x="299785" y="276873"/>
                </a:lnTo>
                <a:lnTo>
                  <a:pt x="309449" y="250975"/>
                </a:lnTo>
                <a:lnTo>
                  <a:pt x="326203" y="225110"/>
                </a:lnTo>
                <a:lnTo>
                  <a:pt x="347840" y="203968"/>
                </a:lnTo>
                <a:lnTo>
                  <a:pt x="371543" y="191207"/>
                </a:lnTo>
                <a:lnTo>
                  <a:pt x="394282" y="188880"/>
                </a:lnTo>
                <a:lnTo>
                  <a:pt x="413144" y="197360"/>
                </a:lnTo>
                <a:lnTo>
                  <a:pt x="425713" y="215546"/>
                </a:lnTo>
                <a:lnTo>
                  <a:pt x="430548" y="240950"/>
                </a:lnTo>
                <a:lnTo>
                  <a:pt x="427530" y="269782"/>
                </a:lnTo>
                <a:lnTo>
                  <a:pt x="417899" y="297382"/>
                </a:lnTo>
                <a:lnTo>
                  <a:pt x="404000" y="319055"/>
                </a:lnTo>
                <a:lnTo>
                  <a:pt x="388852" y="331025"/>
                </a:lnTo>
                <a:lnTo>
                  <a:pt x="375614" y="331212"/>
                </a:lnTo>
                <a:lnTo>
                  <a:pt x="367059" y="319664"/>
                </a:lnTo>
                <a:lnTo>
                  <a:pt x="365118" y="298571"/>
                </a:lnTo>
                <a:lnTo>
                  <a:pt x="370602" y="271854"/>
                </a:lnTo>
                <a:lnTo>
                  <a:pt x="383120" y="244406"/>
                </a:lnTo>
                <a:lnTo>
                  <a:pt x="401228" y="221115"/>
                </a:lnTo>
                <a:lnTo>
                  <a:pt x="422709" y="205911"/>
                </a:lnTo>
                <a:lnTo>
                  <a:pt x="444885" y="201155"/>
                </a:lnTo>
                <a:lnTo>
                  <a:pt x="464928" y="207532"/>
                </a:lnTo>
                <a:lnTo>
                  <a:pt x="480266" y="224208"/>
                </a:lnTo>
                <a:lnTo>
                  <a:pt x="489079" y="248874"/>
                </a:lnTo>
                <a:lnTo>
                  <a:pt x="490648" y="277785"/>
                </a:lnTo>
                <a:lnTo>
                  <a:pt x="485466" y="306186"/>
                </a:lnTo>
                <a:lnTo>
                  <a:pt x="475115" y="329170"/>
                </a:lnTo>
                <a:lnTo>
                  <a:pt x="461990" y="342669"/>
                </a:lnTo>
                <a:lnTo>
                  <a:pt x="448896" y="344279"/>
                </a:lnTo>
                <a:lnTo>
                  <a:pt x="438586" y="333752"/>
                </a:lnTo>
                <a:lnTo>
                  <a:pt x="433325" y="313048"/>
                </a:lnTo>
                <a:lnTo>
                  <a:pt x="434535" y="285969"/>
                </a:lnTo>
                <a:lnTo>
                  <a:pt x="442604" y="257408"/>
                </a:lnTo>
                <a:lnTo>
                  <a:pt x="456872" y="232366"/>
                </a:lnTo>
                <a:lnTo>
                  <a:pt x="475763" y="214979"/>
                </a:lnTo>
                <a:lnTo>
                  <a:pt x="496997" y="207875"/>
                </a:lnTo>
                <a:lnTo>
                  <a:pt x="517877" y="212039"/>
                </a:lnTo>
                <a:lnTo>
                  <a:pt x="535723" y="226922"/>
                </a:lnTo>
                <a:lnTo>
                  <a:pt x="548362" y="250428"/>
                </a:lnTo>
                <a:lnTo>
                  <a:pt x="554492" y="278922"/>
                </a:lnTo>
                <a:lnTo>
                  <a:pt x="553848" y="307638"/>
                </a:lnTo>
                <a:lnTo>
                  <a:pt x="547222" y="331540"/>
                </a:lnTo>
                <a:lnTo>
                  <a:pt x="536345" y="346337"/>
                </a:lnTo>
                <a:lnTo>
                  <a:pt x="523617" y="349343"/>
                </a:lnTo>
                <a:lnTo>
                  <a:pt x="511730" y="340016"/>
                </a:lnTo>
                <a:lnTo>
                  <a:pt x="503239" y="320056"/>
                </a:lnTo>
                <a:lnTo>
                  <a:pt x="500154" y="293079"/>
                </a:lnTo>
                <a:lnTo>
                  <a:pt x="503635" y="263893"/>
                </a:lnTo>
                <a:lnTo>
                  <a:pt x="513819" y="237529"/>
                </a:lnTo>
                <a:lnTo>
                  <a:pt x="529798" y="218257"/>
                </a:lnTo>
                <a:lnTo>
                  <a:pt x="549727" y="208927"/>
                </a:lnTo>
                <a:lnTo>
                  <a:pt x="571087" y="210807"/>
                </a:lnTo>
                <a:lnTo>
                  <a:pt x="591135" y="223640"/>
                </a:lnTo>
                <a:lnTo>
                  <a:pt x="607385" y="245584"/>
                </a:lnTo>
                <a:lnTo>
                  <a:pt x="617970" y="273174"/>
                </a:lnTo>
                <a:lnTo>
                  <a:pt x="621875" y="301713"/>
                </a:lnTo>
                <a:lnTo>
                  <a:pt x="619087" y="326125"/>
                </a:lnTo>
                <a:lnTo>
                  <a:pt x="610644" y="341966"/>
                </a:lnTo>
                <a:lnTo>
                  <a:pt x="598501" y="346318"/>
                </a:lnTo>
                <a:lnTo>
                  <a:pt x="585240" y="338351"/>
                </a:lnTo>
                <a:lnTo>
                  <a:pt x="573663" y="319476"/>
                </a:lnTo>
                <a:lnTo>
                  <a:pt x="566337" y="293061"/>
                </a:lnTo>
                <a:lnTo>
                  <a:pt x="565171" y="263751"/>
                </a:lnTo>
                <a:lnTo>
                  <a:pt x="571097" y="236516"/>
                </a:lnTo>
                <a:lnTo>
                  <a:pt x="583890" y="215687"/>
                </a:lnTo>
                <a:lnTo>
                  <a:pt x="602172" y="204291"/>
                </a:lnTo>
                <a:lnTo>
                  <a:pt x="623647" y="203854"/>
                </a:lnTo>
                <a:lnTo>
                  <a:pt x="645553" y="214419"/>
                </a:lnTo>
                <a:lnTo>
                  <a:pt x="665136" y="234425"/>
                </a:lnTo>
                <a:lnTo>
                  <a:pt x="679996" y="260639"/>
                </a:lnTo>
                <a:lnTo>
                  <a:pt x="688382" y="288514"/>
                </a:lnTo>
                <a:lnTo>
                  <a:pt x="689481" y="313017"/>
                </a:lnTo>
                <a:lnTo>
                  <a:pt x="683616" y="329632"/>
                </a:lnTo>
                <a:lnTo>
                  <a:pt x="672265" y="335254"/>
                </a:lnTo>
                <a:lnTo>
                  <a:pt x="657857" y="328783"/>
                </a:lnTo>
                <a:lnTo>
                  <a:pt x="643393" y="311316"/>
                </a:lnTo>
                <a:lnTo>
                  <a:pt x="631950" y="285917"/>
                </a:lnTo>
                <a:lnTo>
                  <a:pt x="626157" y="256983"/>
                </a:lnTo>
                <a:lnTo>
                  <a:pt x="627723" y="229342"/>
                </a:lnTo>
                <a:lnTo>
                  <a:pt x="637112" y="207314"/>
                </a:lnTo>
                <a:lnTo>
                  <a:pt x="653434" y="194047"/>
                </a:lnTo>
                <a:lnTo>
                  <a:pt x="674657" y="191302"/>
                </a:lnTo>
                <a:lnTo>
                  <a:pt x="698047" y="199417"/>
                </a:lnTo>
                <a:lnTo>
                  <a:pt x="720628" y="217143"/>
                </a:lnTo>
                <a:lnTo>
                  <a:pt x="739508" y="241533"/>
                </a:lnTo>
              </a:path>
            </a:pathLst>
          </a:custGeom>
          <a:noFill/>
          <a:ln w="11430">
            <a:solidFill>
              <a:srgbClr val="1BAF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Rounded Rectangle 49"/>
          <p:cNvSpPr/>
          <p:nvPr/>
        </p:nvSpPr>
        <p:spPr>
          <a:xfrm>
            <a:off x="8220457" y="5614416"/>
            <a:ext cx="256031" cy="155448"/>
          </a:xfrm>
          <a:prstGeom prst="roundRect">
            <a:avLst>
              <a:gd name="adj" fmla="val 30000"/>
            </a:avLst>
          </a:prstGeom>
          <a:solidFill>
            <a:srgbClr val="0CA3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65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OK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5596128" y="5614416"/>
            <a:ext cx="2578609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1">
                <a:solidFill>
                  <a:srgbClr val="0B0B0B"/>
                </a:solidFill>
                <a:latin typeface="맑은 고딕"/>
                <a:ea typeface="맑은 고딕"/>
                <a:cs typeface="맑은 고딕"/>
              </a:rPr>
              <a:t>150</a:t>
            </a:r>
          </a:p>
          <a:p>
            <a:pPr algn="l">
              <a:spcBef>
                <a:spcPts val="100"/>
              </a:spcBef>
            </a:pPr>
            <a:r>
              <a:rPr sz="750" b="0">
                <a:solidFill>
                  <a:srgbClr val="898781"/>
                </a:solidFill>
                <a:latin typeface="맑은 고딕"/>
                <a:ea typeface="맑은 고딕"/>
                <a:cs typeface="맑은 고딕"/>
              </a:rPr>
              <a:t>표준 - 균일한 비드</a:t>
            </a:r>
          </a:p>
        </p:txBody>
      </p:sp>
      <p:sp>
        <p:nvSpPr>
          <p:cNvPr id="52" name="Rounded Rectangle 51"/>
          <p:cNvSpPr/>
          <p:nvPr/>
        </p:nvSpPr>
        <p:spPr>
          <a:xfrm>
            <a:off x="8677656" y="3886200"/>
            <a:ext cx="2880360" cy="1691640"/>
          </a:xfrm>
          <a:prstGeom prst="roundRect">
            <a:avLst>
              <a:gd name="adj" fmla="val 5000"/>
            </a:avLst>
          </a:prstGeom>
          <a:solidFill>
            <a:srgbClr val="FCFCFB"/>
          </a:solidFill>
          <a:ln w="9525">
            <a:solidFill>
              <a:srgbClr val="E1E0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cxnSp>
        <p:nvCxnSpPr>
          <p:cNvPr id="53" name="Connector 52"/>
          <p:cNvCxnSpPr/>
          <p:nvPr/>
        </p:nvCxnSpPr>
        <p:spPr>
          <a:xfrm>
            <a:off x="8909549" y="5316038"/>
            <a:ext cx="170869" cy="0"/>
          </a:xfrm>
          <a:prstGeom prst="line">
            <a:avLst/>
          </a:prstGeom>
          <a:ln w="12700">
            <a:solidFill>
              <a:srgbClr val="C3C2B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4" name="Connector 53"/>
          <p:cNvCxnSpPr/>
          <p:nvPr/>
        </p:nvCxnSpPr>
        <p:spPr>
          <a:xfrm>
            <a:off x="8994983" y="5245553"/>
            <a:ext cx="0" cy="140970"/>
          </a:xfrm>
          <a:prstGeom prst="line">
            <a:avLst/>
          </a:prstGeom>
          <a:ln w="12700">
            <a:solidFill>
              <a:srgbClr val="C3C2B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5" name="TextBox 54"/>
          <p:cNvSpPr txBox="1"/>
          <p:nvPr/>
        </p:nvSpPr>
        <p:spPr>
          <a:xfrm>
            <a:off x="9104828" y="5255622"/>
            <a:ext cx="2011680" cy="164592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650" b="0">
                <a:solidFill>
                  <a:srgbClr val="898781"/>
                </a:solidFill>
                <a:latin typeface="맑은 고딕"/>
                <a:ea typeface="맑은 고딕"/>
                <a:cs typeface="맑은 고딕"/>
              </a:rPr>
              <a:t>원점</a:t>
            </a:r>
          </a:p>
        </p:txBody>
      </p:sp>
      <p:cxnSp>
        <p:nvCxnSpPr>
          <p:cNvPr id="56" name="Connector 55"/>
          <p:cNvCxnSpPr/>
          <p:nvPr/>
        </p:nvCxnSpPr>
        <p:spPr>
          <a:xfrm flipV="1">
            <a:off x="8994983" y="4769083"/>
            <a:ext cx="932606" cy="546955"/>
          </a:xfrm>
          <a:prstGeom prst="line">
            <a:avLst/>
          </a:prstGeom>
          <a:ln w="15875">
            <a:solidFill>
              <a:srgbClr val="EB6834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7" name="Freeform 56"/>
          <p:cNvSpPr/>
          <p:nvPr/>
        </p:nvSpPr>
        <p:spPr>
          <a:xfrm>
            <a:off x="9927589" y="4769083"/>
            <a:ext cx="625728" cy="265015"/>
          </a:xfrm>
          <a:custGeom>
            <a:avLst/>
            <a:gdLst/>
            <a:ahLst/>
            <a:cxnLst/>
            <a:rect l="l" t="t" r="r" b="b"/>
            <a:pathLst>
              <a:path w="625728" h="265015">
                <a:moveTo>
                  <a:pt x="0" y="0"/>
                </a:moveTo>
                <a:lnTo>
                  <a:pt x="6107" y="13124"/>
                </a:lnTo>
                <a:lnTo>
                  <a:pt x="12765" y="26066"/>
                </a:lnTo>
                <a:lnTo>
                  <a:pt x="19966" y="38807"/>
                </a:lnTo>
                <a:lnTo>
                  <a:pt x="27703" y="51333"/>
                </a:lnTo>
                <a:lnTo>
                  <a:pt x="35964" y="63629"/>
                </a:lnTo>
                <a:lnTo>
                  <a:pt x="44740" y="75680"/>
                </a:lnTo>
                <a:lnTo>
                  <a:pt x="54021" y="87471"/>
                </a:lnTo>
                <a:lnTo>
                  <a:pt x="63795" y="98987"/>
                </a:lnTo>
                <a:lnTo>
                  <a:pt x="74050" y="110214"/>
                </a:lnTo>
                <a:lnTo>
                  <a:pt x="84774" y="121140"/>
                </a:lnTo>
                <a:lnTo>
                  <a:pt x="95954" y="131750"/>
                </a:lnTo>
                <a:lnTo>
                  <a:pt x="107575" y="142032"/>
                </a:lnTo>
                <a:lnTo>
                  <a:pt x="119625" y="151973"/>
                </a:lnTo>
                <a:lnTo>
                  <a:pt x="132087" y="161561"/>
                </a:lnTo>
                <a:lnTo>
                  <a:pt x="144948" y="170784"/>
                </a:lnTo>
                <a:lnTo>
                  <a:pt x="158191" y="179632"/>
                </a:lnTo>
                <a:lnTo>
                  <a:pt x="171800" y="188093"/>
                </a:lnTo>
                <a:lnTo>
                  <a:pt x="185759" y="196156"/>
                </a:lnTo>
                <a:lnTo>
                  <a:pt x="200050" y="203813"/>
                </a:lnTo>
                <a:lnTo>
                  <a:pt x="214656" y="211054"/>
                </a:lnTo>
                <a:lnTo>
                  <a:pt x="229560" y="217870"/>
                </a:lnTo>
                <a:lnTo>
                  <a:pt x="244743" y="224252"/>
                </a:lnTo>
                <a:lnTo>
                  <a:pt x="260187" y="230194"/>
                </a:lnTo>
                <a:lnTo>
                  <a:pt x="275873" y="235687"/>
                </a:lnTo>
                <a:lnTo>
                  <a:pt x="291782" y="240725"/>
                </a:lnTo>
                <a:lnTo>
                  <a:pt x="307894" y="245302"/>
                </a:lnTo>
                <a:lnTo>
                  <a:pt x="324189" y="249412"/>
                </a:lnTo>
                <a:lnTo>
                  <a:pt x="340649" y="253051"/>
                </a:lnTo>
                <a:lnTo>
                  <a:pt x="357253" y="256214"/>
                </a:lnTo>
                <a:lnTo>
                  <a:pt x="373980" y="258896"/>
                </a:lnTo>
                <a:lnTo>
                  <a:pt x="390811" y="261095"/>
                </a:lnTo>
                <a:lnTo>
                  <a:pt x="407724" y="262809"/>
                </a:lnTo>
                <a:lnTo>
                  <a:pt x="424700" y="264034"/>
                </a:lnTo>
                <a:lnTo>
                  <a:pt x="441717" y="264770"/>
                </a:lnTo>
                <a:lnTo>
                  <a:pt x="458755" y="265015"/>
                </a:lnTo>
                <a:lnTo>
                  <a:pt x="475792" y="264770"/>
                </a:lnTo>
                <a:lnTo>
                  <a:pt x="492810" y="264034"/>
                </a:lnTo>
                <a:lnTo>
                  <a:pt x="509785" y="262809"/>
                </a:lnTo>
                <a:lnTo>
                  <a:pt x="526698" y="261095"/>
                </a:lnTo>
                <a:lnTo>
                  <a:pt x="543529" y="258896"/>
                </a:lnTo>
                <a:lnTo>
                  <a:pt x="560256" y="256214"/>
                </a:lnTo>
                <a:lnTo>
                  <a:pt x="576860" y="253051"/>
                </a:lnTo>
                <a:lnTo>
                  <a:pt x="593320" y="249412"/>
                </a:lnTo>
                <a:lnTo>
                  <a:pt x="609616" y="245302"/>
                </a:lnTo>
                <a:lnTo>
                  <a:pt x="625728" y="240725"/>
                </a:lnTo>
              </a:path>
            </a:pathLst>
          </a:custGeom>
          <a:noFill/>
          <a:ln w="22225">
            <a:solidFill>
              <a:srgbClr val="2A78D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Freeform 57"/>
          <p:cNvSpPr/>
          <p:nvPr/>
        </p:nvSpPr>
        <p:spPr>
          <a:xfrm>
            <a:off x="9849666" y="4744224"/>
            <a:ext cx="743102" cy="359700"/>
          </a:xfrm>
          <a:custGeom>
            <a:avLst/>
            <a:gdLst/>
            <a:ahLst/>
            <a:cxnLst/>
            <a:rect l="l" t="t" r="r" b="b"/>
            <a:pathLst>
              <a:path w="743102" h="359700">
                <a:moveTo>
                  <a:pt x="94269" y="57406"/>
                </a:moveTo>
                <a:lnTo>
                  <a:pt x="30627" y="68365"/>
                </a:lnTo>
                <a:lnTo>
                  <a:pt x="0" y="53120"/>
                </a:lnTo>
                <a:lnTo>
                  <a:pt x="24102" y="23058"/>
                </a:lnTo>
                <a:lnTo>
                  <a:pt x="86586" y="0"/>
                </a:lnTo>
                <a:lnTo>
                  <a:pt x="146338" y="1430"/>
                </a:lnTo>
                <a:lnTo>
                  <a:pt x="167438" y="28239"/>
                </a:lnTo>
                <a:lnTo>
                  <a:pt x="137920" y="65213"/>
                </a:lnTo>
                <a:lnTo>
                  <a:pt x="76130" y="91482"/>
                </a:lnTo>
                <a:lnTo>
                  <a:pt x="24113" y="91785"/>
                </a:lnTo>
                <a:lnTo>
                  <a:pt x="18508" y="67011"/>
                </a:lnTo>
                <a:lnTo>
                  <a:pt x="63595" y="35118"/>
                </a:lnTo>
                <a:lnTo>
                  <a:pt x="129115" y="19412"/>
                </a:lnTo>
                <a:lnTo>
                  <a:pt x="173843" y="32235"/>
                </a:lnTo>
                <a:lnTo>
                  <a:pt x="172085" y="66812"/>
                </a:lnTo>
                <a:lnTo>
                  <a:pt x="124998" y="103591"/>
                </a:lnTo>
                <a:lnTo>
                  <a:pt x="63634" y="121309"/>
                </a:lnTo>
                <a:lnTo>
                  <a:pt x="30857" y="109493"/>
                </a:lnTo>
                <a:lnTo>
                  <a:pt x="49997" y="77092"/>
                </a:lnTo>
                <a:lnTo>
                  <a:pt x="108299" y="47503"/>
                </a:lnTo>
                <a:lnTo>
                  <a:pt x="167765" y="42487"/>
                </a:lnTo>
                <a:lnTo>
                  <a:pt x="192926" y="66794"/>
                </a:lnTo>
                <a:lnTo>
                  <a:pt x="169510" y="106630"/>
                </a:lnTo>
                <a:lnTo>
                  <a:pt x="112405" y="139328"/>
                </a:lnTo>
                <a:lnTo>
                  <a:pt x="60881" y="145230"/>
                </a:lnTo>
                <a:lnTo>
                  <a:pt x="51405" y="121271"/>
                </a:lnTo>
                <a:lnTo>
                  <a:pt x="91059" y="84796"/>
                </a:lnTo>
                <a:lnTo>
                  <a:pt x="153535" y="62169"/>
                </a:lnTo>
                <a:lnTo>
                  <a:pt x="199908" y="70065"/>
                </a:lnTo>
                <a:lnTo>
                  <a:pt x="203636" y="104537"/>
                </a:lnTo>
                <a:lnTo>
                  <a:pt x="162771" y="146071"/>
                </a:lnTo>
                <a:lnTo>
                  <a:pt x="104735" y="170246"/>
                </a:lnTo>
                <a:lnTo>
                  <a:pt x="70369" y="162060"/>
                </a:lnTo>
                <a:lnTo>
                  <a:pt x="84219" y="127876"/>
                </a:lnTo>
                <a:lnTo>
                  <a:pt x="137340" y="92262"/>
                </a:lnTo>
                <a:lnTo>
                  <a:pt x="195504" y="80884"/>
                </a:lnTo>
                <a:lnTo>
                  <a:pt x="224296" y="102274"/>
                </a:lnTo>
                <a:lnTo>
                  <a:pt x="207383" y="144291"/>
                </a:lnTo>
                <a:lnTo>
                  <a:pt x="155939" y="182859"/>
                </a:lnTo>
                <a:lnTo>
                  <a:pt x="105790" y="194259"/>
                </a:lnTo>
                <a:lnTo>
                  <a:pt x="92604" y="171525"/>
                </a:lnTo>
                <a:lnTo>
                  <a:pt x="126149" y="131092"/>
                </a:lnTo>
                <a:lnTo>
                  <a:pt x="184510" y="101931"/>
                </a:lnTo>
                <a:lnTo>
                  <a:pt x="231736" y="104766"/>
                </a:lnTo>
                <a:lnTo>
                  <a:pt x="240885" y="138541"/>
                </a:lnTo>
                <a:lnTo>
                  <a:pt x="206941" y="184120"/>
                </a:lnTo>
                <a:lnTo>
                  <a:pt x="153226" y="214338"/>
                </a:lnTo>
                <a:lnTo>
                  <a:pt x="117859" y="209923"/>
                </a:lnTo>
                <a:lnTo>
                  <a:pt x="126183" y="174540"/>
                </a:lnTo>
                <a:lnTo>
                  <a:pt x="173215" y="133510"/>
                </a:lnTo>
                <a:lnTo>
                  <a:pt x="229081" y="115966"/>
                </a:lnTo>
                <a:lnTo>
                  <a:pt x="261011" y="134073"/>
                </a:lnTo>
                <a:lnTo>
                  <a:pt x="250889" y="177551"/>
                </a:lnTo>
                <a:lnTo>
                  <a:pt x="205988" y="221329"/>
                </a:lnTo>
                <a:lnTo>
                  <a:pt x="158072" y="238032"/>
                </a:lnTo>
                <a:lnTo>
                  <a:pt x="141402" y="216913"/>
                </a:lnTo>
                <a:lnTo>
                  <a:pt x="168262" y="173213"/>
                </a:lnTo>
                <a:lnTo>
                  <a:pt x="221510" y="138016"/>
                </a:lnTo>
                <a:lnTo>
                  <a:pt x="268781" y="135742"/>
                </a:lnTo>
                <a:lnTo>
                  <a:pt x="283196" y="168242"/>
                </a:lnTo>
                <a:lnTo>
                  <a:pt x="256753" y="217088"/>
                </a:lnTo>
                <a:lnTo>
                  <a:pt x="208278" y="252831"/>
                </a:lnTo>
                <a:lnTo>
                  <a:pt x="172515" y="252262"/>
                </a:lnTo>
                <a:lnTo>
                  <a:pt x="175170" y="216286"/>
                </a:lnTo>
                <a:lnTo>
                  <a:pt x="215309" y="170542"/>
                </a:lnTo>
                <a:lnTo>
                  <a:pt x="267921" y="147132"/>
                </a:lnTo>
                <a:lnTo>
                  <a:pt x="302442" y="161645"/>
                </a:lnTo>
                <a:lnTo>
                  <a:pt x="299286" y="205842"/>
                </a:lnTo>
                <a:lnTo>
                  <a:pt x="261695" y="254080"/>
                </a:lnTo>
                <a:lnTo>
                  <a:pt x="216831" y="275800"/>
                </a:lnTo>
                <a:lnTo>
                  <a:pt x="196963" y="256657"/>
                </a:lnTo>
                <a:lnTo>
                  <a:pt x="216680" y="210439"/>
                </a:lnTo>
                <a:lnTo>
                  <a:pt x="263904" y="169809"/>
                </a:lnTo>
                <a:lnTo>
                  <a:pt x="310410" y="162463"/>
                </a:lnTo>
                <a:lnTo>
                  <a:pt x="329844" y="193134"/>
                </a:lnTo>
                <a:lnTo>
                  <a:pt x="311355" y="244409"/>
                </a:lnTo>
                <a:lnTo>
                  <a:pt x="268950" y="285066"/>
                </a:lnTo>
                <a:lnTo>
                  <a:pt x="233403" y="288354"/>
                </a:lnTo>
                <a:lnTo>
                  <a:pt x="230343" y="252399"/>
                </a:lnTo>
                <a:lnTo>
                  <a:pt x="262901" y="202724"/>
                </a:lnTo>
                <a:lnTo>
                  <a:pt x="311360" y="173849"/>
                </a:lnTo>
                <a:lnTo>
                  <a:pt x="347881" y="184521"/>
                </a:lnTo>
                <a:lnTo>
                  <a:pt x="351745" y="228679"/>
                </a:lnTo>
                <a:lnTo>
                  <a:pt x="322107" y="280553"/>
                </a:lnTo>
                <a:lnTo>
                  <a:pt x="281063" y="306918"/>
                </a:lnTo>
                <a:lnTo>
                  <a:pt x="258336" y="290078"/>
                </a:lnTo>
                <a:lnTo>
                  <a:pt x="270572" y="242132"/>
                </a:lnTo>
                <a:lnTo>
                  <a:pt x="310964" y="196765"/>
                </a:lnTo>
                <a:lnTo>
                  <a:pt x="355911" y="184474"/>
                </a:lnTo>
                <a:lnTo>
                  <a:pt x="380030" y="212789"/>
                </a:lnTo>
                <a:lnTo>
                  <a:pt x="369812" y="265616"/>
                </a:lnTo>
                <a:lnTo>
                  <a:pt x="334202" y="310492"/>
                </a:lnTo>
                <a:lnTo>
                  <a:pt x="299479" y="317580"/>
                </a:lnTo>
                <a:lnTo>
                  <a:pt x="290757" y="282262"/>
                </a:lnTo>
                <a:lnTo>
                  <a:pt x="315177" y="229506"/>
                </a:lnTo>
                <a:lnTo>
                  <a:pt x="358654" y="195660"/>
                </a:lnTo>
                <a:lnTo>
                  <a:pt x="396551" y="202307"/>
                </a:lnTo>
                <a:lnTo>
                  <a:pt x="407368" y="245671"/>
                </a:lnTo>
                <a:lnTo>
                  <a:pt x="386190" y="300293"/>
                </a:lnTo>
                <a:lnTo>
                  <a:pt x="349669" y="330853"/>
                </a:lnTo>
                <a:lnTo>
                  <a:pt x="324472" y="316605"/>
                </a:lnTo>
                <a:lnTo>
                  <a:pt x="329018" y="267751"/>
                </a:lnTo>
                <a:lnTo>
                  <a:pt x="361887" y="218422"/>
                </a:lnTo>
                <a:lnTo>
                  <a:pt x="404504" y="201396"/>
                </a:lnTo>
                <a:lnTo>
                  <a:pt x="432897" y="226871"/>
                </a:lnTo>
                <a:lnTo>
                  <a:pt x="431124" y="280347"/>
                </a:lnTo>
                <a:lnTo>
                  <a:pt x="402919" y="328674"/>
                </a:lnTo>
                <a:lnTo>
                  <a:pt x="369614" y="339440"/>
                </a:lnTo>
                <a:lnTo>
                  <a:pt x="355379" y="305364"/>
                </a:lnTo>
                <a:lnTo>
                  <a:pt x="371244" y="250429"/>
                </a:lnTo>
                <a:lnTo>
                  <a:pt x="408993" y="212191"/>
                </a:lnTo>
                <a:lnTo>
                  <a:pt x="447618" y="214700"/>
                </a:lnTo>
                <a:lnTo>
                  <a:pt x="465203" y="256529"/>
                </a:lnTo>
                <a:lnTo>
                  <a:pt x="452849" y="312964"/>
                </a:lnTo>
                <a:lnTo>
                  <a:pt x="421475" y="347195"/>
                </a:lnTo>
                <a:lnTo>
                  <a:pt x="394239" y="335782"/>
                </a:lnTo>
                <a:lnTo>
                  <a:pt x="391017" y="286856"/>
                </a:lnTo>
                <a:lnTo>
                  <a:pt x="415800" y="234410"/>
                </a:lnTo>
                <a:lnTo>
                  <a:pt x="455359" y="212940"/>
                </a:lnTo>
                <a:lnTo>
                  <a:pt x="487540" y="235140"/>
                </a:lnTo>
                <a:lnTo>
                  <a:pt x="494242" y="288350"/>
                </a:lnTo>
                <a:lnTo>
                  <a:pt x="473924" y="339300"/>
                </a:lnTo>
                <a:lnTo>
                  <a:pt x="442608" y="353561"/>
                </a:lnTo>
                <a:lnTo>
                  <a:pt x="423103" y="321309"/>
                </a:lnTo>
                <a:lnTo>
                  <a:pt x="430141" y="265136"/>
                </a:lnTo>
                <a:lnTo>
                  <a:pt x="461518" y="223159"/>
                </a:lnTo>
                <a:lnTo>
                  <a:pt x="500209" y="221488"/>
                </a:lnTo>
                <a:lnTo>
                  <a:pt x="524261" y="261065"/>
                </a:lnTo>
                <a:lnTo>
                  <a:pt x="520941" y="318348"/>
                </a:lnTo>
                <a:lnTo>
                  <a:pt x="495251" y="355664"/>
                </a:lnTo>
                <a:lnTo>
                  <a:pt x="466443" y="347282"/>
                </a:lnTo>
                <a:lnTo>
                  <a:pt x="455508" y="299122"/>
                </a:lnTo>
                <a:lnTo>
                  <a:pt x="471782" y="244455"/>
                </a:lnTo>
                <a:lnTo>
                  <a:pt x="507606" y="218909"/>
                </a:lnTo>
                <a:lnTo>
                  <a:pt x="543023" y="237454"/>
                </a:lnTo>
                <a:lnTo>
                  <a:pt x="558086" y="289487"/>
                </a:lnTo>
                <a:lnTo>
                  <a:pt x="546003" y="342190"/>
                </a:lnTo>
                <a:lnTo>
                  <a:pt x="517211" y="359700"/>
                </a:lnTo>
                <a:lnTo>
                  <a:pt x="492770" y="329825"/>
                </a:lnTo>
                <a:lnTo>
                  <a:pt x="490861" y="273374"/>
                </a:lnTo>
                <a:lnTo>
                  <a:pt x="515328" y="228378"/>
                </a:lnTo>
                <a:lnTo>
                  <a:pt x="553425" y="222554"/>
                </a:lnTo>
                <a:lnTo>
                  <a:pt x="583532" y="259203"/>
                </a:lnTo>
                <a:lnTo>
                  <a:pt x="589303" y="316353"/>
                </a:lnTo>
                <a:lnTo>
                  <a:pt x="569737" y="356117"/>
                </a:lnTo>
                <a:lnTo>
                  <a:pt x="539849" y="350908"/>
                </a:lnTo>
                <a:lnTo>
                  <a:pt x="521388" y="304338"/>
                </a:lnTo>
                <a:lnTo>
                  <a:pt x="528874" y="248387"/>
                </a:lnTo>
                <a:lnTo>
                  <a:pt x="560350" y="219201"/>
                </a:lnTo>
                <a:lnTo>
                  <a:pt x="598398" y="233774"/>
                </a:lnTo>
                <a:lnTo>
                  <a:pt x="621564" y="283739"/>
                </a:lnTo>
                <a:lnTo>
                  <a:pt x="617923" y="337292"/>
                </a:lnTo>
                <a:lnTo>
                  <a:pt x="592147" y="357753"/>
                </a:lnTo>
                <a:lnTo>
                  <a:pt x="563189" y="330765"/>
                </a:lnTo>
                <a:lnTo>
                  <a:pt x="552365" y="275004"/>
                </a:lnTo>
                <a:lnTo>
                  <a:pt x="569504" y="227757"/>
                </a:lnTo>
                <a:lnTo>
                  <a:pt x="606353" y="217881"/>
                </a:lnTo>
                <a:lnTo>
                  <a:pt x="642001" y="250974"/>
                </a:lnTo>
                <a:lnTo>
                  <a:pt x="656765" y="307013"/>
                </a:lnTo>
                <a:lnTo>
                  <a:pt x="643657" y="348544"/>
                </a:lnTo>
                <a:lnTo>
                  <a:pt x="613201" y="346599"/>
                </a:lnTo>
                <a:lnTo>
                  <a:pt x="587530" y="302415"/>
                </a:lnTo>
                <a:lnTo>
                  <a:pt x="586099" y="246136"/>
                </a:lnTo>
                <a:lnTo>
                  <a:pt x="612688" y="213811"/>
                </a:lnTo>
                <a:lnTo>
                  <a:pt x="652717" y="224161"/>
                </a:lnTo>
                <a:lnTo>
                  <a:pt x="683590" y="271204"/>
                </a:lnTo>
                <a:lnTo>
                  <a:pt x="688452" y="324692"/>
                </a:lnTo>
                <a:lnTo>
                  <a:pt x="666134" y="347754"/>
                </a:lnTo>
                <a:lnTo>
                  <a:pt x="633154" y="324115"/>
                </a:lnTo>
                <a:lnTo>
                  <a:pt x="613601" y="269996"/>
                </a:lnTo>
                <a:lnTo>
                  <a:pt x="623118" y="221308"/>
                </a:lnTo>
                <a:lnTo>
                  <a:pt x="658089" y="207548"/>
                </a:lnTo>
                <a:lnTo>
                  <a:pt x="698668" y="236519"/>
                </a:lnTo>
                <a:lnTo>
                  <a:pt x="722171" y="290489"/>
                </a:lnTo>
                <a:lnTo>
                  <a:pt x="715746" y="333076"/>
                </a:lnTo>
                <a:lnTo>
                  <a:pt x="685243" y="334428"/>
                </a:lnTo>
                <a:lnTo>
                  <a:pt x="652801" y="293386"/>
                </a:lnTo>
                <a:lnTo>
                  <a:pt x="642479" y="237743"/>
                </a:lnTo>
                <a:lnTo>
                  <a:pt x="663727" y="202831"/>
                </a:lnTo>
                <a:lnTo>
                  <a:pt x="705050" y="208782"/>
                </a:lnTo>
                <a:lnTo>
                  <a:pt x="743102" y="252098"/>
                </a:lnTo>
              </a:path>
            </a:pathLst>
          </a:custGeom>
          <a:noFill/>
          <a:ln w="11430">
            <a:solidFill>
              <a:srgbClr val="1BAF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Rounded Rectangle 58"/>
          <p:cNvSpPr/>
          <p:nvPr/>
        </p:nvSpPr>
        <p:spPr>
          <a:xfrm>
            <a:off x="11301985" y="5614416"/>
            <a:ext cx="256031" cy="155448"/>
          </a:xfrm>
          <a:prstGeom prst="roundRect">
            <a:avLst>
              <a:gd name="adj" fmla="val 30000"/>
            </a:avLst>
          </a:prstGeom>
          <a:solidFill>
            <a:srgbClr val="0CA3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65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OK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8677656" y="5614416"/>
            <a:ext cx="2578609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1">
                <a:solidFill>
                  <a:srgbClr val="0B0B0B"/>
                </a:solidFill>
                <a:latin typeface="맑은 고딕"/>
                <a:ea typeface="맑은 고딕"/>
                <a:cs typeface="맑은 고딕"/>
              </a:rPr>
              <a:t>300</a:t>
            </a:r>
          </a:p>
          <a:p>
            <a:pPr algn="l">
              <a:spcBef>
                <a:spcPts val="100"/>
              </a:spcBef>
            </a:pPr>
            <a:r>
              <a:rPr sz="750" b="0">
                <a:solidFill>
                  <a:srgbClr val="898781"/>
                </a:solidFill>
                <a:latin typeface="맑은 고딕"/>
                <a:ea typeface="맑은 고딕"/>
                <a:cs typeface="맑은 고딕"/>
              </a:rPr>
              <a:t>조밀 - 스캐너 한계</a:t>
            </a:r>
          </a:p>
        </p:txBody>
      </p:sp>
      <p:cxnSp>
        <p:nvCxnSpPr>
          <p:cNvPr id="61" name="Connector 60"/>
          <p:cNvCxnSpPr/>
          <p:nvPr/>
        </p:nvCxnSpPr>
        <p:spPr>
          <a:xfrm>
            <a:off x="548640" y="6236208"/>
            <a:ext cx="347472" cy="0"/>
          </a:xfrm>
          <a:prstGeom prst="line">
            <a:avLst/>
          </a:prstGeom>
          <a:ln w="25400">
            <a:solidFill>
              <a:srgbClr val="2A78D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2" name="TextBox 61"/>
          <p:cNvSpPr txBox="1"/>
          <p:nvPr/>
        </p:nvSpPr>
        <p:spPr>
          <a:xfrm>
            <a:off x="969264" y="6144768"/>
            <a:ext cx="2926080" cy="21945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00" b="0">
                <a:solidFill>
                  <a:srgbClr val="52514E"/>
                </a:solidFill>
                <a:latin typeface="맑은 고딕"/>
                <a:ea typeface="맑은 고딕"/>
                <a:cs typeface="맑은 고딕"/>
              </a:rPr>
              <a:t>용접 경로</a:t>
            </a:r>
          </a:p>
        </p:txBody>
      </p:sp>
      <p:cxnSp>
        <p:nvCxnSpPr>
          <p:cNvPr id="63" name="Connector 62"/>
          <p:cNvCxnSpPr/>
          <p:nvPr/>
        </p:nvCxnSpPr>
        <p:spPr>
          <a:xfrm>
            <a:off x="4114800" y="6236208"/>
            <a:ext cx="347472" cy="0"/>
          </a:xfrm>
          <a:prstGeom prst="line">
            <a:avLst/>
          </a:prstGeom>
          <a:ln w="17780">
            <a:solidFill>
              <a:srgbClr val="EB6834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4" name="TextBox 63"/>
          <p:cNvSpPr txBox="1"/>
          <p:nvPr/>
        </p:nvSpPr>
        <p:spPr>
          <a:xfrm>
            <a:off x="4535424" y="6144768"/>
            <a:ext cx="2926080" cy="21945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00" b="0">
                <a:solidFill>
                  <a:srgbClr val="52514E"/>
                </a:solidFill>
                <a:latin typeface="맑은 고딕"/>
                <a:ea typeface="맑은 고딕"/>
                <a:cs typeface="맑은 고딕"/>
              </a:rPr>
              <a:t>이동</a:t>
            </a:r>
          </a:p>
        </p:txBody>
      </p:sp>
      <p:cxnSp>
        <p:nvCxnSpPr>
          <p:cNvPr id="65" name="Connector 64"/>
          <p:cNvCxnSpPr/>
          <p:nvPr/>
        </p:nvCxnSpPr>
        <p:spPr>
          <a:xfrm>
            <a:off x="7680960" y="6236208"/>
            <a:ext cx="347472" cy="0"/>
          </a:xfrm>
          <a:prstGeom prst="line">
            <a:avLst/>
          </a:prstGeom>
          <a:ln w="15240">
            <a:solidFill>
              <a:srgbClr val="1BAF7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6" name="TextBox 65"/>
          <p:cNvSpPr txBox="1"/>
          <p:nvPr/>
        </p:nvSpPr>
        <p:spPr>
          <a:xfrm>
            <a:off x="8101584" y="6144768"/>
            <a:ext cx="2926080" cy="21945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00" b="0">
                <a:solidFill>
                  <a:srgbClr val="52514E"/>
                </a:solidFill>
                <a:latin typeface="맑은 고딕"/>
                <a:ea typeface="맑은 고딕"/>
                <a:cs typeface="맑은 고딕"/>
              </a:rPr>
              <a:t>와블 궤적 (좌우로 흔들리는 실제 경로)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9F9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0CA3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292608"/>
            <a:ext cx="11155680" cy="11887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1">
                <a:solidFill>
                  <a:srgbClr val="0CA30C"/>
                </a:solidFill>
                <a:latin typeface="맑은 고딕"/>
                <a:ea typeface="맑은 고딕"/>
                <a:cs typeface="맑은 고딕"/>
              </a:rPr>
              <a:t>체크리스트</a:t>
            </a:r>
          </a:p>
          <a:p>
            <a:pPr algn="l"/>
            <a:r>
              <a:rPr sz="2600" b="1">
                <a:solidFill>
                  <a:srgbClr val="0B0B0B"/>
                </a:solidFill>
                <a:latin typeface="맑은 고딕"/>
                <a:ea typeface="맑은 고딕"/>
                <a:cs typeface="맑은 고딕"/>
              </a:rPr>
              <a:t>작업 전 체크리스트</a:t>
            </a:r>
          </a:p>
          <a:p>
            <a:pPr algn="l">
              <a:spcBef>
                <a:spcPts val="500"/>
              </a:spcBef>
            </a:pPr>
            <a:r>
              <a:rPr sz="1250" b="0">
                <a:solidFill>
                  <a:srgbClr val="52514E"/>
                </a:solidFill>
                <a:latin typeface="맑은 고딕"/>
                <a:ea typeface="맑은 고딕"/>
                <a:cs typeface="맑은 고딕"/>
              </a:rPr>
              <a:t>Arc(원호)가 들어간 레시피를 저장하기 전에 확인하십시오.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48640" y="1554480"/>
            <a:ext cx="11247120" cy="3886200"/>
          </a:xfrm>
          <a:prstGeom prst="roundRect">
            <a:avLst>
              <a:gd name="adj" fmla="val 3000"/>
            </a:avLst>
          </a:prstGeom>
          <a:solidFill>
            <a:srgbClr val="FCFCFB"/>
          </a:solidFill>
          <a:ln w="22225">
            <a:solidFill>
              <a:srgbClr val="0CA30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960120" y="1828800"/>
            <a:ext cx="201168" cy="201168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15875">
            <a:solidFill>
              <a:srgbClr val="0CA30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289304" y="1801368"/>
            <a:ext cx="1024128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0">
                <a:solidFill>
                  <a:srgbClr val="0B0B0B"/>
                </a:solidFill>
                <a:latin typeface="맑은 고딕"/>
                <a:ea typeface="맑은 고딕"/>
                <a:cs typeface="맑은 고딕"/>
              </a:rPr>
              <a:t>레시피에 Arc(원호) 객체가 있는지 확인했다.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960120" y="2286000"/>
            <a:ext cx="201168" cy="201168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15875">
            <a:solidFill>
              <a:srgbClr val="0CA30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289304" y="2258568"/>
            <a:ext cx="1024128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0">
                <a:solidFill>
                  <a:srgbClr val="0B0B0B"/>
                </a:solidFill>
                <a:latin typeface="맑은 고딕"/>
                <a:ea typeface="맑은 고딕"/>
                <a:cs typeface="맑은 고딕"/>
              </a:rPr>
              <a:t>Scanner Parameter &gt; Ramping 에서 Arc Ramping Interval(mm) 값을 확인했다.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960120" y="2743200"/>
            <a:ext cx="201168" cy="201168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15875">
            <a:solidFill>
              <a:srgbClr val="0CA30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1289304" y="2715768"/>
            <a:ext cx="1024128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0">
                <a:solidFill>
                  <a:srgbClr val="0B0B0B"/>
                </a:solidFill>
                <a:latin typeface="맑은 고딕"/>
                <a:ea typeface="맑은 고딕"/>
                <a:cs typeface="맑은 고딕"/>
              </a:rPr>
              <a:t>램핑을 쓰지 않는다면 Start Distance = 0, End Distance = 0 으로 두었다.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960120" y="3200400"/>
            <a:ext cx="201168" cy="201168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15875">
            <a:solidFill>
              <a:srgbClr val="0CA30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289304" y="3172968"/>
            <a:ext cx="1024128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0">
                <a:solidFill>
                  <a:srgbClr val="0B0B0B"/>
                </a:solidFill>
                <a:latin typeface="맑은 고딕"/>
                <a:ea typeface="맑은 고딕"/>
                <a:cs typeface="맑은 고딕"/>
              </a:rPr>
              <a:t>램핑을 쓴다면 Arc Ramping Interval 을 0.1 로 넣었다.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960120" y="3657600"/>
            <a:ext cx="201168" cy="201168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15875">
            <a:solidFill>
              <a:srgbClr val="0CA30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1289304" y="3630168"/>
            <a:ext cx="1024128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0">
                <a:solidFill>
                  <a:srgbClr val="0B0B0B"/>
                </a:solidFill>
                <a:latin typeface="맑은 고딕"/>
                <a:ea typeface="맑은 고딕"/>
                <a:cs typeface="맑은 고딕"/>
              </a:rPr>
              <a:t>램핑을 쓴다면 Start + End 합이 Arc 의 Length[mm] 의 절반 이하인지 확인했다.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960120" y="4114800"/>
            <a:ext cx="201168" cy="201168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15875">
            <a:solidFill>
              <a:srgbClr val="0CA30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1289304" y="4087368"/>
            <a:ext cx="1024128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0">
                <a:solidFill>
                  <a:srgbClr val="0B0B0B"/>
                </a:solidFill>
                <a:latin typeface="맑은 고딕"/>
                <a:ea typeface="맑은 고딕"/>
                <a:cs typeface="맑은 고딕"/>
              </a:rPr>
              <a:t>사용하는 모든 Parameter ID 에 대해 위 항목을 확인했다.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960120" y="4572000"/>
            <a:ext cx="201168" cy="201168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15875">
            <a:solidFill>
              <a:srgbClr val="0CA30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1289304" y="4544568"/>
            <a:ext cx="1024128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0">
                <a:solidFill>
                  <a:srgbClr val="0B0B0B"/>
                </a:solidFill>
                <a:latin typeface="맑은 고딕"/>
                <a:ea typeface="맑은 고딕"/>
                <a:cs typeface="맑은 고딕"/>
              </a:rPr>
              <a:t>변경 후 레시피를 저장했다.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960120" y="5029200"/>
            <a:ext cx="201168" cy="201168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15875">
            <a:solidFill>
              <a:srgbClr val="0CA30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1289304" y="5001768"/>
            <a:ext cx="1024128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0">
                <a:solidFill>
                  <a:srgbClr val="0B0B0B"/>
                </a:solidFill>
                <a:latin typeface="맑은 고딕"/>
                <a:ea typeface="맑은 고딕"/>
                <a:cs typeface="맑은 고딕"/>
              </a:rPr>
              <a:t>저장 후 레시피를 다시 불러와 값이 유지되는지 확인했다.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48640" y="5623560"/>
            <a:ext cx="11247120" cy="868680"/>
          </a:xfrm>
          <a:prstGeom prst="roundRect">
            <a:avLst>
              <a:gd name="adj" fmla="val 3000"/>
            </a:avLst>
          </a:prstGeom>
          <a:solidFill>
            <a:srgbClr val="ECF4FE"/>
          </a:solidFill>
          <a:ln w="19050">
            <a:solidFill>
              <a:srgbClr val="2A78D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868680" y="5779008"/>
            <a:ext cx="1069848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>
                <a:solidFill>
                  <a:srgbClr val="0B0B0B"/>
                </a:solidFill>
                <a:latin typeface="맑은 고딕"/>
                <a:ea typeface="맑은 고딕"/>
                <a:cs typeface="맑은 고딕"/>
              </a:rPr>
              <a:t>Parameter ID 를 여러 개 쓰는 레시피는 ID 마다 값이 따로입니다. 하나만 고치고 넘어가면 다른 ID 에서 같은 현상이 재발합니다.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9F9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D03B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292608"/>
            <a:ext cx="11155680" cy="11887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1">
                <a:solidFill>
                  <a:srgbClr val="D03B3B"/>
                </a:solidFill>
                <a:latin typeface="맑은 고딕"/>
                <a:ea typeface="맑은 고딕"/>
                <a:cs typeface="맑은 고딕"/>
              </a:rPr>
              <a:t>대응</a:t>
            </a:r>
          </a:p>
          <a:p>
            <a:pPr algn="l"/>
            <a:r>
              <a:rPr sz="2600" b="1">
                <a:solidFill>
                  <a:srgbClr val="0B0B0B"/>
                </a:solidFill>
                <a:latin typeface="맑은 고딕"/>
                <a:ea typeface="맑은 고딕"/>
                <a:cs typeface="맑은 고딕"/>
              </a:rPr>
              <a:t>이상이 발생하면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48640" y="1600200"/>
            <a:ext cx="11247120" cy="868680"/>
          </a:xfrm>
          <a:prstGeom prst="roundRect">
            <a:avLst>
              <a:gd name="adj" fmla="val 3000"/>
            </a:avLst>
          </a:prstGeom>
          <a:solidFill>
            <a:srgbClr val="FCFCFB"/>
          </a:solidFill>
          <a:ln w="19050">
            <a:solidFill>
              <a:srgbClr val="D03B3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822960" y="1874520"/>
            <a:ext cx="365760" cy="310896"/>
          </a:xfrm>
          <a:prstGeom prst="roundRect">
            <a:avLst>
              <a:gd name="adj" fmla="val 30000"/>
            </a:avLst>
          </a:prstGeom>
          <a:solidFill>
            <a:srgbClr val="D03B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4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 1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417320" y="1746504"/>
            <a:ext cx="219456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600" b="1">
                <a:solidFill>
                  <a:srgbClr val="0B0B0B"/>
                </a:solidFill>
                <a:latin typeface="맑은 고딕"/>
                <a:ea typeface="맑은 고딕"/>
                <a:cs typeface="맑은 고딕"/>
              </a:rPr>
              <a:t>즉시 정지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749039" y="1828800"/>
            <a:ext cx="77724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50" b="0">
                <a:solidFill>
                  <a:srgbClr val="52514E"/>
                </a:solidFill>
                <a:latin typeface="맑은 고딕"/>
                <a:ea typeface="맑은 고딕"/>
                <a:cs typeface="맑은 고딕"/>
              </a:rPr>
              <a:t>설비를 정지하고 레이저 출사를 차단합니다. 소재 손상 범위를 확인합니다.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2624328"/>
            <a:ext cx="11247120" cy="868680"/>
          </a:xfrm>
          <a:prstGeom prst="roundRect">
            <a:avLst>
              <a:gd name="adj" fmla="val 3000"/>
            </a:avLst>
          </a:prstGeom>
          <a:solidFill>
            <a:srgbClr val="FCFCFB"/>
          </a:solidFill>
          <a:ln w="19050">
            <a:solidFill>
              <a:srgbClr val="FAB21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822960" y="2898648"/>
            <a:ext cx="365760" cy="310896"/>
          </a:xfrm>
          <a:prstGeom prst="roundRect">
            <a:avLst>
              <a:gd name="adj" fmla="val 30000"/>
            </a:avLst>
          </a:prstGeom>
          <a:solidFill>
            <a:srgbClr val="FAB21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4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 2 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417320" y="2770632"/>
            <a:ext cx="219456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600" b="1">
                <a:solidFill>
                  <a:srgbClr val="0B0B0B"/>
                </a:solidFill>
                <a:latin typeface="맑은 고딕"/>
                <a:ea typeface="맑은 고딕"/>
                <a:cs typeface="맑은 고딕"/>
              </a:rPr>
              <a:t>설정 확인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749039" y="2852928"/>
            <a:ext cx="77724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50" b="0">
                <a:solidFill>
                  <a:srgbClr val="52514E"/>
                </a:solidFill>
                <a:latin typeface="맑은 고딕"/>
                <a:ea typeface="맑은 고딕"/>
                <a:cs typeface="맑은 고딕"/>
              </a:rPr>
              <a:t>해당 레시피의 Arc Ramping Interval(mm) 값을 확인합니다. 0 이면 이번 건과 동일한 원인입니다.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3648456"/>
            <a:ext cx="11247120" cy="868680"/>
          </a:xfrm>
          <a:prstGeom prst="roundRect">
            <a:avLst>
              <a:gd name="adj" fmla="val 3000"/>
            </a:avLst>
          </a:prstGeom>
          <a:solidFill>
            <a:srgbClr val="FCFCFB"/>
          </a:solidFill>
          <a:ln w="19050">
            <a:solidFill>
              <a:srgbClr val="2A78D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ounded Rectangle 13"/>
          <p:cNvSpPr/>
          <p:nvPr/>
        </p:nvSpPr>
        <p:spPr>
          <a:xfrm>
            <a:off x="822960" y="3922776"/>
            <a:ext cx="365760" cy="310896"/>
          </a:xfrm>
          <a:prstGeom prst="roundRect">
            <a:avLst>
              <a:gd name="adj" fmla="val 30000"/>
            </a:avLst>
          </a:prstGeom>
          <a:solidFill>
            <a:srgbClr val="2A78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4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 3 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417320" y="3794760"/>
            <a:ext cx="219456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600" b="1">
                <a:solidFill>
                  <a:srgbClr val="0B0B0B"/>
                </a:solidFill>
                <a:latin typeface="맑은 고딕"/>
                <a:ea typeface="맑은 고딕"/>
                <a:cs typeface="맑은 고딕"/>
              </a:rPr>
              <a:t>값 수정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749039" y="3877056"/>
            <a:ext cx="77724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50" b="0">
                <a:solidFill>
                  <a:srgbClr val="52514E"/>
                </a:solidFill>
                <a:latin typeface="맑은 고딕"/>
                <a:ea typeface="맑은 고딕"/>
                <a:cs typeface="맑은 고딕"/>
              </a:rPr>
              <a:t>3쪽의 A 또는 B 중 하나를 적용하고 저장합니다.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4672584"/>
            <a:ext cx="11247120" cy="868680"/>
          </a:xfrm>
          <a:prstGeom prst="roundRect">
            <a:avLst>
              <a:gd name="adj" fmla="val 3000"/>
            </a:avLst>
          </a:prstGeom>
          <a:solidFill>
            <a:srgbClr val="FCFCFB"/>
          </a:solidFill>
          <a:ln w="19050">
            <a:solidFill>
              <a:srgbClr val="0CA30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ounded Rectangle 17"/>
          <p:cNvSpPr/>
          <p:nvPr/>
        </p:nvSpPr>
        <p:spPr>
          <a:xfrm>
            <a:off x="822960" y="4946904"/>
            <a:ext cx="365760" cy="310896"/>
          </a:xfrm>
          <a:prstGeom prst="roundRect">
            <a:avLst>
              <a:gd name="adj" fmla="val 30000"/>
            </a:avLst>
          </a:prstGeom>
          <a:solidFill>
            <a:srgbClr val="0CA3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4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 4 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417320" y="4818888"/>
            <a:ext cx="219456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600" b="1">
                <a:solidFill>
                  <a:srgbClr val="0B0B0B"/>
                </a:solidFill>
                <a:latin typeface="맑은 고딕"/>
                <a:ea typeface="맑은 고딕"/>
                <a:cs typeface="맑은 고딕"/>
              </a:rPr>
              <a:t>재확인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749039" y="4901184"/>
            <a:ext cx="77724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50" b="0">
                <a:solidFill>
                  <a:srgbClr val="52514E"/>
                </a:solidFill>
                <a:latin typeface="맑은 고딕"/>
                <a:ea typeface="맑은 고딕"/>
                <a:cs typeface="맑은 고딕"/>
              </a:rPr>
              <a:t>저장 후 레시피를 다시 불러오고, 수동 출사로 경로를 먼저 확인합니다.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5806440"/>
            <a:ext cx="11247120" cy="685800"/>
          </a:xfrm>
          <a:prstGeom prst="roundRect">
            <a:avLst>
              <a:gd name="adj" fmla="val 3000"/>
            </a:avLst>
          </a:prstGeom>
          <a:solidFill>
            <a:srgbClr val="F9F9F7"/>
          </a:solidFill>
          <a:ln w="12700">
            <a:solidFill>
              <a:srgbClr val="E1E0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868680" y="5943600"/>
            <a:ext cx="1069848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50" b="0">
                <a:solidFill>
                  <a:srgbClr val="52514E"/>
                </a:solidFill>
                <a:latin typeface="맑은 고딕"/>
                <a:ea typeface="맑은 고딕"/>
                <a:cs typeface="맑은 고딕"/>
              </a:rPr>
              <a:t>재현되거나 원인이 다르다고 판단되면 설비 담당자에게 로그와 함께 문의하십시오. (레시피명 · 발생 시각 · Parameter ID)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