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82" r:id="rId33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42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29768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874519"/>
            <a:ext cx="10149840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9EC5F4"/>
                </a:solidFill>
                <a:latin typeface="맑은 고딕"/>
                <a:ea typeface="맑은 고딕"/>
                <a:cs typeface="맑은 고딕"/>
              </a:rPr>
              <a:t>PTOP 용접 설비</a:t>
            </a:r>
          </a:p>
          <a:p>
            <a:pPr algn="l">
              <a:spcBef>
                <a:spcPts val="1000"/>
              </a:spcBef>
            </a:pPr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레시피 화면 사용 설명서</a:t>
            </a:r>
          </a:p>
          <a:p>
            <a:pPr algn="l">
              <a:spcBef>
                <a:spcPts val="800"/>
              </a:spcBef>
            </a:pPr>
            <a:r>
              <a:rPr sz="1700" b="0">
                <a:solidFill>
                  <a:srgbClr val="CDE2FB"/>
                </a:solidFill>
                <a:latin typeface="맑은 고딕"/>
                <a:ea typeface="맑은 고딕"/>
                <a:cs typeface="맑은 고딕"/>
              </a:rPr>
              <a:t>그리기 · 값 설정 · 저장 · 확인까지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663440"/>
            <a:ext cx="101498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B7D3F6"/>
                </a:solidFill>
                <a:latin typeface="맑은 고딕"/>
                <a:ea typeface="맑은 고딕"/>
                <a:cs typeface="맑은 고딕"/>
              </a:rPr>
              <a:t>2026-09-07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86B6EF"/>
                </a:solidFill>
                <a:latin typeface="맑은 고딕"/>
                <a:ea typeface="맑은 고딕"/>
                <a:cs typeface="맑은 고딕"/>
              </a:rPr>
              <a:t>레이저를 처음 다루시는 분도 순서대로 읽으면 됩니다.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86B6EF"/>
                </a:solidFill>
                <a:latin typeface="맑은 고딕"/>
                <a:ea typeface="맑은 고딕"/>
                <a:cs typeface="맑은 고딕"/>
              </a:rPr>
              <a:t>3~5쪽은 기초 개념입니다. 이미 아시면 6쪽부터 보십시오.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안내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이 자료 보는 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137160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3 - 5 쪽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15544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기초 개념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627632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레이저 용접이 어떻게 이뤄지는지. 처음이시면 여기부터.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267712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2450592"/>
            <a:ext cx="137160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6 - 7 쪽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35915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화면과 작업 순서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20640" y="2432304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레시피 화면 구성과 작업 순서 6단계.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072384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77240" y="3255264"/>
            <a:ext cx="1371600" cy="310896"/>
          </a:xfrm>
          <a:prstGeom prst="roundRect">
            <a:avLst>
              <a:gd name="adj" fmla="val 30000"/>
            </a:avLst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8 - 17 쪽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163824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그리기 도구 8종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3236976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무엇을 그릴 수 있고, 각각 어떤 값이 먹히는지.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877056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" y="4059936"/>
            <a:ext cx="1371600" cy="310896"/>
          </a:xfrm>
          <a:prstGeom prst="roundRect">
            <a:avLst>
              <a:gd name="adj" fmla="val 30000"/>
            </a:avLst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18 - 24 쪽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3968496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항목 사전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4041648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Scanner Parameter 창의 모든 항목 뜻과 크게/작게 효과.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81728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77240" y="4864608"/>
            <a:ext cx="137160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24 쪽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4773168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원호 필독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20640" y="484632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잘못 설정하면 소재를 태웁니다. 원호를 쓰면 반드시.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" y="5669280"/>
            <a:ext cx="137160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25 - 27 쪽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86000" y="55778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실수 모음 · 체크리스트 · 이상 대응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650992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저장이 안 될 때, 값이 안 먹을 때.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6309360"/>
            <a:ext cx="11247120" cy="457200"/>
          </a:xfrm>
          <a:prstGeom prst="roundRect">
            <a:avLst>
              <a:gd name="adj" fmla="val 3000"/>
            </a:avLst>
          </a:prstGeom>
          <a:solidFill>
            <a:srgbClr val="F9F9F7"/>
          </a:solidFill>
          <a:ln w="1270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6391656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화면에 보이는 항목 이름을 그대로 썼습니다. 화면과 자료를 나란히 놓고 보십시오.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기초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기초 ① 스캐너 용접이란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설비는 소재를 움직이지 않습니다. 거울 두 장을 돌려서 빛의 방향만 바꿉니다.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303520" cy="37764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975618" y="4655058"/>
            <a:ext cx="31461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132926" y="4497705"/>
            <a:ext cx="0" cy="31470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863255" y="2092452"/>
            <a:ext cx="1033736" cy="584454"/>
          </a:xfrm>
          <a:prstGeom prst="roundRect">
            <a:avLst>
              <a:gd name="adj" fmla="val 15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700" b="1">
                <a:solidFill>
                  <a:srgbClr val="FFFFFF"/>
                </a:solidFill>
              </a:rPr>
              <a:t>레이저
발진기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96992" y="2384679"/>
            <a:ext cx="1528133" cy="0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245345" y="2204847"/>
            <a:ext cx="359560" cy="359664"/>
          </a:xfrm>
          <a:prstGeom prst="line">
            <a:avLst/>
          </a:prstGeom>
          <a:ln w="31750">
            <a:solidFill>
              <a:srgbClr val="0B0B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5345" y="191262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미러 1 (X)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425125" y="2384679"/>
            <a:ext cx="0" cy="1416177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245345" y="3621024"/>
            <a:ext cx="359560" cy="359664"/>
          </a:xfrm>
          <a:prstGeom prst="line">
            <a:avLst/>
          </a:prstGeom>
          <a:ln w="31750">
            <a:solidFill>
              <a:srgbClr val="0B0B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94795" y="3621024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미러 2 (Y)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425125" y="3800856"/>
            <a:ext cx="1078682" cy="62941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919521" y="3800856"/>
            <a:ext cx="1033737" cy="0"/>
          </a:xfrm>
          <a:prstGeom prst="line">
            <a:avLst/>
          </a:prstGeom>
          <a:ln w="19050">
            <a:solidFill>
              <a:srgbClr val="8987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19521" y="348615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렌즈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96992" y="4475226"/>
            <a:ext cx="3370881" cy="359664"/>
          </a:xfrm>
          <a:prstGeom prst="rect">
            <a:avLst/>
          </a:prstGeom>
          <a:solidFill>
            <a:srgbClr val="E1E0D9"/>
          </a:solidFill>
          <a:ln w="9525">
            <a:solidFill>
              <a:srgbClr val="8987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986882" y="454266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소재 (용접면)</a:t>
            </a:r>
          </a:p>
        </p:txBody>
      </p:sp>
      <p:sp>
        <p:nvSpPr>
          <p:cNvPr id="20" name="Oval 19"/>
          <p:cNvSpPr/>
          <p:nvPr/>
        </p:nvSpPr>
        <p:spPr>
          <a:xfrm>
            <a:off x="4436389" y="4362831"/>
            <a:ext cx="134836" cy="134874"/>
          </a:xfrm>
          <a:prstGeom prst="ellipse">
            <a:avLst/>
          </a:prstGeom>
          <a:solidFill>
            <a:srgbClr val="D03B3B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263640" y="1600200"/>
            <a:ext cx="329184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1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6560" y="1581912"/>
            <a:ext cx="49377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레이저 발진기가 빛을 만듭니다.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출력(W)을 여기서 정합니다.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2514600"/>
            <a:ext cx="329184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6560" y="2496312"/>
            <a:ext cx="49377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거울 두 장이 X · Y 방향을 담당합니다.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거울이 기울면 빛이 닿는 위치가 바뀝니다.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3429000"/>
            <a:ext cx="329184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3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6560" y="3410712"/>
            <a:ext cx="49377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렌즈가 빛을 한 점에 모읍니다.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 점이 소재에 닿아 녹입니다.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4343400"/>
            <a:ext cx="329184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4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6560" y="4325112"/>
            <a:ext cx="49377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거울은 아주 빠르지만 무게가 있습니다.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명령보다 조금 늦게 따라옵니다. -&gt; Delay 항목이 필요한 이유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기초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기초 ② 이동(점프)과 용접(마크)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레시피에 그린 선은 '용접할 곳'이고, 그 사이는 '그냥 이동'입니다.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303520" cy="37764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975618" y="4655058"/>
            <a:ext cx="31461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132926" y="4497705"/>
            <a:ext cx="0" cy="31470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35178" y="4520184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132926" y="4115562"/>
            <a:ext cx="764066" cy="539496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896992" y="3126486"/>
            <a:ext cx="1348353" cy="98907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245345" y="3126486"/>
            <a:ext cx="898901" cy="80924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4144246" y="2766822"/>
            <a:ext cx="1033737" cy="1168908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838563" y="4057116"/>
            <a:ext cx="116858" cy="116891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186916" y="3068040"/>
            <a:ext cx="116857" cy="116891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085818" y="3877284"/>
            <a:ext cx="116857" cy="116891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119555" y="2708376"/>
            <a:ext cx="116857" cy="116891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717212" y="443026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50" b="1">
                <a:solidFill>
                  <a:srgbClr val="EB6834"/>
                </a:solidFill>
                <a:latin typeface="맑은 고딕"/>
                <a:ea typeface="맑은 고딕"/>
                <a:cs typeface="맑은 고딕"/>
              </a:rPr>
              <a:t>① 이동(점프)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11608" y="335127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5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② 용접(마크)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35235" y="3621024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50" b="1">
                <a:solidFill>
                  <a:srgbClr val="EB6834"/>
                </a:solidFill>
                <a:latin typeface="맑은 고딕"/>
                <a:ea typeface="맑은 고딕"/>
                <a:cs typeface="맑은 고딕"/>
              </a:rPr>
              <a:t>③ 다시 이동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263640" y="1554480"/>
          <a:ext cx="553211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988"/>
                <a:gridCol w="2161977"/>
                <a:gridCol w="763051"/>
                <a:gridCol w="1526102"/>
              </a:tblGrid>
              <a:tr h="329184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구분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무엇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레이저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속도 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점프 (이동)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다음 용접 위치로 옮겨가는 구간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꺼짐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Jump Speed(mm/s)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마크 (용접)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실제로 녹이는 구간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켜짐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 Speed(mm/s)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6263640" y="3063240"/>
            <a:ext cx="5532120" cy="219456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3246120"/>
            <a:ext cx="498348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왜 중요한가</a:t>
            </a:r>
          </a:p>
          <a:p>
            <a:pPr algn="l">
              <a:spcBef>
                <a:spcPts val="500"/>
              </a:spcBef>
            </a:pPr>
            <a:r>
              <a:rPr sz="12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점프 구간에서 레이저가 켜지면 용접하면 안 되는 곳을 태웁니다.</a:t>
            </a:r>
          </a:p>
          <a:p>
            <a:pPr algn="l">
              <a:spcBef>
                <a:spcPts val="5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 켜지고 꺼지는 시점을 미세 조정하는 값이 Laser On Delay / Laser Off Delay 입니다. (20쪽)</a:t>
            </a:r>
          </a:p>
          <a:p>
            <a:pPr algn="l">
              <a:spcBef>
                <a:spcPts val="5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원점(0,0)은 스캐너의 기준 위치입니다. 작업이 끝나면 여기로 돌아옵니다.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기초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기초 ③ 속도 · 파워 · 흔들기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비드(용접 자국)의 폭과 깊이를 정하는 세 가지입니다.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4937760" cy="35204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946171" y="4530090"/>
            <a:ext cx="2929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092630" y="4383405"/>
            <a:ext cx="0" cy="2933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720311" y="2518410"/>
            <a:ext cx="2971025" cy="0"/>
          </a:xfrm>
          <a:prstGeom prst="line">
            <a:avLst/>
          </a:prstGeom>
          <a:ln w="20320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720311" y="3440430"/>
            <a:ext cx="2971025" cy="0"/>
          </a:xfrm>
          <a:prstGeom prst="line">
            <a:avLst/>
          </a:prstGeom>
          <a:ln w="40640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720311" y="4362450"/>
            <a:ext cx="2971025" cy="0"/>
          </a:xfrm>
          <a:prstGeom prst="line">
            <a:avLst/>
          </a:prstGeom>
          <a:ln w="66040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9712" y="235077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빠름 / 저출력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9712" y="327279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712" y="419481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느림 / 고출력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20311" y="473964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속도를 낮추거나 파워를 올리면 비드가 넓고 깊어집니다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166360"/>
            <a:ext cx="4937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속도 · 파워에 따른 비드 변화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0" y="1600200"/>
            <a:ext cx="5852160" cy="10058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1719072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속도   Mark Speed(mm/s)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느릴수록 한 곳에 오래 머물러 깊어집니다.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0" y="2788920"/>
            <a:ext cx="5852160" cy="10058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17920" y="2907792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파워   Laser Power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높을수록 깊고 넓어집니다.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0" y="3977640"/>
            <a:ext cx="5852160" cy="10058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17920" y="4096512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흔들기   Wobbel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좌우로 흔들어 폭을 넓힙니다. 깊이는 얕아집니다.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0" y="5257800"/>
            <a:ext cx="5852160" cy="91440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17920" y="5413248"/>
            <a:ext cx="53035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세 가지는 서로 영향을 줍니다. 하나만 크게 바꾸지 말고 조금씩 조정하십시오.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레시피 화면 구성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화면은 크게 세 구역입니다.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3657600" cy="38404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4672" y="1691640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①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1719072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캔버스 (가운데)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31720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용접할 형상을 그리는 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990088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왼쪽 툴바에서 도구를 고르고 그립니다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648456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그린 객체를 클릭하면 속성이 나옵니다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463040"/>
            <a:ext cx="3657600" cy="38404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5152" y="1691640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②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38928" y="1719072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객체 속성 (선택한 도형)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331720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Geometry - 위치 · 반지름 · 각도 · Length[mm]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990088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Pen &gt; Parameter ID - 어떤 설정을 쓸지 지정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648456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Enable Mark - 끄면 이 객체는 용접 제외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1463040"/>
            <a:ext cx="3657600" cy="38404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485632" y="1691640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③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9408" y="1719072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Scanner Parameter (설정값)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2331720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Parameter ID 별로 값이 따로 저장됩니다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2990088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Speed / Laser / Delay / Wobbel / Ramping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3648456"/>
            <a:ext cx="310896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18~21쪽에 항목별 설명이 있습니다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86400"/>
            <a:ext cx="11247120" cy="105156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66928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가장 많이 하는 실수</a:t>
            </a:r>
          </a:p>
          <a:p>
            <a:pPr algn="l">
              <a:spcBef>
                <a:spcPts val="300"/>
              </a:spcBef>
            </a:pPr>
            <a:r>
              <a:rPr sz="12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Parameter ID 를 여러 개 쓰면 ID 마다 값이 따로입니다. ID 1 만 고치고 ID 2 를 그대로 두면, ID 2 를 쓰는 객체는 예전 값으로 용접됩니다.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순서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작업 순서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 순서대로만 하시면 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1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536192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Manual 로 전환하고 Engineer 권한으로 로그인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609344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Auto 상태이거나 권한이 낮으면 값이 저장되지 않습니다. (24쪽)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267712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2450592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340864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레시피 목록에서 작업할 레시피를 선택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2414016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선택한 레시피와 현재 활성 레시피가 같아야 저장됩니다.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072384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77240" y="3255264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45536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캔버스에 형상을 그린다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0" y="3218688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도구는 8종. 무엇을 쓸지는 8~24쪽 참조.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877056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" y="4059936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4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950208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객체를 클릭해 Parameter ID 를 지정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0" y="4023360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같은 조건으로 용접할 객체끼리 같은 ID 를 줍니다.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81728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77240" y="4864608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5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4754880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Scanner Parameter 에서 그 ID 의 값을 설정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828032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속도 · 파워 · Delay · 필요하면 Wobbel / Ramping.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11247120" cy="676656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" y="5669280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6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25880" y="5559552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저장하고, 다시 불러와 값이 남았는지 확인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7920" y="5632704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저장 직후 화면만 보지 마시고 반드시 재로드해 확인하십시오.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6309360"/>
            <a:ext cx="11247120" cy="45720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1587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6391656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값을 바꾸기 전에 현재 값을 메모해 두십시오. 되돌릴 때 필요합니다.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도구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그릴 수 있는 도구 8종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레시피에서 그린 것 중 아래 8종만 실제로 용접됩니다.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749614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823657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18855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823657" y="2514600"/>
            <a:ext cx="550035" cy="31840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373692" y="1856558"/>
            <a:ext cx="1311621" cy="65804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346190" y="2487004"/>
            <a:ext cx="55004" cy="55191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657812" y="1828963"/>
            <a:ext cx="55003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1. Line / PolyLine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직선 · Line, PolyLine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27832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3428806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502849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98047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3502849" y="2217420"/>
            <a:ext cx="1311621" cy="61558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751005" y="2153738"/>
            <a:ext cx="126931" cy="127363"/>
          </a:xfrm>
          <a:prstGeom prst="ellipse">
            <a:avLst/>
          </a:prstGeom>
          <a:noFill/>
          <a:ln w="2794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786969" y="2189824"/>
            <a:ext cx="55003" cy="55191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27832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2. Dot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점 · Dot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07024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6107998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182041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277239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6182041" y="2256486"/>
            <a:ext cx="808258" cy="57652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6990299" y="2256486"/>
            <a:ext cx="542298" cy="279341"/>
          </a:xfrm>
          <a:custGeom>
            <a:avLst/>
            <a:gdLst/>
            <a:ahLst/>
            <a:cxnLst/>
            <a:rect l="l" t="t" r="r" b="b"/>
            <a:pathLst>
              <a:path w="542298" h="279341">
                <a:moveTo>
                  <a:pt x="0" y="0"/>
                </a:moveTo>
                <a:lnTo>
                  <a:pt x="5293" y="13834"/>
                </a:lnTo>
                <a:lnTo>
                  <a:pt x="11063" y="27475"/>
                </a:lnTo>
                <a:lnTo>
                  <a:pt x="17304" y="40905"/>
                </a:lnTo>
                <a:lnTo>
                  <a:pt x="24009" y="54109"/>
                </a:lnTo>
                <a:lnTo>
                  <a:pt x="31169" y="67069"/>
                </a:lnTo>
                <a:lnTo>
                  <a:pt x="38775" y="79771"/>
                </a:lnTo>
                <a:lnTo>
                  <a:pt x="46819" y="92199"/>
                </a:lnTo>
                <a:lnTo>
                  <a:pt x="55289" y="104338"/>
                </a:lnTo>
                <a:lnTo>
                  <a:pt x="64177" y="116172"/>
                </a:lnTo>
                <a:lnTo>
                  <a:pt x="73471" y="127689"/>
                </a:lnTo>
                <a:lnTo>
                  <a:pt x="83160" y="138872"/>
                </a:lnTo>
                <a:lnTo>
                  <a:pt x="93232" y="149710"/>
                </a:lnTo>
                <a:lnTo>
                  <a:pt x="103675" y="160188"/>
                </a:lnTo>
                <a:lnTo>
                  <a:pt x="114476" y="170295"/>
                </a:lnTo>
                <a:lnTo>
                  <a:pt x="125622" y="180016"/>
                </a:lnTo>
                <a:lnTo>
                  <a:pt x="137099" y="189342"/>
                </a:lnTo>
                <a:lnTo>
                  <a:pt x="148893" y="198260"/>
                </a:lnTo>
                <a:lnTo>
                  <a:pt x="160991" y="206760"/>
                </a:lnTo>
                <a:lnTo>
                  <a:pt x="173377" y="214831"/>
                </a:lnTo>
                <a:lnTo>
                  <a:pt x="186036" y="222463"/>
                </a:lnTo>
                <a:lnTo>
                  <a:pt x="198952" y="229647"/>
                </a:lnTo>
                <a:lnTo>
                  <a:pt x="212111" y="236374"/>
                </a:lnTo>
                <a:lnTo>
                  <a:pt x="225496" y="242637"/>
                </a:lnTo>
                <a:lnTo>
                  <a:pt x="239090" y="248427"/>
                </a:lnTo>
                <a:lnTo>
                  <a:pt x="252878" y="253738"/>
                </a:lnTo>
                <a:lnTo>
                  <a:pt x="266841" y="258562"/>
                </a:lnTo>
                <a:lnTo>
                  <a:pt x="280964" y="262895"/>
                </a:lnTo>
                <a:lnTo>
                  <a:pt x="295229" y="266730"/>
                </a:lnTo>
                <a:lnTo>
                  <a:pt x="309619" y="270063"/>
                </a:lnTo>
                <a:lnTo>
                  <a:pt x="324116" y="272891"/>
                </a:lnTo>
                <a:lnTo>
                  <a:pt x="338703" y="275209"/>
                </a:lnTo>
                <a:lnTo>
                  <a:pt x="353361" y="277015"/>
                </a:lnTo>
                <a:lnTo>
                  <a:pt x="368073" y="278306"/>
                </a:lnTo>
                <a:lnTo>
                  <a:pt x="382821" y="279082"/>
                </a:lnTo>
                <a:lnTo>
                  <a:pt x="397588" y="279341"/>
                </a:lnTo>
                <a:lnTo>
                  <a:pt x="412354" y="279082"/>
                </a:lnTo>
                <a:lnTo>
                  <a:pt x="427102" y="278306"/>
                </a:lnTo>
                <a:lnTo>
                  <a:pt x="441814" y="277015"/>
                </a:lnTo>
                <a:lnTo>
                  <a:pt x="456472" y="275209"/>
                </a:lnTo>
                <a:lnTo>
                  <a:pt x="471059" y="272891"/>
                </a:lnTo>
                <a:lnTo>
                  <a:pt x="485556" y="270063"/>
                </a:lnTo>
                <a:lnTo>
                  <a:pt x="499946" y="266730"/>
                </a:lnTo>
                <a:lnTo>
                  <a:pt x="514211" y="262895"/>
                </a:lnTo>
                <a:lnTo>
                  <a:pt x="528334" y="258562"/>
                </a:lnTo>
                <a:lnTo>
                  <a:pt x="542298" y="253738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962797" y="2228891"/>
            <a:ext cx="55004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505095" y="2482628"/>
            <a:ext cx="55003" cy="55191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368847" y="2092179"/>
            <a:ext cx="38079" cy="38209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71533" y="1973307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중심점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07024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3. Arc / Circle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원호 · 원 · Arc2P (2점), ArcCR (중심+반지름)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86216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4" name="Connector 33"/>
          <p:cNvCxnSpPr/>
          <p:nvPr/>
        </p:nvCxnSpPr>
        <p:spPr>
          <a:xfrm>
            <a:off x="8787190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8861233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956431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37" name="Connector 36"/>
          <p:cNvCxnSpPr/>
          <p:nvPr/>
        </p:nvCxnSpPr>
        <p:spPr>
          <a:xfrm flipV="1">
            <a:off x="8861233" y="2306072"/>
            <a:ext cx="797159" cy="52693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9658392" y="2306072"/>
            <a:ext cx="817373" cy="314599"/>
          </a:xfrm>
          <a:custGeom>
            <a:avLst/>
            <a:gdLst/>
            <a:ahLst/>
            <a:cxnLst/>
            <a:rect l="l" t="t" r="r" b="b"/>
            <a:pathLst>
              <a:path w="817373" h="314599">
                <a:moveTo>
                  <a:pt x="0" y="0"/>
                </a:moveTo>
                <a:lnTo>
                  <a:pt x="4070" y="14245"/>
                </a:lnTo>
                <a:lnTo>
                  <a:pt x="8634" y="28338"/>
                </a:lnTo>
                <a:lnTo>
                  <a:pt x="13685" y="42263"/>
                </a:lnTo>
                <a:lnTo>
                  <a:pt x="19218" y="56002"/>
                </a:lnTo>
                <a:lnTo>
                  <a:pt x="25224" y="69540"/>
                </a:lnTo>
                <a:lnTo>
                  <a:pt x="31698" y="82859"/>
                </a:lnTo>
                <a:lnTo>
                  <a:pt x="38632" y="95943"/>
                </a:lnTo>
                <a:lnTo>
                  <a:pt x="46016" y="108776"/>
                </a:lnTo>
                <a:lnTo>
                  <a:pt x="53842" y="121343"/>
                </a:lnTo>
                <a:lnTo>
                  <a:pt x="62100" y="133628"/>
                </a:lnTo>
                <a:lnTo>
                  <a:pt x="70781" y="145617"/>
                </a:lnTo>
                <a:lnTo>
                  <a:pt x="79873" y="157294"/>
                </a:lnTo>
                <a:lnTo>
                  <a:pt x="89366" y="168646"/>
                </a:lnTo>
                <a:lnTo>
                  <a:pt x="99248" y="179658"/>
                </a:lnTo>
                <a:lnTo>
                  <a:pt x="109507" y="190317"/>
                </a:lnTo>
                <a:lnTo>
                  <a:pt x="120131" y="200611"/>
                </a:lnTo>
                <a:lnTo>
                  <a:pt x="131106" y="210527"/>
                </a:lnTo>
                <a:lnTo>
                  <a:pt x="142419" y="220052"/>
                </a:lnTo>
                <a:lnTo>
                  <a:pt x="154056" y="229175"/>
                </a:lnTo>
                <a:lnTo>
                  <a:pt x="166004" y="237886"/>
                </a:lnTo>
                <a:lnTo>
                  <a:pt x="178248" y="246172"/>
                </a:lnTo>
                <a:lnTo>
                  <a:pt x="190772" y="254025"/>
                </a:lnTo>
                <a:lnTo>
                  <a:pt x="203562" y="261434"/>
                </a:lnTo>
                <a:lnTo>
                  <a:pt x="216601" y="268391"/>
                </a:lnTo>
                <a:lnTo>
                  <a:pt x="229875" y="274887"/>
                </a:lnTo>
                <a:lnTo>
                  <a:pt x="243367" y="280914"/>
                </a:lnTo>
                <a:lnTo>
                  <a:pt x="257060" y="286465"/>
                </a:lnTo>
                <a:lnTo>
                  <a:pt x="270937" y="291534"/>
                </a:lnTo>
                <a:lnTo>
                  <a:pt x="284983" y="296113"/>
                </a:lnTo>
                <a:lnTo>
                  <a:pt x="299179" y="300197"/>
                </a:lnTo>
                <a:lnTo>
                  <a:pt x="313509" y="303782"/>
                </a:lnTo>
                <a:lnTo>
                  <a:pt x="327955" y="306863"/>
                </a:lnTo>
                <a:lnTo>
                  <a:pt x="342499" y="309436"/>
                </a:lnTo>
                <a:lnTo>
                  <a:pt x="357123" y="311499"/>
                </a:lnTo>
                <a:lnTo>
                  <a:pt x="371811" y="313048"/>
                </a:lnTo>
                <a:lnTo>
                  <a:pt x="386543" y="314081"/>
                </a:lnTo>
                <a:lnTo>
                  <a:pt x="401302" y="314599"/>
                </a:lnTo>
                <a:lnTo>
                  <a:pt x="416071" y="314599"/>
                </a:lnTo>
                <a:lnTo>
                  <a:pt x="430830" y="314081"/>
                </a:lnTo>
                <a:lnTo>
                  <a:pt x="445562" y="313048"/>
                </a:lnTo>
                <a:lnTo>
                  <a:pt x="460250" y="311499"/>
                </a:lnTo>
                <a:lnTo>
                  <a:pt x="474875" y="309436"/>
                </a:lnTo>
                <a:lnTo>
                  <a:pt x="489419" y="306863"/>
                </a:lnTo>
                <a:lnTo>
                  <a:pt x="503864" y="303782"/>
                </a:lnTo>
                <a:lnTo>
                  <a:pt x="518194" y="300197"/>
                </a:lnTo>
                <a:lnTo>
                  <a:pt x="532390" y="296113"/>
                </a:lnTo>
                <a:lnTo>
                  <a:pt x="546436" y="291534"/>
                </a:lnTo>
                <a:lnTo>
                  <a:pt x="560313" y="286465"/>
                </a:lnTo>
                <a:lnTo>
                  <a:pt x="574006" y="280914"/>
                </a:lnTo>
                <a:lnTo>
                  <a:pt x="587498" y="274887"/>
                </a:lnTo>
                <a:lnTo>
                  <a:pt x="600772" y="268391"/>
                </a:lnTo>
                <a:lnTo>
                  <a:pt x="613811" y="261434"/>
                </a:lnTo>
                <a:lnTo>
                  <a:pt x="626601" y="254025"/>
                </a:lnTo>
                <a:lnTo>
                  <a:pt x="639125" y="246172"/>
                </a:lnTo>
                <a:lnTo>
                  <a:pt x="651369" y="237886"/>
                </a:lnTo>
                <a:lnTo>
                  <a:pt x="663317" y="229175"/>
                </a:lnTo>
                <a:lnTo>
                  <a:pt x="674954" y="220052"/>
                </a:lnTo>
                <a:lnTo>
                  <a:pt x="686268" y="210527"/>
                </a:lnTo>
                <a:lnTo>
                  <a:pt x="697243" y="200611"/>
                </a:lnTo>
                <a:lnTo>
                  <a:pt x="707866" y="190317"/>
                </a:lnTo>
                <a:lnTo>
                  <a:pt x="718125" y="179658"/>
                </a:lnTo>
                <a:lnTo>
                  <a:pt x="728007" y="168646"/>
                </a:lnTo>
                <a:lnTo>
                  <a:pt x="737500" y="157294"/>
                </a:lnTo>
                <a:lnTo>
                  <a:pt x="746592" y="145617"/>
                </a:lnTo>
                <a:lnTo>
                  <a:pt x="755273" y="133628"/>
                </a:lnTo>
                <a:lnTo>
                  <a:pt x="763531" y="121343"/>
                </a:lnTo>
                <a:lnTo>
                  <a:pt x="771357" y="108776"/>
                </a:lnTo>
                <a:lnTo>
                  <a:pt x="778741" y="95943"/>
                </a:lnTo>
                <a:lnTo>
                  <a:pt x="785675" y="82859"/>
                </a:lnTo>
                <a:lnTo>
                  <a:pt x="792149" y="69540"/>
                </a:lnTo>
                <a:lnTo>
                  <a:pt x="798156" y="56002"/>
                </a:lnTo>
                <a:lnTo>
                  <a:pt x="803688" y="42263"/>
                </a:lnTo>
                <a:lnTo>
                  <a:pt x="808739" y="28338"/>
                </a:lnTo>
                <a:lnTo>
                  <a:pt x="813303" y="14245"/>
                </a:lnTo>
                <a:lnTo>
                  <a:pt x="817373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630890" y="2278477"/>
            <a:ext cx="55003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039577" y="2593140"/>
            <a:ext cx="55003" cy="55191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448264" y="2278477"/>
            <a:ext cx="55003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734302" y="155937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지나갈 점 3개를 찍어 원호를 만듭니다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86216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4. Arc3Point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3점 원호 · Arc3P123, Arc3P132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48640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5" name="Connector 44"/>
          <p:cNvCxnSpPr/>
          <p:nvPr/>
        </p:nvCxnSpPr>
        <p:spPr>
          <a:xfrm>
            <a:off x="749614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23657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18855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48" name="Connector 47"/>
          <p:cNvCxnSpPr/>
          <p:nvPr/>
        </p:nvCxnSpPr>
        <p:spPr>
          <a:xfrm flipV="1">
            <a:off x="823657" y="4506685"/>
            <a:ext cx="1332777" cy="65804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Freeform 48"/>
          <p:cNvSpPr/>
          <p:nvPr/>
        </p:nvSpPr>
        <p:spPr>
          <a:xfrm>
            <a:off x="1663945" y="4179467"/>
            <a:ext cx="809816" cy="733602"/>
          </a:xfrm>
          <a:custGeom>
            <a:avLst/>
            <a:gdLst/>
            <a:ahLst/>
            <a:cxnLst/>
            <a:rect l="l" t="t" r="r" b="b"/>
            <a:pathLst>
              <a:path w="809816" h="733602">
                <a:moveTo>
                  <a:pt x="492489" y="327218"/>
                </a:moveTo>
                <a:lnTo>
                  <a:pt x="494423" y="313628"/>
                </a:lnTo>
                <a:lnTo>
                  <a:pt x="494888" y="299635"/>
                </a:lnTo>
                <a:lnTo>
                  <a:pt x="493821" y="285401"/>
                </a:lnTo>
                <a:lnTo>
                  <a:pt x="491178" y="271098"/>
                </a:lnTo>
                <a:lnTo>
                  <a:pt x="486934" y="256903"/>
                </a:lnTo>
                <a:lnTo>
                  <a:pt x="481083" y="242998"/>
                </a:lnTo>
                <a:lnTo>
                  <a:pt x="473642" y="229568"/>
                </a:lnTo>
                <a:lnTo>
                  <a:pt x="464647" y="216794"/>
                </a:lnTo>
                <a:lnTo>
                  <a:pt x="454155" y="204860"/>
                </a:lnTo>
                <a:lnTo>
                  <a:pt x="442245" y="193940"/>
                </a:lnTo>
                <a:lnTo>
                  <a:pt x="429016" y="184203"/>
                </a:lnTo>
                <a:lnTo>
                  <a:pt x="414587" y="175807"/>
                </a:lnTo>
                <a:lnTo>
                  <a:pt x="399095" y="168898"/>
                </a:lnTo>
                <a:lnTo>
                  <a:pt x="382695" y="163609"/>
                </a:lnTo>
                <a:lnTo>
                  <a:pt x="365558" y="160054"/>
                </a:lnTo>
                <a:lnTo>
                  <a:pt x="347867" y="158331"/>
                </a:lnTo>
                <a:lnTo>
                  <a:pt x="329820" y="158517"/>
                </a:lnTo>
                <a:lnTo>
                  <a:pt x="311625" y="160665"/>
                </a:lnTo>
                <a:lnTo>
                  <a:pt x="293494" y="164811"/>
                </a:lnTo>
                <a:lnTo>
                  <a:pt x="275648" y="170961"/>
                </a:lnTo>
                <a:lnTo>
                  <a:pt x="258308" y="179100"/>
                </a:lnTo>
                <a:lnTo>
                  <a:pt x="241696" y="189188"/>
                </a:lnTo>
                <a:lnTo>
                  <a:pt x="226030" y="201160"/>
                </a:lnTo>
                <a:lnTo>
                  <a:pt x="211523" y="214925"/>
                </a:lnTo>
                <a:lnTo>
                  <a:pt x="198379" y="230369"/>
                </a:lnTo>
                <a:lnTo>
                  <a:pt x="186790" y="247355"/>
                </a:lnTo>
                <a:lnTo>
                  <a:pt x="176935" y="265722"/>
                </a:lnTo>
                <a:lnTo>
                  <a:pt x="168975" y="285291"/>
                </a:lnTo>
                <a:lnTo>
                  <a:pt x="163054" y="305862"/>
                </a:lnTo>
                <a:lnTo>
                  <a:pt x="159294" y="327218"/>
                </a:lnTo>
                <a:lnTo>
                  <a:pt x="157795" y="349129"/>
                </a:lnTo>
                <a:lnTo>
                  <a:pt x="158629" y="371352"/>
                </a:lnTo>
                <a:lnTo>
                  <a:pt x="161845" y="393634"/>
                </a:lnTo>
                <a:lnTo>
                  <a:pt x="167464" y="415715"/>
                </a:lnTo>
                <a:lnTo>
                  <a:pt x="175478" y="437334"/>
                </a:lnTo>
                <a:lnTo>
                  <a:pt x="185851" y="458227"/>
                </a:lnTo>
                <a:lnTo>
                  <a:pt x="198518" y="478133"/>
                </a:lnTo>
                <a:lnTo>
                  <a:pt x="213385" y="496798"/>
                </a:lnTo>
                <a:lnTo>
                  <a:pt x="230330" y="513976"/>
                </a:lnTo>
                <a:lnTo>
                  <a:pt x="249204" y="529434"/>
                </a:lnTo>
                <a:lnTo>
                  <a:pt x="269831" y="542954"/>
                </a:lnTo>
                <a:lnTo>
                  <a:pt x="292013" y="554336"/>
                </a:lnTo>
                <a:lnTo>
                  <a:pt x="315526" y="563401"/>
                </a:lnTo>
                <a:lnTo>
                  <a:pt x="340127" y="569993"/>
                </a:lnTo>
                <a:lnTo>
                  <a:pt x="365558" y="573984"/>
                </a:lnTo>
                <a:lnTo>
                  <a:pt x="391541" y="575271"/>
                </a:lnTo>
                <a:lnTo>
                  <a:pt x="417789" y="573782"/>
                </a:lnTo>
                <a:lnTo>
                  <a:pt x="444005" y="569477"/>
                </a:lnTo>
                <a:lnTo>
                  <a:pt x="469888" y="562346"/>
                </a:lnTo>
                <a:lnTo>
                  <a:pt x="495133" y="552413"/>
                </a:lnTo>
                <a:lnTo>
                  <a:pt x="519437" y="539736"/>
                </a:lnTo>
                <a:lnTo>
                  <a:pt x="542502" y="524404"/>
                </a:lnTo>
                <a:lnTo>
                  <a:pt x="564040" y="506540"/>
                </a:lnTo>
                <a:lnTo>
                  <a:pt x="583773" y="486300"/>
                </a:lnTo>
                <a:lnTo>
                  <a:pt x="601440" y="463868"/>
                </a:lnTo>
                <a:lnTo>
                  <a:pt x="616798" y="439458"/>
                </a:lnTo>
                <a:lnTo>
                  <a:pt x="629630" y="413312"/>
                </a:lnTo>
                <a:lnTo>
                  <a:pt x="639738" y="385695"/>
                </a:lnTo>
                <a:lnTo>
                  <a:pt x="646958" y="356895"/>
                </a:lnTo>
                <a:lnTo>
                  <a:pt x="651153" y="327218"/>
                </a:lnTo>
                <a:lnTo>
                  <a:pt x="652218" y="296987"/>
                </a:lnTo>
                <a:lnTo>
                  <a:pt x="650085" y="266534"/>
                </a:lnTo>
                <a:lnTo>
                  <a:pt x="644719" y="236204"/>
                </a:lnTo>
                <a:lnTo>
                  <a:pt x="636125" y="206344"/>
                </a:lnTo>
                <a:lnTo>
                  <a:pt x="624341" y="177302"/>
                </a:lnTo>
                <a:lnTo>
                  <a:pt x="609445" y="149421"/>
                </a:lnTo>
                <a:lnTo>
                  <a:pt x="591552" y="123040"/>
                </a:lnTo>
                <a:lnTo>
                  <a:pt x="570814" y="98483"/>
                </a:lnTo>
                <a:lnTo>
                  <a:pt x="547415" y="76061"/>
                </a:lnTo>
                <a:lnTo>
                  <a:pt x="521577" y="56065"/>
                </a:lnTo>
                <a:lnTo>
                  <a:pt x="493551" y="38763"/>
                </a:lnTo>
                <a:lnTo>
                  <a:pt x="463617" y="24395"/>
                </a:lnTo>
                <a:lnTo>
                  <a:pt x="432084" y="13174"/>
                </a:lnTo>
                <a:lnTo>
                  <a:pt x="399280" y="5278"/>
                </a:lnTo>
                <a:lnTo>
                  <a:pt x="365558" y="851"/>
                </a:lnTo>
                <a:lnTo>
                  <a:pt x="331282" y="0"/>
                </a:lnTo>
                <a:lnTo>
                  <a:pt x="296832" y="2792"/>
                </a:lnTo>
                <a:lnTo>
                  <a:pt x="262595" y="9254"/>
                </a:lnTo>
                <a:lnTo>
                  <a:pt x="228960" y="19371"/>
                </a:lnTo>
                <a:lnTo>
                  <a:pt x="196316" y="33086"/>
                </a:lnTo>
                <a:lnTo>
                  <a:pt x="165048" y="50302"/>
                </a:lnTo>
                <a:lnTo>
                  <a:pt x="135529" y="70877"/>
                </a:lnTo>
                <a:lnTo>
                  <a:pt x="108120" y="94632"/>
                </a:lnTo>
                <a:lnTo>
                  <a:pt x="83162" y="121348"/>
                </a:lnTo>
                <a:lnTo>
                  <a:pt x="60972" y="150768"/>
                </a:lnTo>
                <a:lnTo>
                  <a:pt x="41843" y="182601"/>
                </a:lnTo>
                <a:lnTo>
                  <a:pt x="26036" y="216526"/>
                </a:lnTo>
                <a:lnTo>
                  <a:pt x="13778" y="252191"/>
                </a:lnTo>
                <a:lnTo>
                  <a:pt x="5260" y="289221"/>
                </a:lnTo>
                <a:lnTo>
                  <a:pt x="631" y="327218"/>
                </a:lnTo>
                <a:lnTo>
                  <a:pt x="0" y="365771"/>
                </a:lnTo>
                <a:lnTo>
                  <a:pt x="3432" y="404452"/>
                </a:lnTo>
                <a:lnTo>
                  <a:pt x="10946" y="442830"/>
                </a:lnTo>
                <a:lnTo>
                  <a:pt x="22517" y="480469"/>
                </a:lnTo>
                <a:lnTo>
                  <a:pt x="38071" y="516936"/>
                </a:lnTo>
                <a:lnTo>
                  <a:pt x="57489" y="551804"/>
                </a:lnTo>
                <a:lnTo>
                  <a:pt x="80608" y="584661"/>
                </a:lnTo>
                <a:lnTo>
                  <a:pt x="107218" y="615109"/>
                </a:lnTo>
                <a:lnTo>
                  <a:pt x="137070" y="642774"/>
                </a:lnTo>
                <a:lnTo>
                  <a:pt x="169872" y="667308"/>
                </a:lnTo>
                <a:lnTo>
                  <a:pt x="205297" y="688393"/>
                </a:lnTo>
                <a:lnTo>
                  <a:pt x="242983" y="705747"/>
                </a:lnTo>
                <a:lnTo>
                  <a:pt x="282538" y="719125"/>
                </a:lnTo>
                <a:lnTo>
                  <a:pt x="323542" y="728325"/>
                </a:lnTo>
                <a:lnTo>
                  <a:pt x="365558" y="733187"/>
                </a:lnTo>
                <a:lnTo>
                  <a:pt x="408125" y="733602"/>
                </a:lnTo>
                <a:lnTo>
                  <a:pt x="450777" y="729507"/>
                </a:lnTo>
                <a:lnTo>
                  <a:pt x="493035" y="720888"/>
                </a:lnTo>
                <a:lnTo>
                  <a:pt x="534423" y="707785"/>
                </a:lnTo>
                <a:lnTo>
                  <a:pt x="574465" y="690287"/>
                </a:lnTo>
                <a:lnTo>
                  <a:pt x="612697" y="668534"/>
                </a:lnTo>
                <a:lnTo>
                  <a:pt x="648669" y="642715"/>
                </a:lnTo>
                <a:lnTo>
                  <a:pt x="681950" y="613068"/>
                </a:lnTo>
                <a:lnTo>
                  <a:pt x="712134" y="579877"/>
                </a:lnTo>
                <a:lnTo>
                  <a:pt x="738846" y="543470"/>
                </a:lnTo>
                <a:lnTo>
                  <a:pt x="761745" y="504212"/>
                </a:lnTo>
                <a:lnTo>
                  <a:pt x="780528" y="462509"/>
                </a:lnTo>
                <a:lnTo>
                  <a:pt x="794935" y="418796"/>
                </a:lnTo>
                <a:lnTo>
                  <a:pt x="804753" y="373537"/>
                </a:lnTo>
                <a:lnTo>
                  <a:pt x="809816" y="327218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2128932" y="4479090"/>
            <a:ext cx="55003" cy="55191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48640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5. Spline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나선 · Spline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227832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3" name="Connector 52"/>
          <p:cNvCxnSpPr/>
          <p:nvPr/>
        </p:nvCxnSpPr>
        <p:spPr>
          <a:xfrm>
            <a:off x="3428806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502849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598047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56" name="Connector 55"/>
          <p:cNvCxnSpPr/>
          <p:nvPr/>
        </p:nvCxnSpPr>
        <p:spPr>
          <a:xfrm flipV="1">
            <a:off x="3502849" y="4782638"/>
            <a:ext cx="613500" cy="38208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>
            <a:off x="4116349" y="4242628"/>
            <a:ext cx="1142380" cy="591796"/>
          </a:xfrm>
          <a:custGeom>
            <a:avLst/>
            <a:gdLst/>
            <a:ahLst/>
            <a:cxnLst/>
            <a:rect l="l" t="t" r="r" b="b"/>
            <a:pathLst>
              <a:path w="1142380" h="591796">
                <a:moveTo>
                  <a:pt x="0" y="540010"/>
                </a:moveTo>
                <a:lnTo>
                  <a:pt x="30270" y="548993"/>
                </a:lnTo>
                <a:lnTo>
                  <a:pt x="55453" y="558504"/>
                </a:lnTo>
                <a:lnTo>
                  <a:pt x="71831" y="568610"/>
                </a:lnTo>
                <a:lnTo>
                  <a:pt x="78031" y="578613"/>
                </a:lnTo>
                <a:lnTo>
                  <a:pt x="75329" y="587018"/>
                </a:lnTo>
                <a:lnTo>
                  <a:pt x="67198" y="591796"/>
                </a:lnTo>
                <a:lnTo>
                  <a:pt x="58240" y="590882"/>
                </a:lnTo>
                <a:lnTo>
                  <a:pt x="52827" y="582764"/>
                </a:lnTo>
                <a:lnTo>
                  <a:pt x="53834" y="566997"/>
                </a:lnTo>
                <a:lnTo>
                  <a:pt x="61859" y="544476"/>
                </a:lnTo>
                <a:lnTo>
                  <a:pt x="75134" y="517391"/>
                </a:lnTo>
                <a:lnTo>
                  <a:pt x="90162" y="488845"/>
                </a:lnTo>
                <a:lnTo>
                  <a:pt x="102871" y="462237"/>
                </a:lnTo>
                <a:lnTo>
                  <a:pt x="109951" y="440575"/>
                </a:lnTo>
                <a:lnTo>
                  <a:pt x="109946" y="425878"/>
                </a:lnTo>
                <a:lnTo>
                  <a:pt x="103804" y="418846"/>
                </a:lnTo>
                <a:lnTo>
                  <a:pt x="94676" y="418857"/>
                </a:lnTo>
                <a:lnTo>
                  <a:pt x="87051" y="424285"/>
                </a:lnTo>
                <a:lnTo>
                  <a:pt x="85450" y="433034"/>
                </a:lnTo>
                <a:lnTo>
                  <a:pt x="93086" y="443126"/>
                </a:lnTo>
                <a:lnTo>
                  <a:pt x="110868" y="453170"/>
                </a:lnTo>
                <a:lnTo>
                  <a:pt x="137050" y="462587"/>
                </a:lnTo>
                <a:lnTo>
                  <a:pt x="167647" y="471532"/>
                </a:lnTo>
                <a:lnTo>
                  <a:pt x="197484" y="480565"/>
                </a:lnTo>
                <a:lnTo>
                  <a:pt x="221590" y="490173"/>
                </a:lnTo>
                <a:lnTo>
                  <a:pt x="236536" y="500326"/>
                </a:lnTo>
                <a:lnTo>
                  <a:pt x="241326" y="510209"/>
                </a:lnTo>
                <a:lnTo>
                  <a:pt x="237596" y="518227"/>
                </a:lnTo>
                <a:lnTo>
                  <a:pt x="229055" y="522312"/>
                </a:lnTo>
                <a:lnTo>
                  <a:pt x="220359" y="520441"/>
                </a:lnTo>
                <a:lnTo>
                  <a:pt x="215734" y="511228"/>
                </a:lnTo>
                <a:lnTo>
                  <a:pt x="217765" y="494409"/>
                </a:lnTo>
                <a:lnTo>
                  <a:pt x="226698" y="471075"/>
                </a:lnTo>
                <a:lnTo>
                  <a:pt x="240465" y="443577"/>
                </a:lnTo>
                <a:lnTo>
                  <a:pt x="255408" y="415101"/>
                </a:lnTo>
                <a:lnTo>
                  <a:pt x="267483" y="389034"/>
                </a:lnTo>
                <a:lnTo>
                  <a:pt x="273585" y="368271"/>
                </a:lnTo>
                <a:lnTo>
                  <a:pt x="272589" y="354659"/>
                </a:lnTo>
                <a:lnTo>
                  <a:pt x="265784" y="348699"/>
                </a:lnTo>
                <a:lnTo>
                  <a:pt x="256581" y="349601"/>
                </a:lnTo>
                <a:lnTo>
                  <a:pt x="249556" y="355635"/>
                </a:lnTo>
                <a:lnTo>
                  <a:pt x="249123" y="364688"/>
                </a:lnTo>
                <a:lnTo>
                  <a:pt x="258215" y="374840"/>
                </a:lnTo>
                <a:lnTo>
                  <a:pt x="277363" y="384811"/>
                </a:lnTo>
                <a:lnTo>
                  <a:pt x="304462" y="394137"/>
                </a:lnTo>
                <a:lnTo>
                  <a:pt x="335278" y="403057"/>
                </a:lnTo>
                <a:lnTo>
                  <a:pt x="364578" y="412149"/>
                </a:lnTo>
                <a:lnTo>
                  <a:pt x="387535" y="421853"/>
                </a:lnTo>
                <a:lnTo>
                  <a:pt x="401028" y="432038"/>
                </a:lnTo>
                <a:lnTo>
                  <a:pt x="404444" y="441767"/>
                </a:lnTo>
                <a:lnTo>
                  <a:pt x="399763" y="449355"/>
                </a:lnTo>
                <a:lnTo>
                  <a:pt x="390910" y="452704"/>
                </a:lnTo>
                <a:lnTo>
                  <a:pt x="382563" y="449848"/>
                </a:lnTo>
                <a:lnTo>
                  <a:pt x="378781" y="439534"/>
                </a:lnTo>
                <a:lnTo>
                  <a:pt x="381841" y="421685"/>
                </a:lnTo>
                <a:lnTo>
                  <a:pt x="391639" y="397588"/>
                </a:lnTo>
                <a:lnTo>
                  <a:pt x="405822" y="369743"/>
                </a:lnTo>
                <a:lnTo>
                  <a:pt x="420594" y="341408"/>
                </a:lnTo>
                <a:lnTo>
                  <a:pt x="431969" y="315940"/>
                </a:lnTo>
                <a:lnTo>
                  <a:pt x="437071" y="296116"/>
                </a:lnTo>
                <a:lnTo>
                  <a:pt x="435110" y="283598"/>
                </a:lnTo>
                <a:lnTo>
                  <a:pt x="427714" y="278694"/>
                </a:lnTo>
                <a:lnTo>
                  <a:pt x="418530" y="280450"/>
                </a:lnTo>
                <a:lnTo>
                  <a:pt x="412197" y="287047"/>
                </a:lnTo>
                <a:lnTo>
                  <a:pt x="412995" y="296363"/>
                </a:lnTo>
                <a:lnTo>
                  <a:pt x="423553" y="306549"/>
                </a:lnTo>
                <a:lnTo>
                  <a:pt x="444025" y="316437"/>
                </a:lnTo>
                <a:lnTo>
                  <a:pt x="471951" y="325678"/>
                </a:lnTo>
                <a:lnTo>
                  <a:pt x="502877" y="334585"/>
                </a:lnTo>
                <a:lnTo>
                  <a:pt x="531539" y="343747"/>
                </a:lnTo>
                <a:lnTo>
                  <a:pt x="553283" y="353545"/>
                </a:lnTo>
                <a:lnTo>
                  <a:pt x="565311" y="363742"/>
                </a:lnTo>
                <a:lnTo>
                  <a:pt x="567393" y="373283"/>
                </a:lnTo>
                <a:lnTo>
                  <a:pt x="561843" y="380397"/>
                </a:lnTo>
                <a:lnTo>
                  <a:pt x="552776" y="382970"/>
                </a:lnTo>
                <a:lnTo>
                  <a:pt x="544864" y="379101"/>
                </a:lnTo>
                <a:lnTo>
                  <a:pt x="541972" y="367684"/>
                </a:lnTo>
                <a:lnTo>
                  <a:pt x="546058" y="348832"/>
                </a:lnTo>
                <a:lnTo>
                  <a:pt x="556672" y="324022"/>
                </a:lnTo>
                <a:lnTo>
                  <a:pt x="571190" y="295898"/>
                </a:lnTo>
                <a:lnTo>
                  <a:pt x="585709" y="267773"/>
                </a:lnTo>
                <a:lnTo>
                  <a:pt x="596323" y="242963"/>
                </a:lnTo>
                <a:lnTo>
                  <a:pt x="600409" y="224112"/>
                </a:lnTo>
                <a:lnTo>
                  <a:pt x="597517" y="212695"/>
                </a:lnTo>
                <a:lnTo>
                  <a:pt x="589605" y="208826"/>
                </a:lnTo>
                <a:lnTo>
                  <a:pt x="580537" y="211399"/>
                </a:lnTo>
                <a:lnTo>
                  <a:pt x="574988" y="218513"/>
                </a:lnTo>
                <a:lnTo>
                  <a:pt x="577070" y="228054"/>
                </a:lnTo>
                <a:lnTo>
                  <a:pt x="589098" y="238251"/>
                </a:lnTo>
                <a:lnTo>
                  <a:pt x="610842" y="248049"/>
                </a:lnTo>
                <a:lnTo>
                  <a:pt x="639503" y="257211"/>
                </a:lnTo>
                <a:lnTo>
                  <a:pt x="670429" y="266118"/>
                </a:lnTo>
                <a:lnTo>
                  <a:pt x="698356" y="275359"/>
                </a:lnTo>
                <a:lnTo>
                  <a:pt x="718828" y="285247"/>
                </a:lnTo>
                <a:lnTo>
                  <a:pt x="729386" y="295433"/>
                </a:lnTo>
                <a:lnTo>
                  <a:pt x="730183" y="304749"/>
                </a:lnTo>
                <a:lnTo>
                  <a:pt x="723851" y="311346"/>
                </a:lnTo>
                <a:lnTo>
                  <a:pt x="714667" y="313102"/>
                </a:lnTo>
                <a:lnTo>
                  <a:pt x="707270" y="308198"/>
                </a:lnTo>
                <a:lnTo>
                  <a:pt x="705309" y="295680"/>
                </a:lnTo>
                <a:lnTo>
                  <a:pt x="710412" y="275856"/>
                </a:lnTo>
                <a:lnTo>
                  <a:pt x="721787" y="250388"/>
                </a:lnTo>
                <a:lnTo>
                  <a:pt x="736559" y="222053"/>
                </a:lnTo>
                <a:lnTo>
                  <a:pt x="750742" y="194208"/>
                </a:lnTo>
                <a:lnTo>
                  <a:pt x="760540" y="170110"/>
                </a:lnTo>
                <a:lnTo>
                  <a:pt x="763600" y="152262"/>
                </a:lnTo>
                <a:lnTo>
                  <a:pt x="759817" y="141948"/>
                </a:lnTo>
                <a:lnTo>
                  <a:pt x="751471" y="139091"/>
                </a:lnTo>
                <a:lnTo>
                  <a:pt x="742618" y="142441"/>
                </a:lnTo>
                <a:lnTo>
                  <a:pt x="737937" y="150028"/>
                </a:lnTo>
                <a:lnTo>
                  <a:pt x="741353" y="159758"/>
                </a:lnTo>
                <a:lnTo>
                  <a:pt x="754846" y="169943"/>
                </a:lnTo>
                <a:lnTo>
                  <a:pt x="777803" y="179647"/>
                </a:lnTo>
                <a:lnTo>
                  <a:pt x="807103" y="188739"/>
                </a:lnTo>
                <a:lnTo>
                  <a:pt x="837919" y="197659"/>
                </a:lnTo>
                <a:lnTo>
                  <a:pt x="865017" y="206985"/>
                </a:lnTo>
                <a:lnTo>
                  <a:pt x="884166" y="216956"/>
                </a:lnTo>
                <a:lnTo>
                  <a:pt x="893258" y="227108"/>
                </a:lnTo>
                <a:lnTo>
                  <a:pt x="892825" y="236161"/>
                </a:lnTo>
                <a:lnTo>
                  <a:pt x="885800" y="242195"/>
                </a:lnTo>
                <a:lnTo>
                  <a:pt x="876596" y="243097"/>
                </a:lnTo>
                <a:lnTo>
                  <a:pt x="869791" y="237137"/>
                </a:lnTo>
                <a:lnTo>
                  <a:pt x="868795" y="223525"/>
                </a:lnTo>
                <a:lnTo>
                  <a:pt x="874898" y="202762"/>
                </a:lnTo>
                <a:lnTo>
                  <a:pt x="886973" y="176695"/>
                </a:lnTo>
                <a:lnTo>
                  <a:pt x="901915" y="148219"/>
                </a:lnTo>
                <a:lnTo>
                  <a:pt x="915683" y="120721"/>
                </a:lnTo>
                <a:lnTo>
                  <a:pt x="924616" y="97387"/>
                </a:lnTo>
                <a:lnTo>
                  <a:pt x="926647" y="80568"/>
                </a:lnTo>
                <a:lnTo>
                  <a:pt x="922022" y="71355"/>
                </a:lnTo>
                <a:lnTo>
                  <a:pt x="913326" y="69484"/>
                </a:lnTo>
                <a:lnTo>
                  <a:pt x="904785" y="73569"/>
                </a:lnTo>
                <a:lnTo>
                  <a:pt x="901054" y="81587"/>
                </a:lnTo>
                <a:lnTo>
                  <a:pt x="905845" y="91470"/>
                </a:lnTo>
                <a:lnTo>
                  <a:pt x="920791" y="101623"/>
                </a:lnTo>
                <a:lnTo>
                  <a:pt x="944897" y="111231"/>
                </a:lnTo>
                <a:lnTo>
                  <a:pt x="974734" y="120263"/>
                </a:lnTo>
                <a:lnTo>
                  <a:pt x="1005331" y="129209"/>
                </a:lnTo>
                <a:lnTo>
                  <a:pt x="1031513" y="138626"/>
                </a:lnTo>
                <a:lnTo>
                  <a:pt x="1049294" y="148670"/>
                </a:lnTo>
                <a:lnTo>
                  <a:pt x="1056931" y="158762"/>
                </a:lnTo>
                <a:lnTo>
                  <a:pt x="1055330" y="167511"/>
                </a:lnTo>
                <a:lnTo>
                  <a:pt x="1047704" y="172939"/>
                </a:lnTo>
                <a:lnTo>
                  <a:pt x="1038577" y="172950"/>
                </a:lnTo>
                <a:lnTo>
                  <a:pt x="1032435" y="165918"/>
                </a:lnTo>
                <a:lnTo>
                  <a:pt x="1032430" y="151221"/>
                </a:lnTo>
                <a:lnTo>
                  <a:pt x="1039509" y="129558"/>
                </a:lnTo>
                <a:lnTo>
                  <a:pt x="1052219" y="102951"/>
                </a:lnTo>
                <a:lnTo>
                  <a:pt x="1067247" y="74404"/>
                </a:lnTo>
                <a:lnTo>
                  <a:pt x="1080522" y="47319"/>
                </a:lnTo>
                <a:lnTo>
                  <a:pt x="1088547" y="24799"/>
                </a:lnTo>
                <a:lnTo>
                  <a:pt x="1089554" y="9032"/>
                </a:lnTo>
                <a:lnTo>
                  <a:pt x="1084141" y="914"/>
                </a:lnTo>
                <a:lnTo>
                  <a:pt x="1075183" y="0"/>
                </a:lnTo>
                <a:lnTo>
                  <a:pt x="1067051" y="4778"/>
                </a:lnTo>
                <a:lnTo>
                  <a:pt x="1064349" y="13183"/>
                </a:lnTo>
                <a:lnTo>
                  <a:pt x="1070550" y="23185"/>
                </a:lnTo>
                <a:lnTo>
                  <a:pt x="1086928" y="33291"/>
                </a:lnTo>
                <a:lnTo>
                  <a:pt x="1112110" y="42803"/>
                </a:lnTo>
                <a:lnTo>
                  <a:pt x="1142380" y="51786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8" name="Connector 57"/>
          <p:cNvCxnSpPr/>
          <p:nvPr/>
        </p:nvCxnSpPr>
        <p:spPr>
          <a:xfrm flipV="1">
            <a:off x="4116349" y="4294414"/>
            <a:ext cx="1142380" cy="488224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4088848" y="4755043"/>
            <a:ext cx="55003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5231228" y="4266819"/>
            <a:ext cx="55003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227832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6. SnowMan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스노우맨 · SnowMan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907024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3" name="Connector 62"/>
          <p:cNvCxnSpPr/>
          <p:nvPr/>
        </p:nvCxnSpPr>
        <p:spPr>
          <a:xfrm>
            <a:off x="6107998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6182041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277239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66" name="Connector 65"/>
          <p:cNvCxnSpPr/>
          <p:nvPr/>
        </p:nvCxnSpPr>
        <p:spPr>
          <a:xfrm flipV="1">
            <a:off x="6182041" y="5005523"/>
            <a:ext cx="507724" cy="1592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Freeform 66"/>
          <p:cNvSpPr/>
          <p:nvPr/>
        </p:nvSpPr>
        <p:spPr>
          <a:xfrm>
            <a:off x="6689765" y="4092756"/>
            <a:ext cx="1332777" cy="912767"/>
          </a:xfrm>
          <a:custGeom>
            <a:avLst/>
            <a:gdLst/>
            <a:ahLst/>
            <a:cxnLst/>
            <a:rect l="l" t="t" r="r" b="b"/>
            <a:pathLst>
              <a:path w="1332777" h="912767">
                <a:moveTo>
                  <a:pt x="0" y="912767"/>
                </a:moveTo>
                <a:lnTo>
                  <a:pt x="190397" y="545841"/>
                </a:lnTo>
                <a:lnTo>
                  <a:pt x="380794" y="730820"/>
                </a:lnTo>
                <a:lnTo>
                  <a:pt x="571190" y="363894"/>
                </a:lnTo>
                <a:lnTo>
                  <a:pt x="761587" y="548873"/>
                </a:lnTo>
                <a:lnTo>
                  <a:pt x="951984" y="181947"/>
                </a:lnTo>
                <a:lnTo>
                  <a:pt x="1142380" y="366926"/>
                </a:lnTo>
                <a:lnTo>
                  <a:pt x="1332777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662264" y="4977928"/>
            <a:ext cx="55003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995040" y="4065161"/>
            <a:ext cx="55004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907024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7. ZigZag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지그재그 · ZigZag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586216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2" name="Connector 71"/>
          <p:cNvCxnSpPr/>
          <p:nvPr/>
        </p:nvCxnSpPr>
        <p:spPr>
          <a:xfrm>
            <a:off x="8787190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8861233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956431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75" name="Connector 74"/>
          <p:cNvCxnSpPr/>
          <p:nvPr/>
        </p:nvCxnSpPr>
        <p:spPr>
          <a:xfrm flipV="1">
            <a:off x="8861233" y="4931228"/>
            <a:ext cx="444259" cy="23349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9305492" y="4655275"/>
            <a:ext cx="698121" cy="27595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10003613" y="4655275"/>
            <a:ext cx="655811" cy="148590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H="1" flipV="1">
            <a:off x="9914423" y="4367568"/>
            <a:ext cx="745001" cy="43629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Freeform 78"/>
          <p:cNvSpPr/>
          <p:nvPr/>
        </p:nvSpPr>
        <p:spPr>
          <a:xfrm>
            <a:off x="9914423" y="4321105"/>
            <a:ext cx="529271" cy="228035"/>
          </a:xfrm>
          <a:custGeom>
            <a:avLst/>
            <a:gdLst/>
            <a:ahLst/>
            <a:cxnLst/>
            <a:rect l="l" t="t" r="r" b="b"/>
            <a:pathLst>
              <a:path w="529271" h="228035">
                <a:moveTo>
                  <a:pt x="0" y="46463"/>
                </a:moveTo>
                <a:lnTo>
                  <a:pt x="3440" y="55455"/>
                </a:lnTo>
                <a:lnTo>
                  <a:pt x="7191" y="64322"/>
                </a:lnTo>
                <a:lnTo>
                  <a:pt x="11247" y="73051"/>
                </a:lnTo>
                <a:lnTo>
                  <a:pt x="15606" y="81634"/>
                </a:lnTo>
                <a:lnTo>
                  <a:pt x="20259" y="90058"/>
                </a:lnTo>
                <a:lnTo>
                  <a:pt x="25203" y="98314"/>
                </a:lnTo>
                <a:lnTo>
                  <a:pt x="30432" y="106393"/>
                </a:lnTo>
                <a:lnTo>
                  <a:pt x="35938" y="114283"/>
                </a:lnTo>
                <a:lnTo>
                  <a:pt x="41715" y="121975"/>
                </a:lnTo>
                <a:lnTo>
                  <a:pt x="47756" y="129461"/>
                </a:lnTo>
                <a:lnTo>
                  <a:pt x="54054" y="136730"/>
                </a:lnTo>
                <a:lnTo>
                  <a:pt x="60601" y="143775"/>
                </a:lnTo>
                <a:lnTo>
                  <a:pt x="67388" y="150586"/>
                </a:lnTo>
                <a:lnTo>
                  <a:pt x="74409" y="157155"/>
                </a:lnTo>
                <a:lnTo>
                  <a:pt x="81654" y="163474"/>
                </a:lnTo>
                <a:lnTo>
                  <a:pt x="89114" y="169535"/>
                </a:lnTo>
                <a:lnTo>
                  <a:pt x="96780" y="175332"/>
                </a:lnTo>
                <a:lnTo>
                  <a:pt x="104644" y="180857"/>
                </a:lnTo>
                <a:lnTo>
                  <a:pt x="112694" y="186103"/>
                </a:lnTo>
                <a:lnTo>
                  <a:pt x="120923" y="191064"/>
                </a:lnTo>
                <a:lnTo>
                  <a:pt x="129319" y="195734"/>
                </a:lnTo>
                <a:lnTo>
                  <a:pt x="137872" y="200106"/>
                </a:lnTo>
                <a:lnTo>
                  <a:pt x="146572" y="204177"/>
                </a:lnTo>
                <a:lnTo>
                  <a:pt x="155408" y="207941"/>
                </a:lnTo>
                <a:lnTo>
                  <a:pt x="164370" y="211393"/>
                </a:lnTo>
                <a:lnTo>
                  <a:pt x="173446" y="214528"/>
                </a:lnTo>
                <a:lnTo>
                  <a:pt x="182626" y="217345"/>
                </a:lnTo>
                <a:lnTo>
                  <a:pt x="191899" y="219838"/>
                </a:lnTo>
                <a:lnTo>
                  <a:pt x="201252" y="222004"/>
                </a:lnTo>
                <a:lnTo>
                  <a:pt x="210675" y="223842"/>
                </a:lnTo>
                <a:lnTo>
                  <a:pt x="220156" y="225349"/>
                </a:lnTo>
                <a:lnTo>
                  <a:pt x="229684" y="226523"/>
                </a:lnTo>
                <a:lnTo>
                  <a:pt x="239247" y="227362"/>
                </a:lnTo>
                <a:lnTo>
                  <a:pt x="248834" y="227866"/>
                </a:lnTo>
                <a:lnTo>
                  <a:pt x="258431" y="228035"/>
                </a:lnTo>
                <a:lnTo>
                  <a:pt x="268029" y="227866"/>
                </a:lnTo>
                <a:lnTo>
                  <a:pt x="277616" y="227362"/>
                </a:lnTo>
                <a:lnTo>
                  <a:pt x="287179" y="226523"/>
                </a:lnTo>
                <a:lnTo>
                  <a:pt x="296707" y="225349"/>
                </a:lnTo>
                <a:lnTo>
                  <a:pt x="306188" y="223842"/>
                </a:lnTo>
                <a:lnTo>
                  <a:pt x="315611" y="222004"/>
                </a:lnTo>
                <a:lnTo>
                  <a:pt x="324964" y="219838"/>
                </a:lnTo>
                <a:lnTo>
                  <a:pt x="334237" y="217345"/>
                </a:lnTo>
                <a:lnTo>
                  <a:pt x="343417" y="214528"/>
                </a:lnTo>
                <a:lnTo>
                  <a:pt x="352493" y="211393"/>
                </a:lnTo>
                <a:lnTo>
                  <a:pt x="361455" y="207941"/>
                </a:lnTo>
                <a:lnTo>
                  <a:pt x="370291" y="204177"/>
                </a:lnTo>
                <a:lnTo>
                  <a:pt x="378991" y="200106"/>
                </a:lnTo>
                <a:lnTo>
                  <a:pt x="387544" y="195734"/>
                </a:lnTo>
                <a:lnTo>
                  <a:pt x="395940" y="191064"/>
                </a:lnTo>
                <a:lnTo>
                  <a:pt x="404169" y="186103"/>
                </a:lnTo>
                <a:lnTo>
                  <a:pt x="412219" y="180857"/>
                </a:lnTo>
                <a:lnTo>
                  <a:pt x="420083" y="175332"/>
                </a:lnTo>
                <a:lnTo>
                  <a:pt x="427749" y="169535"/>
                </a:lnTo>
                <a:lnTo>
                  <a:pt x="435209" y="163474"/>
                </a:lnTo>
                <a:lnTo>
                  <a:pt x="442454" y="157155"/>
                </a:lnTo>
                <a:lnTo>
                  <a:pt x="449475" y="150586"/>
                </a:lnTo>
                <a:lnTo>
                  <a:pt x="456262" y="143775"/>
                </a:lnTo>
                <a:lnTo>
                  <a:pt x="462809" y="136730"/>
                </a:lnTo>
                <a:lnTo>
                  <a:pt x="469107" y="129461"/>
                </a:lnTo>
                <a:lnTo>
                  <a:pt x="475148" y="121975"/>
                </a:lnTo>
                <a:lnTo>
                  <a:pt x="480925" y="114283"/>
                </a:lnTo>
                <a:lnTo>
                  <a:pt x="486431" y="106393"/>
                </a:lnTo>
                <a:lnTo>
                  <a:pt x="491659" y="98314"/>
                </a:lnTo>
                <a:lnTo>
                  <a:pt x="496604" y="90058"/>
                </a:lnTo>
                <a:lnTo>
                  <a:pt x="501257" y="81634"/>
                </a:lnTo>
                <a:lnTo>
                  <a:pt x="505616" y="73051"/>
                </a:lnTo>
                <a:lnTo>
                  <a:pt x="509672" y="64322"/>
                </a:lnTo>
                <a:lnTo>
                  <a:pt x="513423" y="55455"/>
                </a:lnTo>
                <a:lnTo>
                  <a:pt x="516863" y="46463"/>
                </a:lnTo>
                <a:lnTo>
                  <a:pt x="519989" y="37356"/>
                </a:lnTo>
                <a:lnTo>
                  <a:pt x="522795" y="28145"/>
                </a:lnTo>
                <a:lnTo>
                  <a:pt x="525280" y="18841"/>
                </a:lnTo>
                <a:lnTo>
                  <a:pt x="527439" y="9455"/>
                </a:lnTo>
                <a:lnTo>
                  <a:pt x="52927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277990" y="4903633"/>
            <a:ext cx="55004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734302" y="389109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여러 객체를 하나로 묶은 것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586216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8. Group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묶음 · 여러 객체 선택 후 그룹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548640" y="5989320"/>
            <a:ext cx="347472" cy="0"/>
          </a:xfrm>
          <a:prstGeom prst="line">
            <a:avLst/>
          </a:prstGeom>
          <a:ln w="25400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69264" y="589788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용접 (레이저 켜짐 - 정상)</a:t>
            </a:r>
          </a:p>
        </p:txBody>
      </p:sp>
      <p:cxnSp>
        <p:nvCxnSpPr>
          <p:cNvPr id="85" name="Connector 84"/>
          <p:cNvCxnSpPr/>
          <p:nvPr/>
        </p:nvCxnSpPr>
        <p:spPr>
          <a:xfrm>
            <a:off x="4114800" y="5989320"/>
            <a:ext cx="347472" cy="0"/>
          </a:xfrm>
          <a:prstGeom prst="line">
            <a:avLst/>
          </a:prstGeom>
          <a:ln w="17780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535424" y="589788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이동 (레이저 꺼짐 - 정상)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7680960" y="5989320"/>
            <a:ext cx="347472" cy="0"/>
          </a:xfrm>
          <a:prstGeom prst="line">
            <a:avLst/>
          </a:prstGeom>
          <a:ln w="34925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8101584" y="589788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 발광 (레이저 켜진 채 이동)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548640" y="6291072"/>
            <a:ext cx="11247120" cy="45720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1587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868680" y="6373368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Ellipse(타원) · Rectangle(사각형) 으로 그린 객체는 용접되지 않습니다. 사용하지 마십시오.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적용표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도구별로 먹히는 설정이 다릅니다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값을 바꿔도 효과가 없는 조합이 있습니다. 조정 전에 여기서 확인하십시오.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247120" cy="418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097280"/>
                <a:gridCol w="1005840"/>
                <a:gridCol w="1097280"/>
                <a:gridCol w="1005840"/>
                <a:gridCol w="1554480"/>
                <a:gridCol w="329184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도구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비고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1. Line / PolyLine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가장 자유롭게 조합 가능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2. Dot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Spot Shot Time 으로만 조정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3. Arc / Circle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 확인 필수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4. Arc3Point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와 동일한 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5. Spline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무시됨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와블을 켜도 꺼집니다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6. SnowMan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A78D6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A78D6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속성이 우선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7. ZigZag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그룹은 Line 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8. Group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부모 ID 조건으로 통일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5623560"/>
            <a:ext cx="11247120" cy="91440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779008"/>
            <a:ext cx="106984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'미적용' 은 값을 바꿔도 결과가 달라지지 않는다는 뜻입니다. 조정 시간을 낭비하지 마십시오.</a:t>
            </a:r>
          </a:p>
          <a:p>
            <a:pPr algn="l">
              <a:spcBef>
                <a:spcPts val="300"/>
              </a:spcBef>
            </a:pPr>
            <a:r>
              <a:rPr sz="12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빨간 '주의' 두 칸(Arc · Arc3Point 의 Ramping)은 잘못 설정하면 소재를 태웁니다. 24쪽 필독.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Line, PolyLine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1. Line / PolyLine  (직선)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시작점에서 끝점까지 직선으로 용접합니다. 가장 많이 쓰는 형상입니다.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200400"/>
            <a:ext cx="846208" cy="48985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817951" y="2188028"/>
            <a:ext cx="2017879" cy="101237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775640" y="3157945"/>
            <a:ext cx="84621" cy="84909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93520" y="2145574"/>
            <a:ext cx="84620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(Start/End Distance)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선 길이를 넘으면 설비가 걸러줍니다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(Use Wobbel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좌우로 흔들어 비드 폭을 넓힙니다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(Use SnowMan)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직선에 스노우맨 궤적을 입힙니다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(Use Zigzag)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직선에 지그재그 궤적을 입힙니다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같은 형상을 여러 번 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원호 전용이라 직선에는 영향 없음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820635" y="5702808"/>
            <a:ext cx="543990" cy="31514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364625" y="5051515"/>
            <a:ext cx="1297208" cy="65129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337426" y="5675495"/>
            <a:ext cx="54399" cy="5462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634634" y="5024203"/>
            <a:ext cx="54399" cy="54624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없음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702808"/>
            <a:ext cx="543990" cy="31514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4016385" y="5621396"/>
            <a:ext cx="162151" cy="81412"/>
          </a:xfrm>
          <a:prstGeom prst="line">
            <a:avLst/>
          </a:prstGeom>
          <a:ln w="34925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4178536" y="5539984"/>
            <a:ext cx="162151" cy="81412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4340687" y="5458573"/>
            <a:ext cx="162151" cy="8141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4502838" y="5377161"/>
            <a:ext cx="162151" cy="81412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4664989" y="5295750"/>
            <a:ext cx="162151" cy="8141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4827140" y="5214338"/>
            <a:ext cx="162151" cy="81412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4989291" y="5132927"/>
            <a:ext cx="162151" cy="8141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5151442" y="5051515"/>
            <a:ext cx="162151" cy="81412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사용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2 / End 2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1" name="Connector 40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4" name="Connector 43"/>
          <p:cNvCxnSpPr/>
          <p:nvPr/>
        </p:nvCxnSpPr>
        <p:spPr>
          <a:xfrm flipV="1">
            <a:off x="6124155" y="5702808"/>
            <a:ext cx="543990" cy="31514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6668145" y="5051515"/>
            <a:ext cx="1297208" cy="65129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672131" y="4984152"/>
            <a:ext cx="1330650" cy="782852"/>
          </a:xfrm>
          <a:custGeom>
            <a:avLst/>
            <a:gdLst/>
            <a:ahLst/>
            <a:cxnLst/>
            <a:rect l="l" t="t" r="r" b="b"/>
            <a:pathLst>
              <a:path w="1330650" h="782852">
                <a:moveTo>
                  <a:pt x="33442" y="699864"/>
                </a:moveTo>
                <a:lnTo>
                  <a:pt x="55590" y="737837"/>
                </a:lnTo>
                <a:lnTo>
                  <a:pt x="62569" y="768956"/>
                </a:lnTo>
                <a:lnTo>
                  <a:pt x="54713" y="782852"/>
                </a:lnTo>
                <a:lnTo>
                  <a:pt x="36725" y="774229"/>
                </a:lnTo>
                <a:lnTo>
                  <a:pt x="16296" y="744428"/>
                </a:lnTo>
                <a:lnTo>
                  <a:pt x="1838" y="701034"/>
                </a:lnTo>
                <a:lnTo>
                  <a:pt x="0" y="655634"/>
                </a:lnTo>
                <a:lnTo>
                  <a:pt x="13713" y="620411"/>
                </a:lnTo>
                <a:lnTo>
                  <a:pt x="41326" y="604545"/>
                </a:lnTo>
                <a:lnTo>
                  <a:pt x="77090" y="611512"/>
                </a:lnTo>
                <a:lnTo>
                  <a:pt x="112854" y="638060"/>
                </a:lnTo>
                <a:lnTo>
                  <a:pt x="140467" y="675164"/>
                </a:lnTo>
                <a:lnTo>
                  <a:pt x="154180" y="710690"/>
                </a:lnTo>
                <a:lnTo>
                  <a:pt x="152342" y="732968"/>
                </a:lnTo>
                <a:lnTo>
                  <a:pt x="137883" y="734232"/>
                </a:lnTo>
                <a:lnTo>
                  <a:pt x="117455" y="712910"/>
                </a:lnTo>
                <a:lnTo>
                  <a:pt x="99467" y="674087"/>
                </a:lnTo>
                <a:lnTo>
                  <a:pt x="91610" y="628004"/>
                </a:lnTo>
                <a:lnTo>
                  <a:pt x="98589" y="587044"/>
                </a:lnTo>
                <a:lnTo>
                  <a:pt x="120738" y="562078"/>
                </a:lnTo>
                <a:lnTo>
                  <a:pt x="153916" y="559266"/>
                </a:lnTo>
                <a:lnTo>
                  <a:pt x="190737" y="578235"/>
                </a:lnTo>
                <a:lnTo>
                  <a:pt x="222737" y="612196"/>
                </a:lnTo>
                <a:lnTo>
                  <a:pt x="242875" y="649940"/>
                </a:lnTo>
                <a:lnTo>
                  <a:pt x="247605" y="679144"/>
                </a:lnTo>
                <a:lnTo>
                  <a:pt x="237922" y="690000"/>
                </a:lnTo>
                <a:lnTo>
                  <a:pt x="219071" y="678110"/>
                </a:lnTo>
                <a:lnTo>
                  <a:pt x="198996" y="645778"/>
                </a:lnTo>
                <a:lnTo>
                  <a:pt x="186002" y="601334"/>
                </a:lnTo>
                <a:lnTo>
                  <a:pt x="186310" y="556676"/>
                </a:lnTo>
                <a:lnTo>
                  <a:pt x="202217" y="523766"/>
                </a:lnTo>
                <a:lnTo>
                  <a:pt x="231426" y="511103"/>
                </a:lnTo>
                <a:lnTo>
                  <a:pt x="267716" y="521221"/>
                </a:lnTo>
                <a:lnTo>
                  <a:pt x="302783" y="549937"/>
                </a:lnTo>
                <a:lnTo>
                  <a:pt x="328680" y="587589"/>
                </a:lnTo>
                <a:lnTo>
                  <a:pt x="340165" y="621880"/>
                </a:lnTo>
                <a:lnTo>
                  <a:pt x="336242" y="641504"/>
                </a:lnTo>
                <a:lnTo>
                  <a:pt x="320458" y="639478"/>
                </a:lnTo>
                <a:lnTo>
                  <a:pt x="299852" y="615199"/>
                </a:lnTo>
                <a:lnTo>
                  <a:pt x="282889" y="574624"/>
                </a:lnTo>
                <a:lnTo>
                  <a:pt x="276956" y="528510"/>
                </a:lnTo>
                <a:lnTo>
                  <a:pt x="286191" y="489249"/>
                </a:lnTo>
                <a:lnTo>
                  <a:pt x="310263" y="467212"/>
                </a:lnTo>
                <a:lnTo>
                  <a:pt x="344466" y="467695"/>
                </a:lnTo>
                <a:lnTo>
                  <a:pt x="381110" y="489354"/>
                </a:lnTo>
                <a:lnTo>
                  <a:pt x="411783" y="524607"/>
                </a:lnTo>
                <a:lnTo>
                  <a:pt x="429837" y="561865"/>
                </a:lnTo>
                <a:lnTo>
                  <a:pt x="432338" y="588948"/>
                </a:lnTo>
                <a:lnTo>
                  <a:pt x="420940" y="596673"/>
                </a:lnTo>
                <a:lnTo>
                  <a:pt x="401392" y="581564"/>
                </a:lnTo>
                <a:lnTo>
                  <a:pt x="381843" y="546875"/>
                </a:lnTo>
                <a:lnTo>
                  <a:pt x="370445" y="501630"/>
                </a:lnTo>
                <a:lnTo>
                  <a:pt x="372947" y="457963"/>
                </a:lnTo>
                <a:lnTo>
                  <a:pt x="391000" y="427544"/>
                </a:lnTo>
                <a:lnTo>
                  <a:pt x="421674" y="418139"/>
                </a:lnTo>
                <a:lnTo>
                  <a:pt x="458317" y="431319"/>
                </a:lnTo>
                <a:lnTo>
                  <a:pt x="492520" y="462002"/>
                </a:lnTo>
                <a:lnTo>
                  <a:pt x="516592" y="499943"/>
                </a:lnTo>
                <a:lnTo>
                  <a:pt x="525828" y="532762"/>
                </a:lnTo>
                <a:lnTo>
                  <a:pt x="519895" y="549587"/>
                </a:lnTo>
                <a:lnTo>
                  <a:pt x="502931" y="544258"/>
                </a:lnTo>
                <a:lnTo>
                  <a:pt x="482326" y="517147"/>
                </a:lnTo>
                <a:lnTo>
                  <a:pt x="466541" y="475045"/>
                </a:lnTo>
                <a:lnTo>
                  <a:pt x="462618" y="429160"/>
                </a:lnTo>
                <a:lnTo>
                  <a:pt x="474103" y="391815"/>
                </a:lnTo>
                <a:lnTo>
                  <a:pt x="500001" y="372818"/>
                </a:lnTo>
                <a:lnTo>
                  <a:pt x="535067" y="376566"/>
                </a:lnTo>
                <a:lnTo>
                  <a:pt x="571358" y="400757"/>
                </a:lnTo>
                <a:lnTo>
                  <a:pt x="600566" y="437061"/>
                </a:lnTo>
                <a:lnTo>
                  <a:pt x="616474" y="473578"/>
                </a:lnTo>
                <a:lnTo>
                  <a:pt x="616781" y="498347"/>
                </a:lnTo>
                <a:lnTo>
                  <a:pt x="603788" y="502868"/>
                </a:lnTo>
                <a:lnTo>
                  <a:pt x="583713" y="484609"/>
                </a:lnTo>
                <a:lnTo>
                  <a:pt x="564861" y="447751"/>
                </a:lnTo>
                <a:lnTo>
                  <a:pt x="555179" y="401959"/>
                </a:lnTo>
                <a:lnTo>
                  <a:pt x="559909" y="359527"/>
                </a:lnTo>
                <a:lnTo>
                  <a:pt x="580047" y="331762"/>
                </a:lnTo>
                <a:lnTo>
                  <a:pt x="612047" y="325646"/>
                </a:lnTo>
                <a:lnTo>
                  <a:pt x="648867" y="341784"/>
                </a:lnTo>
                <a:lnTo>
                  <a:pt x="682046" y="374218"/>
                </a:lnTo>
                <a:lnTo>
                  <a:pt x="704194" y="412190"/>
                </a:lnTo>
                <a:lnTo>
                  <a:pt x="711174" y="443310"/>
                </a:lnTo>
                <a:lnTo>
                  <a:pt x="703317" y="457206"/>
                </a:lnTo>
                <a:lnTo>
                  <a:pt x="685329" y="448583"/>
                </a:lnTo>
                <a:lnTo>
                  <a:pt x="664900" y="418782"/>
                </a:lnTo>
                <a:lnTo>
                  <a:pt x="650442" y="375387"/>
                </a:lnTo>
                <a:lnTo>
                  <a:pt x="648604" y="329988"/>
                </a:lnTo>
                <a:lnTo>
                  <a:pt x="662317" y="294765"/>
                </a:lnTo>
                <a:lnTo>
                  <a:pt x="689930" y="278899"/>
                </a:lnTo>
                <a:lnTo>
                  <a:pt x="725694" y="285866"/>
                </a:lnTo>
                <a:lnTo>
                  <a:pt x="761458" y="312414"/>
                </a:lnTo>
                <a:lnTo>
                  <a:pt x="789071" y="349518"/>
                </a:lnTo>
                <a:lnTo>
                  <a:pt x="802784" y="385044"/>
                </a:lnTo>
                <a:lnTo>
                  <a:pt x="800946" y="407322"/>
                </a:lnTo>
                <a:lnTo>
                  <a:pt x="786487" y="408586"/>
                </a:lnTo>
                <a:lnTo>
                  <a:pt x="766059" y="387264"/>
                </a:lnTo>
                <a:lnTo>
                  <a:pt x="748071" y="348440"/>
                </a:lnTo>
                <a:lnTo>
                  <a:pt x="740214" y="302358"/>
                </a:lnTo>
                <a:lnTo>
                  <a:pt x="747194" y="261398"/>
                </a:lnTo>
                <a:lnTo>
                  <a:pt x="769342" y="236432"/>
                </a:lnTo>
                <a:lnTo>
                  <a:pt x="802520" y="233620"/>
                </a:lnTo>
                <a:lnTo>
                  <a:pt x="839341" y="252589"/>
                </a:lnTo>
                <a:lnTo>
                  <a:pt x="871341" y="286550"/>
                </a:lnTo>
                <a:lnTo>
                  <a:pt x="891479" y="324294"/>
                </a:lnTo>
                <a:lnTo>
                  <a:pt x="896209" y="353498"/>
                </a:lnTo>
                <a:lnTo>
                  <a:pt x="886527" y="364354"/>
                </a:lnTo>
                <a:lnTo>
                  <a:pt x="867675" y="352464"/>
                </a:lnTo>
                <a:lnTo>
                  <a:pt x="847600" y="320132"/>
                </a:lnTo>
                <a:lnTo>
                  <a:pt x="834606" y="275688"/>
                </a:lnTo>
                <a:lnTo>
                  <a:pt x="834914" y="231029"/>
                </a:lnTo>
                <a:lnTo>
                  <a:pt x="850822" y="198119"/>
                </a:lnTo>
                <a:lnTo>
                  <a:pt x="880030" y="185457"/>
                </a:lnTo>
                <a:lnTo>
                  <a:pt x="916320" y="195575"/>
                </a:lnTo>
                <a:lnTo>
                  <a:pt x="951387" y="224291"/>
                </a:lnTo>
                <a:lnTo>
                  <a:pt x="977284" y="261943"/>
                </a:lnTo>
                <a:lnTo>
                  <a:pt x="988769" y="296234"/>
                </a:lnTo>
                <a:lnTo>
                  <a:pt x="984847" y="315858"/>
                </a:lnTo>
                <a:lnTo>
                  <a:pt x="969062" y="313832"/>
                </a:lnTo>
                <a:lnTo>
                  <a:pt x="948456" y="289553"/>
                </a:lnTo>
                <a:lnTo>
                  <a:pt x="931493" y="248978"/>
                </a:lnTo>
                <a:lnTo>
                  <a:pt x="925560" y="202864"/>
                </a:lnTo>
                <a:lnTo>
                  <a:pt x="934795" y="163603"/>
                </a:lnTo>
                <a:lnTo>
                  <a:pt x="958867" y="141566"/>
                </a:lnTo>
                <a:lnTo>
                  <a:pt x="993070" y="142048"/>
                </a:lnTo>
                <a:lnTo>
                  <a:pt x="1029714" y="163708"/>
                </a:lnTo>
                <a:lnTo>
                  <a:pt x="1060388" y="198961"/>
                </a:lnTo>
                <a:lnTo>
                  <a:pt x="1078441" y="236219"/>
                </a:lnTo>
                <a:lnTo>
                  <a:pt x="1080942" y="263302"/>
                </a:lnTo>
                <a:lnTo>
                  <a:pt x="1069545" y="271027"/>
                </a:lnTo>
                <a:lnTo>
                  <a:pt x="1049996" y="255918"/>
                </a:lnTo>
                <a:lnTo>
                  <a:pt x="1030447" y="221229"/>
                </a:lnTo>
                <a:lnTo>
                  <a:pt x="1019049" y="175984"/>
                </a:lnTo>
                <a:lnTo>
                  <a:pt x="1021551" y="132316"/>
                </a:lnTo>
                <a:lnTo>
                  <a:pt x="1039604" y="101898"/>
                </a:lnTo>
                <a:lnTo>
                  <a:pt x="1070278" y="92493"/>
                </a:lnTo>
                <a:lnTo>
                  <a:pt x="1106921" y="105673"/>
                </a:lnTo>
                <a:lnTo>
                  <a:pt x="1141124" y="136356"/>
                </a:lnTo>
                <a:lnTo>
                  <a:pt x="1165196" y="174297"/>
                </a:lnTo>
                <a:lnTo>
                  <a:pt x="1174432" y="207116"/>
                </a:lnTo>
                <a:lnTo>
                  <a:pt x="1168499" y="223940"/>
                </a:lnTo>
                <a:lnTo>
                  <a:pt x="1151535" y="218612"/>
                </a:lnTo>
                <a:lnTo>
                  <a:pt x="1130930" y="191501"/>
                </a:lnTo>
                <a:lnTo>
                  <a:pt x="1115145" y="149399"/>
                </a:lnTo>
                <a:lnTo>
                  <a:pt x="1111223" y="103514"/>
                </a:lnTo>
                <a:lnTo>
                  <a:pt x="1122708" y="66169"/>
                </a:lnTo>
                <a:lnTo>
                  <a:pt x="1148605" y="47171"/>
                </a:lnTo>
                <a:lnTo>
                  <a:pt x="1183671" y="50920"/>
                </a:lnTo>
                <a:lnTo>
                  <a:pt x="1219962" y="75111"/>
                </a:lnTo>
                <a:lnTo>
                  <a:pt x="1249170" y="111414"/>
                </a:lnTo>
                <a:lnTo>
                  <a:pt x="1265078" y="147932"/>
                </a:lnTo>
                <a:lnTo>
                  <a:pt x="1265385" y="172700"/>
                </a:lnTo>
                <a:lnTo>
                  <a:pt x="1252392" y="177221"/>
                </a:lnTo>
                <a:lnTo>
                  <a:pt x="1232317" y="158963"/>
                </a:lnTo>
                <a:lnTo>
                  <a:pt x="1213465" y="122105"/>
                </a:lnTo>
                <a:lnTo>
                  <a:pt x="1203783" y="76312"/>
                </a:lnTo>
                <a:lnTo>
                  <a:pt x="1208513" y="33881"/>
                </a:lnTo>
                <a:lnTo>
                  <a:pt x="1228651" y="6115"/>
                </a:lnTo>
                <a:lnTo>
                  <a:pt x="1260651" y="0"/>
                </a:lnTo>
                <a:lnTo>
                  <a:pt x="1297471" y="16138"/>
                </a:lnTo>
                <a:lnTo>
                  <a:pt x="1330650" y="48572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와블 사용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Transversal 1.0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E8F5E8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안전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직선의 램핑은 거리 합이 선 길이를 넘으면 설비가 알아서 램핑을 적용하지 않습니다. 원호와 달리 별도로 검산하지 않아도 됩니다.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Dot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2. Dot  (점)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한 지점에 정지한 채로 정해진 시간만큼 발광합니다. 점 용접에 사용합니다.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743200"/>
            <a:ext cx="2017880" cy="94705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891983" y="2645228"/>
            <a:ext cx="195279" cy="195943"/>
          </a:xfrm>
          <a:prstGeom prst="ellipse">
            <a:avLst/>
          </a:prstGeom>
          <a:noFill/>
          <a:ln w="2794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47312" y="2700745"/>
            <a:ext cx="84621" cy="84909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Spot Shot Time (msec)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발광 시간 - 이 값이 점의 크기를 정합니다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Power(%)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같은 자리에 여러 번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이동이 없으므로 램핑 개념이 없습니다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흔들 경로가 없습니다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이동하지 않으므로 무관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820635" y="5408676"/>
            <a:ext cx="1297208" cy="60927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2086459" y="5377161"/>
            <a:ext cx="62768" cy="63029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짧게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Spot Shot Time 작게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3472395" y="5408676"/>
            <a:ext cx="1297208" cy="60927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4717296" y="5356152"/>
            <a:ext cx="104614" cy="105047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공정 표준값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1" name="Connector 30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4" name="Connector 33"/>
          <p:cNvCxnSpPr/>
          <p:nvPr/>
        </p:nvCxnSpPr>
        <p:spPr>
          <a:xfrm flipV="1">
            <a:off x="6124155" y="5408676"/>
            <a:ext cx="1297208" cy="60927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7337672" y="5324638"/>
            <a:ext cx="167382" cy="168075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길게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과입열 · 관통 주의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참고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Dot 은 램핑 · 와블 파라미터를 아무리 바꿔도 결과가 달라지지 않습니다. Spot Shot Time 과 Laser Power 만 조정하십시오.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화면 툴 : Arc2P (2점), ArcCR (중심+반지름)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3. Arc / Circle  (원호 · 원)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중심점을 기준으로 정해진 각도만큼 돌면서 용접합니다.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803302"/>
            <a:ext cx="1243474" cy="88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215217" y="2803302"/>
            <a:ext cx="834304" cy="429755"/>
          </a:xfrm>
          <a:custGeom>
            <a:avLst/>
            <a:gdLst/>
            <a:ahLst/>
            <a:cxnLst/>
            <a:rect l="l" t="t" r="r" b="b"/>
            <a:pathLst>
              <a:path w="834304" h="429755">
                <a:moveTo>
                  <a:pt x="0" y="0"/>
                </a:moveTo>
                <a:lnTo>
                  <a:pt x="8143" y="21283"/>
                </a:lnTo>
                <a:lnTo>
                  <a:pt x="17020" y="42269"/>
                </a:lnTo>
                <a:lnTo>
                  <a:pt x="26622" y="62931"/>
                </a:lnTo>
                <a:lnTo>
                  <a:pt x="36937" y="83244"/>
                </a:lnTo>
                <a:lnTo>
                  <a:pt x="47952" y="103183"/>
                </a:lnTo>
                <a:lnTo>
                  <a:pt x="59654" y="122725"/>
                </a:lnTo>
                <a:lnTo>
                  <a:pt x="72029" y="141845"/>
                </a:lnTo>
                <a:lnTo>
                  <a:pt x="85061" y="160520"/>
                </a:lnTo>
                <a:lnTo>
                  <a:pt x="98734" y="178727"/>
                </a:lnTo>
                <a:lnTo>
                  <a:pt x="113033" y="196444"/>
                </a:lnTo>
                <a:lnTo>
                  <a:pt x="127939" y="213650"/>
                </a:lnTo>
                <a:lnTo>
                  <a:pt x="143434" y="230323"/>
                </a:lnTo>
                <a:lnTo>
                  <a:pt x="159500" y="246443"/>
                </a:lnTo>
                <a:lnTo>
                  <a:pt x="176117" y="261992"/>
                </a:lnTo>
                <a:lnTo>
                  <a:pt x="193264" y="276948"/>
                </a:lnTo>
                <a:lnTo>
                  <a:pt x="210922" y="291295"/>
                </a:lnTo>
                <a:lnTo>
                  <a:pt x="229067" y="305015"/>
                </a:lnTo>
                <a:lnTo>
                  <a:pt x="247679" y="318092"/>
                </a:lnTo>
                <a:lnTo>
                  <a:pt x="266734" y="330508"/>
                </a:lnTo>
                <a:lnTo>
                  <a:pt x="286209" y="342250"/>
                </a:lnTo>
                <a:lnTo>
                  <a:pt x="306081" y="353303"/>
                </a:lnTo>
                <a:lnTo>
                  <a:pt x="326325" y="363653"/>
                </a:lnTo>
                <a:lnTo>
                  <a:pt x="346917" y="373287"/>
                </a:lnTo>
                <a:lnTo>
                  <a:pt x="367831" y="382195"/>
                </a:lnTo>
                <a:lnTo>
                  <a:pt x="389043" y="390365"/>
                </a:lnTo>
                <a:lnTo>
                  <a:pt x="410525" y="397788"/>
                </a:lnTo>
                <a:lnTo>
                  <a:pt x="432253" y="404453"/>
                </a:lnTo>
                <a:lnTo>
                  <a:pt x="454199" y="410354"/>
                </a:lnTo>
                <a:lnTo>
                  <a:pt x="476338" y="415482"/>
                </a:lnTo>
                <a:lnTo>
                  <a:pt x="498641" y="419832"/>
                </a:lnTo>
                <a:lnTo>
                  <a:pt x="521082" y="423398"/>
                </a:lnTo>
                <a:lnTo>
                  <a:pt x="543633" y="426177"/>
                </a:lnTo>
                <a:lnTo>
                  <a:pt x="566267" y="428164"/>
                </a:lnTo>
                <a:lnTo>
                  <a:pt x="588956" y="429357"/>
                </a:lnTo>
                <a:lnTo>
                  <a:pt x="611673" y="429755"/>
                </a:lnTo>
                <a:lnTo>
                  <a:pt x="634390" y="429357"/>
                </a:lnTo>
                <a:lnTo>
                  <a:pt x="657080" y="428164"/>
                </a:lnTo>
                <a:lnTo>
                  <a:pt x="679714" y="426177"/>
                </a:lnTo>
                <a:lnTo>
                  <a:pt x="702265" y="423398"/>
                </a:lnTo>
                <a:lnTo>
                  <a:pt x="724706" y="419832"/>
                </a:lnTo>
                <a:lnTo>
                  <a:pt x="747009" y="415482"/>
                </a:lnTo>
                <a:lnTo>
                  <a:pt x="769147" y="410354"/>
                </a:lnTo>
                <a:lnTo>
                  <a:pt x="791094" y="404453"/>
                </a:lnTo>
                <a:lnTo>
                  <a:pt x="812821" y="397788"/>
                </a:lnTo>
                <a:lnTo>
                  <a:pt x="834304" y="39036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172907" y="2760848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007211" y="3151213"/>
            <a:ext cx="84620" cy="84909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797599" y="2550522"/>
            <a:ext cx="58583" cy="58783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47885" y="23676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중심점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안 됩니다 - 24쪽 참조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(Start/End Distance)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합이 Length[mm] 의 절반 이하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(Use Wobbel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원호에도 그대로 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(Use SnowMan)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켜면 Wobbel 대신 스노우맨 궤적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같은 원호를 여러 번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(Use Zigzag)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 전용입니다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820635" y="5447341"/>
            <a:ext cx="799376" cy="57060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1620011" y="5447341"/>
            <a:ext cx="536338" cy="276476"/>
          </a:xfrm>
          <a:custGeom>
            <a:avLst/>
            <a:gdLst/>
            <a:ahLst/>
            <a:cxnLst/>
            <a:rect l="l" t="t" r="r" b="b"/>
            <a:pathLst>
              <a:path w="536338" h="276476">
                <a:moveTo>
                  <a:pt x="0" y="0"/>
                </a:moveTo>
                <a:lnTo>
                  <a:pt x="5234" y="13693"/>
                </a:lnTo>
                <a:lnTo>
                  <a:pt x="10941" y="27193"/>
                </a:lnTo>
                <a:lnTo>
                  <a:pt x="17114" y="40486"/>
                </a:lnTo>
                <a:lnTo>
                  <a:pt x="23745" y="53554"/>
                </a:lnTo>
                <a:lnTo>
                  <a:pt x="30826" y="66382"/>
                </a:lnTo>
                <a:lnTo>
                  <a:pt x="38349" y="78953"/>
                </a:lnTo>
                <a:lnTo>
                  <a:pt x="46304" y="91254"/>
                </a:lnTo>
                <a:lnTo>
                  <a:pt x="54682" y="103268"/>
                </a:lnTo>
                <a:lnTo>
                  <a:pt x="63472" y="114981"/>
                </a:lnTo>
                <a:lnTo>
                  <a:pt x="72664" y="126379"/>
                </a:lnTo>
                <a:lnTo>
                  <a:pt x="82246" y="137448"/>
                </a:lnTo>
                <a:lnTo>
                  <a:pt x="92208" y="148175"/>
                </a:lnTo>
                <a:lnTo>
                  <a:pt x="102536" y="158546"/>
                </a:lnTo>
                <a:lnTo>
                  <a:pt x="113218" y="168548"/>
                </a:lnTo>
                <a:lnTo>
                  <a:pt x="124241" y="178170"/>
                </a:lnTo>
                <a:lnTo>
                  <a:pt x="135592" y="187400"/>
                </a:lnTo>
                <a:lnTo>
                  <a:pt x="147257" y="196227"/>
                </a:lnTo>
                <a:lnTo>
                  <a:pt x="159222" y="204639"/>
                </a:lnTo>
                <a:lnTo>
                  <a:pt x="171471" y="212627"/>
                </a:lnTo>
                <a:lnTo>
                  <a:pt x="183991" y="220181"/>
                </a:lnTo>
                <a:lnTo>
                  <a:pt x="196766" y="227292"/>
                </a:lnTo>
                <a:lnTo>
                  <a:pt x="209780" y="233950"/>
                </a:lnTo>
                <a:lnTo>
                  <a:pt x="223018" y="240149"/>
                </a:lnTo>
                <a:lnTo>
                  <a:pt x="236463" y="245879"/>
                </a:lnTo>
                <a:lnTo>
                  <a:pt x="250099" y="251135"/>
                </a:lnTo>
                <a:lnTo>
                  <a:pt x="263909" y="255910"/>
                </a:lnTo>
                <a:lnTo>
                  <a:pt x="277877" y="260199"/>
                </a:lnTo>
                <a:lnTo>
                  <a:pt x="291985" y="263995"/>
                </a:lnTo>
                <a:lnTo>
                  <a:pt x="306217" y="267294"/>
                </a:lnTo>
                <a:lnTo>
                  <a:pt x="320555" y="270092"/>
                </a:lnTo>
                <a:lnTo>
                  <a:pt x="334981" y="272387"/>
                </a:lnTo>
                <a:lnTo>
                  <a:pt x="349478" y="274174"/>
                </a:lnTo>
                <a:lnTo>
                  <a:pt x="364028" y="275452"/>
                </a:lnTo>
                <a:lnTo>
                  <a:pt x="378614" y="276220"/>
                </a:lnTo>
                <a:lnTo>
                  <a:pt x="393218" y="276476"/>
                </a:lnTo>
                <a:lnTo>
                  <a:pt x="407822" y="276220"/>
                </a:lnTo>
                <a:lnTo>
                  <a:pt x="422408" y="275452"/>
                </a:lnTo>
                <a:lnTo>
                  <a:pt x="436959" y="274174"/>
                </a:lnTo>
                <a:lnTo>
                  <a:pt x="451456" y="272387"/>
                </a:lnTo>
                <a:lnTo>
                  <a:pt x="465882" y="270092"/>
                </a:lnTo>
                <a:lnTo>
                  <a:pt x="480220" y="267294"/>
                </a:lnTo>
                <a:lnTo>
                  <a:pt x="494452" y="263995"/>
                </a:lnTo>
                <a:lnTo>
                  <a:pt x="508560" y="260199"/>
                </a:lnTo>
                <a:lnTo>
                  <a:pt x="522528" y="255910"/>
                </a:lnTo>
                <a:lnTo>
                  <a:pt x="536338" y="25113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없음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447341"/>
            <a:ext cx="799376" cy="57060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4271771" y="5447341"/>
            <a:ext cx="27230" cy="59999"/>
          </a:xfrm>
          <a:custGeom>
            <a:avLst/>
            <a:gdLst/>
            <a:ahLst/>
            <a:cxnLst/>
            <a:rect l="l" t="t" r="r" b="b"/>
            <a:pathLst>
              <a:path w="27230" h="59999">
                <a:moveTo>
                  <a:pt x="0" y="0"/>
                </a:moveTo>
                <a:lnTo>
                  <a:pt x="1907" y="5156"/>
                </a:lnTo>
                <a:lnTo>
                  <a:pt x="3881" y="10287"/>
                </a:lnTo>
                <a:lnTo>
                  <a:pt x="5922" y="15391"/>
                </a:lnTo>
                <a:lnTo>
                  <a:pt x="8029" y="20468"/>
                </a:lnTo>
                <a:lnTo>
                  <a:pt x="10202" y="25517"/>
                </a:lnTo>
                <a:lnTo>
                  <a:pt x="12441" y="30537"/>
                </a:lnTo>
                <a:lnTo>
                  <a:pt x="14745" y="35527"/>
                </a:lnTo>
                <a:lnTo>
                  <a:pt x="17114" y="40486"/>
                </a:lnTo>
                <a:lnTo>
                  <a:pt x="19548" y="45414"/>
                </a:lnTo>
                <a:lnTo>
                  <a:pt x="22045" y="50309"/>
                </a:lnTo>
                <a:lnTo>
                  <a:pt x="24606" y="55171"/>
                </a:lnTo>
                <a:lnTo>
                  <a:pt x="27230" y="59999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4299001" y="5507340"/>
            <a:ext cx="36242" cy="54982"/>
          </a:xfrm>
          <a:custGeom>
            <a:avLst/>
            <a:gdLst/>
            <a:ahLst/>
            <a:cxnLst/>
            <a:rect l="l" t="t" r="r" b="b"/>
            <a:pathLst>
              <a:path w="36242" h="54982">
                <a:moveTo>
                  <a:pt x="0" y="0"/>
                </a:moveTo>
                <a:lnTo>
                  <a:pt x="2687" y="4793"/>
                </a:lnTo>
                <a:lnTo>
                  <a:pt x="5436" y="9550"/>
                </a:lnTo>
                <a:lnTo>
                  <a:pt x="8247" y="14271"/>
                </a:lnTo>
                <a:lnTo>
                  <a:pt x="11119" y="18954"/>
                </a:lnTo>
                <a:lnTo>
                  <a:pt x="14052" y="23600"/>
                </a:lnTo>
                <a:lnTo>
                  <a:pt x="17045" y="28206"/>
                </a:lnTo>
                <a:lnTo>
                  <a:pt x="20098" y="32773"/>
                </a:lnTo>
                <a:lnTo>
                  <a:pt x="23211" y="37299"/>
                </a:lnTo>
                <a:lnTo>
                  <a:pt x="26382" y="41783"/>
                </a:lnTo>
                <a:lnTo>
                  <a:pt x="29611" y="46226"/>
                </a:lnTo>
                <a:lnTo>
                  <a:pt x="32898" y="50626"/>
                </a:lnTo>
                <a:lnTo>
                  <a:pt x="36242" y="54982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4335243" y="5562322"/>
            <a:ext cx="44361" cy="48613"/>
          </a:xfrm>
          <a:custGeom>
            <a:avLst/>
            <a:gdLst/>
            <a:ahLst/>
            <a:cxnLst/>
            <a:rect l="l" t="t" r="r" b="b"/>
            <a:pathLst>
              <a:path w="44361" h="48613">
                <a:moveTo>
                  <a:pt x="0" y="0"/>
                </a:moveTo>
                <a:lnTo>
                  <a:pt x="3400" y="4312"/>
                </a:lnTo>
                <a:lnTo>
                  <a:pt x="6857" y="8579"/>
                </a:lnTo>
                <a:lnTo>
                  <a:pt x="10368" y="12800"/>
                </a:lnTo>
                <a:lnTo>
                  <a:pt x="13935" y="16975"/>
                </a:lnTo>
                <a:lnTo>
                  <a:pt x="17555" y="21102"/>
                </a:lnTo>
                <a:lnTo>
                  <a:pt x="21230" y="25182"/>
                </a:lnTo>
                <a:lnTo>
                  <a:pt x="24956" y="29212"/>
                </a:lnTo>
                <a:lnTo>
                  <a:pt x="28736" y="33194"/>
                </a:lnTo>
                <a:lnTo>
                  <a:pt x="32566" y="37125"/>
                </a:lnTo>
                <a:lnTo>
                  <a:pt x="36448" y="41006"/>
                </a:lnTo>
                <a:lnTo>
                  <a:pt x="40380" y="44835"/>
                </a:lnTo>
                <a:lnTo>
                  <a:pt x="44361" y="4861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4379604" y="5610935"/>
            <a:ext cx="51389" cy="41045"/>
          </a:xfrm>
          <a:custGeom>
            <a:avLst/>
            <a:gdLst/>
            <a:ahLst/>
            <a:cxnLst/>
            <a:rect l="l" t="t" r="r" b="b"/>
            <a:pathLst>
              <a:path w="51389" h="41045">
                <a:moveTo>
                  <a:pt x="0" y="0"/>
                </a:moveTo>
                <a:lnTo>
                  <a:pt x="4031" y="3725"/>
                </a:lnTo>
                <a:lnTo>
                  <a:pt x="8109" y="7396"/>
                </a:lnTo>
                <a:lnTo>
                  <a:pt x="12235" y="11014"/>
                </a:lnTo>
                <a:lnTo>
                  <a:pt x="16408" y="14576"/>
                </a:lnTo>
                <a:lnTo>
                  <a:pt x="20627" y="18084"/>
                </a:lnTo>
                <a:lnTo>
                  <a:pt x="24891" y="21536"/>
                </a:lnTo>
                <a:lnTo>
                  <a:pt x="29200" y="24932"/>
                </a:lnTo>
                <a:lnTo>
                  <a:pt x="33553" y="28271"/>
                </a:lnTo>
                <a:lnTo>
                  <a:pt x="37949" y="31552"/>
                </a:lnTo>
                <a:lnTo>
                  <a:pt x="42388" y="34775"/>
                </a:lnTo>
                <a:lnTo>
                  <a:pt x="46868" y="37940"/>
                </a:lnTo>
                <a:lnTo>
                  <a:pt x="51389" y="4104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4430993" y="5651980"/>
            <a:ext cx="57150" cy="32469"/>
          </a:xfrm>
          <a:custGeom>
            <a:avLst/>
            <a:gdLst/>
            <a:ahLst/>
            <a:cxnLst/>
            <a:rect l="l" t="t" r="r" b="b"/>
            <a:pathLst>
              <a:path w="57150" h="32469">
                <a:moveTo>
                  <a:pt x="0" y="0"/>
                </a:moveTo>
                <a:lnTo>
                  <a:pt x="4561" y="3046"/>
                </a:lnTo>
                <a:lnTo>
                  <a:pt x="9161" y="6032"/>
                </a:lnTo>
                <a:lnTo>
                  <a:pt x="13800" y="8957"/>
                </a:lnTo>
                <a:lnTo>
                  <a:pt x="18476" y="11820"/>
                </a:lnTo>
                <a:lnTo>
                  <a:pt x="23190" y="14622"/>
                </a:lnTo>
                <a:lnTo>
                  <a:pt x="27940" y="17362"/>
                </a:lnTo>
                <a:lnTo>
                  <a:pt x="32725" y="20039"/>
                </a:lnTo>
                <a:lnTo>
                  <a:pt x="37544" y="22653"/>
                </a:lnTo>
                <a:lnTo>
                  <a:pt x="42397" y="25203"/>
                </a:lnTo>
                <a:lnTo>
                  <a:pt x="47283" y="27690"/>
                </a:lnTo>
                <a:lnTo>
                  <a:pt x="52201" y="30111"/>
                </a:lnTo>
                <a:lnTo>
                  <a:pt x="57150" y="32469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4488143" y="5684449"/>
            <a:ext cx="61505" cy="23091"/>
          </a:xfrm>
          <a:custGeom>
            <a:avLst/>
            <a:gdLst/>
            <a:ahLst/>
            <a:cxnLst/>
            <a:rect l="l" t="t" r="r" b="b"/>
            <a:pathLst>
              <a:path w="61505" h="23091">
                <a:moveTo>
                  <a:pt x="0" y="0"/>
                </a:moveTo>
                <a:lnTo>
                  <a:pt x="4979" y="2291"/>
                </a:lnTo>
                <a:lnTo>
                  <a:pt x="9988" y="4518"/>
                </a:lnTo>
                <a:lnTo>
                  <a:pt x="15025" y="6678"/>
                </a:lnTo>
                <a:lnTo>
                  <a:pt x="20091" y="8771"/>
                </a:lnTo>
                <a:lnTo>
                  <a:pt x="25183" y="10798"/>
                </a:lnTo>
                <a:lnTo>
                  <a:pt x="30301" y="12758"/>
                </a:lnTo>
                <a:lnTo>
                  <a:pt x="35444" y="14651"/>
                </a:lnTo>
                <a:lnTo>
                  <a:pt x="40611" y="16475"/>
                </a:lnTo>
                <a:lnTo>
                  <a:pt x="45802" y="18232"/>
                </a:lnTo>
                <a:lnTo>
                  <a:pt x="51015" y="19920"/>
                </a:lnTo>
                <a:lnTo>
                  <a:pt x="56249" y="21540"/>
                </a:lnTo>
                <a:lnTo>
                  <a:pt x="61505" y="2309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4549648" y="5707540"/>
            <a:ext cx="64345" cy="13145"/>
          </a:xfrm>
          <a:custGeom>
            <a:avLst/>
            <a:gdLst/>
            <a:ahLst/>
            <a:cxnLst/>
            <a:rect l="l" t="t" r="r" b="b"/>
            <a:pathLst>
              <a:path w="64345" h="13145">
                <a:moveTo>
                  <a:pt x="0" y="0"/>
                </a:moveTo>
                <a:lnTo>
                  <a:pt x="5275" y="1481"/>
                </a:lnTo>
                <a:lnTo>
                  <a:pt x="10569" y="2893"/>
                </a:lnTo>
                <a:lnTo>
                  <a:pt x="15881" y="4235"/>
                </a:lnTo>
                <a:lnTo>
                  <a:pt x="21210" y="5508"/>
                </a:lnTo>
                <a:lnTo>
                  <a:pt x="26555" y="6710"/>
                </a:lnTo>
                <a:lnTo>
                  <a:pt x="31915" y="7842"/>
                </a:lnTo>
                <a:lnTo>
                  <a:pt x="37290" y="8903"/>
                </a:lnTo>
                <a:lnTo>
                  <a:pt x="42678" y="9893"/>
                </a:lnTo>
                <a:lnTo>
                  <a:pt x="48078" y="10813"/>
                </a:lnTo>
                <a:lnTo>
                  <a:pt x="53490" y="11662"/>
                </a:lnTo>
                <a:lnTo>
                  <a:pt x="58912" y="12439"/>
                </a:lnTo>
                <a:lnTo>
                  <a:pt x="64345" y="1314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4613993" y="5720685"/>
            <a:ext cx="65600" cy="3128"/>
          </a:xfrm>
          <a:custGeom>
            <a:avLst/>
            <a:gdLst/>
            <a:ahLst/>
            <a:cxnLst/>
            <a:rect l="l" t="t" r="r" b="b"/>
            <a:pathLst>
              <a:path w="65600" h="3128">
                <a:moveTo>
                  <a:pt x="0" y="0"/>
                </a:moveTo>
                <a:lnTo>
                  <a:pt x="5441" y="634"/>
                </a:lnTo>
                <a:lnTo>
                  <a:pt x="10889" y="1197"/>
                </a:lnTo>
                <a:lnTo>
                  <a:pt x="16345" y="1689"/>
                </a:lnTo>
                <a:lnTo>
                  <a:pt x="21806" y="2108"/>
                </a:lnTo>
                <a:lnTo>
                  <a:pt x="27273" y="2456"/>
                </a:lnTo>
                <a:lnTo>
                  <a:pt x="32744" y="2732"/>
                </a:lnTo>
                <a:lnTo>
                  <a:pt x="38217" y="2936"/>
                </a:lnTo>
                <a:lnTo>
                  <a:pt x="43693" y="3068"/>
                </a:lnTo>
                <a:lnTo>
                  <a:pt x="49170" y="3128"/>
                </a:lnTo>
                <a:lnTo>
                  <a:pt x="54648" y="3116"/>
                </a:lnTo>
                <a:lnTo>
                  <a:pt x="60125" y="3032"/>
                </a:lnTo>
                <a:lnTo>
                  <a:pt x="65600" y="287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4679593" y="5716097"/>
            <a:ext cx="65241" cy="7464"/>
          </a:xfrm>
          <a:custGeom>
            <a:avLst/>
            <a:gdLst/>
            <a:ahLst/>
            <a:cxnLst/>
            <a:rect l="l" t="t" r="r" b="b"/>
            <a:pathLst>
              <a:path w="65241" h="7464">
                <a:moveTo>
                  <a:pt x="0" y="7464"/>
                </a:moveTo>
                <a:lnTo>
                  <a:pt x="5473" y="7236"/>
                </a:lnTo>
                <a:lnTo>
                  <a:pt x="10942" y="6936"/>
                </a:lnTo>
                <a:lnTo>
                  <a:pt x="16407" y="6564"/>
                </a:lnTo>
                <a:lnTo>
                  <a:pt x="21867" y="6121"/>
                </a:lnTo>
                <a:lnTo>
                  <a:pt x="27320" y="5606"/>
                </a:lnTo>
                <a:lnTo>
                  <a:pt x="32767" y="5019"/>
                </a:lnTo>
                <a:lnTo>
                  <a:pt x="38205" y="4360"/>
                </a:lnTo>
                <a:lnTo>
                  <a:pt x="43634" y="3631"/>
                </a:lnTo>
                <a:lnTo>
                  <a:pt x="49053" y="2830"/>
                </a:lnTo>
                <a:lnTo>
                  <a:pt x="54461" y="1957"/>
                </a:lnTo>
                <a:lnTo>
                  <a:pt x="59858" y="1014"/>
                </a:lnTo>
                <a:lnTo>
                  <a:pt x="65241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4744834" y="5698476"/>
            <a:ext cx="63275" cy="17621"/>
          </a:xfrm>
          <a:custGeom>
            <a:avLst/>
            <a:gdLst/>
            <a:ahLst/>
            <a:cxnLst/>
            <a:rect l="l" t="t" r="r" b="b"/>
            <a:pathLst>
              <a:path w="63275" h="17621">
                <a:moveTo>
                  <a:pt x="0" y="17621"/>
                </a:moveTo>
                <a:lnTo>
                  <a:pt x="5370" y="16536"/>
                </a:lnTo>
                <a:lnTo>
                  <a:pt x="10725" y="15381"/>
                </a:lnTo>
                <a:lnTo>
                  <a:pt x="16065" y="14155"/>
                </a:lnTo>
                <a:lnTo>
                  <a:pt x="21389" y="12860"/>
                </a:lnTo>
                <a:lnTo>
                  <a:pt x="26695" y="11494"/>
                </a:lnTo>
                <a:lnTo>
                  <a:pt x="31982" y="10059"/>
                </a:lnTo>
                <a:lnTo>
                  <a:pt x="37251" y="8554"/>
                </a:lnTo>
                <a:lnTo>
                  <a:pt x="42500" y="6981"/>
                </a:lnTo>
                <a:lnTo>
                  <a:pt x="47727" y="5338"/>
                </a:lnTo>
                <a:lnTo>
                  <a:pt x="52933" y="3627"/>
                </a:lnTo>
                <a:lnTo>
                  <a:pt x="58116" y="1848"/>
                </a:lnTo>
                <a:lnTo>
                  <a:pt x="63275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정상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/ 2+2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3" name="Connector 42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6" name="Connector 45"/>
          <p:cNvCxnSpPr/>
          <p:nvPr/>
        </p:nvCxnSpPr>
        <p:spPr>
          <a:xfrm flipV="1">
            <a:off x="6124155" y="5447341"/>
            <a:ext cx="799376" cy="57060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6124155" y="5698476"/>
            <a:ext cx="1335714" cy="319473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6923531" y="5447341"/>
            <a:ext cx="536338" cy="276476"/>
          </a:xfrm>
          <a:custGeom>
            <a:avLst/>
            <a:gdLst/>
            <a:ahLst/>
            <a:cxnLst/>
            <a:rect l="l" t="t" r="r" b="b"/>
            <a:pathLst>
              <a:path w="536338" h="276476">
                <a:moveTo>
                  <a:pt x="0" y="0"/>
                </a:moveTo>
                <a:lnTo>
                  <a:pt x="5234" y="13693"/>
                </a:lnTo>
                <a:lnTo>
                  <a:pt x="10941" y="27193"/>
                </a:lnTo>
                <a:lnTo>
                  <a:pt x="17114" y="40486"/>
                </a:lnTo>
                <a:lnTo>
                  <a:pt x="23745" y="53554"/>
                </a:lnTo>
                <a:lnTo>
                  <a:pt x="30826" y="66382"/>
                </a:lnTo>
                <a:lnTo>
                  <a:pt x="38349" y="78953"/>
                </a:lnTo>
                <a:lnTo>
                  <a:pt x="46304" y="91254"/>
                </a:lnTo>
                <a:lnTo>
                  <a:pt x="54682" y="103268"/>
                </a:lnTo>
                <a:lnTo>
                  <a:pt x="63472" y="114981"/>
                </a:lnTo>
                <a:lnTo>
                  <a:pt x="72664" y="126379"/>
                </a:lnTo>
                <a:lnTo>
                  <a:pt x="82246" y="137448"/>
                </a:lnTo>
                <a:lnTo>
                  <a:pt x="92208" y="148175"/>
                </a:lnTo>
                <a:lnTo>
                  <a:pt x="102536" y="158546"/>
                </a:lnTo>
                <a:lnTo>
                  <a:pt x="113218" y="168548"/>
                </a:lnTo>
                <a:lnTo>
                  <a:pt x="124241" y="178170"/>
                </a:lnTo>
                <a:lnTo>
                  <a:pt x="135592" y="187400"/>
                </a:lnTo>
                <a:lnTo>
                  <a:pt x="147257" y="196227"/>
                </a:lnTo>
                <a:lnTo>
                  <a:pt x="159222" y="204639"/>
                </a:lnTo>
                <a:lnTo>
                  <a:pt x="171471" y="212627"/>
                </a:lnTo>
                <a:lnTo>
                  <a:pt x="183991" y="220181"/>
                </a:lnTo>
                <a:lnTo>
                  <a:pt x="196766" y="227292"/>
                </a:lnTo>
                <a:lnTo>
                  <a:pt x="209780" y="233950"/>
                </a:lnTo>
                <a:lnTo>
                  <a:pt x="223018" y="240149"/>
                </a:lnTo>
                <a:lnTo>
                  <a:pt x="236463" y="245879"/>
                </a:lnTo>
                <a:lnTo>
                  <a:pt x="250099" y="251135"/>
                </a:lnTo>
                <a:lnTo>
                  <a:pt x="263909" y="255910"/>
                </a:lnTo>
                <a:lnTo>
                  <a:pt x="277877" y="260199"/>
                </a:lnTo>
                <a:lnTo>
                  <a:pt x="291985" y="263995"/>
                </a:lnTo>
                <a:lnTo>
                  <a:pt x="306217" y="267294"/>
                </a:lnTo>
                <a:lnTo>
                  <a:pt x="320555" y="270092"/>
                </a:lnTo>
                <a:lnTo>
                  <a:pt x="334981" y="272387"/>
                </a:lnTo>
                <a:lnTo>
                  <a:pt x="349478" y="274174"/>
                </a:lnTo>
                <a:lnTo>
                  <a:pt x="364028" y="275452"/>
                </a:lnTo>
                <a:lnTo>
                  <a:pt x="378614" y="276220"/>
                </a:lnTo>
                <a:lnTo>
                  <a:pt x="393218" y="276476"/>
                </a:lnTo>
                <a:lnTo>
                  <a:pt x="407822" y="276220"/>
                </a:lnTo>
                <a:lnTo>
                  <a:pt x="422408" y="275452"/>
                </a:lnTo>
                <a:lnTo>
                  <a:pt x="436959" y="274174"/>
                </a:lnTo>
                <a:lnTo>
                  <a:pt x="451456" y="272387"/>
                </a:lnTo>
                <a:lnTo>
                  <a:pt x="465882" y="270092"/>
                </a:lnTo>
                <a:lnTo>
                  <a:pt x="480220" y="267294"/>
                </a:lnTo>
                <a:lnTo>
                  <a:pt x="494452" y="263995"/>
                </a:lnTo>
                <a:lnTo>
                  <a:pt x="508560" y="260199"/>
                </a:lnTo>
                <a:lnTo>
                  <a:pt x="522528" y="255910"/>
                </a:lnTo>
                <a:lnTo>
                  <a:pt x="536338" y="25113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9" name="Connector 48"/>
          <p:cNvCxnSpPr/>
          <p:nvPr/>
        </p:nvCxnSpPr>
        <p:spPr>
          <a:xfrm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Interval 이 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/ 거리 입력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주의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Arc Ramping Interval 이 0 인 상태에서 Start/End Distance 를 넣으면 레이저가 켜진 채 원점(0,0)까지 이동합니다. 24쪽을 반드시 확인하십시오.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화면 툴 : Arc3P123, Arc3P132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4. Arc3Point  (3점 원호)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지나갈 점 3개를 찍으면 그 점들을 지나는 원호를 만들어 용접합니다.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879588"/>
            <a:ext cx="1226398" cy="81066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198141" y="2879588"/>
            <a:ext cx="1257498" cy="483998"/>
          </a:xfrm>
          <a:custGeom>
            <a:avLst/>
            <a:gdLst/>
            <a:ahLst/>
            <a:cxnLst/>
            <a:rect l="l" t="t" r="r" b="b"/>
            <a:pathLst>
              <a:path w="1257498" h="483998">
                <a:moveTo>
                  <a:pt x="0" y="0"/>
                </a:moveTo>
                <a:lnTo>
                  <a:pt x="6263" y="21915"/>
                </a:lnTo>
                <a:lnTo>
                  <a:pt x="13284" y="43597"/>
                </a:lnTo>
                <a:lnTo>
                  <a:pt x="21055" y="65020"/>
                </a:lnTo>
                <a:lnTo>
                  <a:pt x="29566" y="86158"/>
                </a:lnTo>
                <a:lnTo>
                  <a:pt x="38807" y="106984"/>
                </a:lnTo>
                <a:lnTo>
                  <a:pt x="48768" y="127475"/>
                </a:lnTo>
                <a:lnTo>
                  <a:pt x="59434" y="147604"/>
                </a:lnTo>
                <a:lnTo>
                  <a:pt x="70794" y="167348"/>
                </a:lnTo>
                <a:lnTo>
                  <a:pt x="82835" y="186681"/>
                </a:lnTo>
                <a:lnTo>
                  <a:pt x="95540" y="205582"/>
                </a:lnTo>
                <a:lnTo>
                  <a:pt x="108894" y="224026"/>
                </a:lnTo>
                <a:lnTo>
                  <a:pt x="122883" y="241990"/>
                </a:lnTo>
                <a:lnTo>
                  <a:pt x="137487" y="259455"/>
                </a:lnTo>
                <a:lnTo>
                  <a:pt x="152690" y="276397"/>
                </a:lnTo>
                <a:lnTo>
                  <a:pt x="168473" y="292796"/>
                </a:lnTo>
                <a:lnTo>
                  <a:pt x="184817" y="308633"/>
                </a:lnTo>
                <a:lnTo>
                  <a:pt x="201702" y="323888"/>
                </a:lnTo>
                <a:lnTo>
                  <a:pt x="219107" y="338542"/>
                </a:lnTo>
                <a:lnTo>
                  <a:pt x="237011" y="352577"/>
                </a:lnTo>
                <a:lnTo>
                  <a:pt x="255392" y="365978"/>
                </a:lnTo>
                <a:lnTo>
                  <a:pt x="274228" y="378726"/>
                </a:lnTo>
                <a:lnTo>
                  <a:pt x="293496" y="390807"/>
                </a:lnTo>
                <a:lnTo>
                  <a:pt x="313173" y="402206"/>
                </a:lnTo>
                <a:lnTo>
                  <a:pt x="333234" y="412909"/>
                </a:lnTo>
                <a:lnTo>
                  <a:pt x="353655" y="422903"/>
                </a:lnTo>
                <a:lnTo>
                  <a:pt x="374411" y="432176"/>
                </a:lnTo>
                <a:lnTo>
                  <a:pt x="395477" y="440716"/>
                </a:lnTo>
                <a:lnTo>
                  <a:pt x="416828" y="448513"/>
                </a:lnTo>
                <a:lnTo>
                  <a:pt x="438436" y="455558"/>
                </a:lnTo>
                <a:lnTo>
                  <a:pt x="460277" y="461842"/>
                </a:lnTo>
                <a:lnTo>
                  <a:pt x="482322" y="467357"/>
                </a:lnTo>
                <a:lnTo>
                  <a:pt x="504546" y="472097"/>
                </a:lnTo>
                <a:lnTo>
                  <a:pt x="526922" y="476056"/>
                </a:lnTo>
                <a:lnTo>
                  <a:pt x="549421" y="479229"/>
                </a:lnTo>
                <a:lnTo>
                  <a:pt x="572017" y="481612"/>
                </a:lnTo>
                <a:lnTo>
                  <a:pt x="594682" y="483202"/>
                </a:lnTo>
                <a:lnTo>
                  <a:pt x="617389" y="483998"/>
                </a:lnTo>
                <a:lnTo>
                  <a:pt x="640110" y="483998"/>
                </a:lnTo>
                <a:lnTo>
                  <a:pt x="662816" y="483202"/>
                </a:lnTo>
                <a:lnTo>
                  <a:pt x="685482" y="481612"/>
                </a:lnTo>
                <a:lnTo>
                  <a:pt x="708078" y="479229"/>
                </a:lnTo>
                <a:lnTo>
                  <a:pt x="730577" y="476056"/>
                </a:lnTo>
                <a:lnTo>
                  <a:pt x="752952" y="472097"/>
                </a:lnTo>
                <a:lnTo>
                  <a:pt x="775176" y="467357"/>
                </a:lnTo>
                <a:lnTo>
                  <a:pt x="797222" y="461842"/>
                </a:lnTo>
                <a:lnTo>
                  <a:pt x="819063" y="455558"/>
                </a:lnTo>
                <a:lnTo>
                  <a:pt x="840671" y="448513"/>
                </a:lnTo>
                <a:lnTo>
                  <a:pt x="862021" y="440716"/>
                </a:lnTo>
                <a:lnTo>
                  <a:pt x="883087" y="432176"/>
                </a:lnTo>
                <a:lnTo>
                  <a:pt x="903844" y="422903"/>
                </a:lnTo>
                <a:lnTo>
                  <a:pt x="924265" y="412909"/>
                </a:lnTo>
                <a:lnTo>
                  <a:pt x="944326" y="402206"/>
                </a:lnTo>
                <a:lnTo>
                  <a:pt x="964002" y="390807"/>
                </a:lnTo>
                <a:lnTo>
                  <a:pt x="983271" y="378726"/>
                </a:lnTo>
                <a:lnTo>
                  <a:pt x="1002107" y="365978"/>
                </a:lnTo>
                <a:lnTo>
                  <a:pt x="1020488" y="352577"/>
                </a:lnTo>
                <a:lnTo>
                  <a:pt x="1038392" y="338542"/>
                </a:lnTo>
                <a:lnTo>
                  <a:pt x="1055797" y="323888"/>
                </a:lnTo>
                <a:lnTo>
                  <a:pt x="1072682" y="308633"/>
                </a:lnTo>
                <a:lnTo>
                  <a:pt x="1089026" y="292796"/>
                </a:lnTo>
                <a:lnTo>
                  <a:pt x="1104809" y="276397"/>
                </a:lnTo>
                <a:lnTo>
                  <a:pt x="1120012" y="259455"/>
                </a:lnTo>
                <a:lnTo>
                  <a:pt x="1134616" y="241990"/>
                </a:lnTo>
                <a:lnTo>
                  <a:pt x="1148604" y="224026"/>
                </a:lnTo>
                <a:lnTo>
                  <a:pt x="1161959" y="205582"/>
                </a:lnTo>
                <a:lnTo>
                  <a:pt x="1174664" y="186681"/>
                </a:lnTo>
                <a:lnTo>
                  <a:pt x="1186704" y="167348"/>
                </a:lnTo>
                <a:lnTo>
                  <a:pt x="1198065" y="147604"/>
                </a:lnTo>
                <a:lnTo>
                  <a:pt x="1208731" y="127475"/>
                </a:lnTo>
                <a:lnTo>
                  <a:pt x="1218691" y="106984"/>
                </a:lnTo>
                <a:lnTo>
                  <a:pt x="1227932" y="86158"/>
                </a:lnTo>
                <a:lnTo>
                  <a:pt x="1236444" y="65020"/>
                </a:lnTo>
                <a:lnTo>
                  <a:pt x="1244215" y="43597"/>
                </a:lnTo>
                <a:lnTo>
                  <a:pt x="1251236" y="21915"/>
                </a:lnTo>
                <a:lnTo>
                  <a:pt x="1257498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155831" y="2837134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784580" y="3321231"/>
            <a:ext cx="84621" cy="84909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413329" y="2837134"/>
            <a:ext cx="84621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6465" y="173082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지나갈 점 3개를 찍어 원호를 만듭니다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와 동일하게 0 이면 안 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(Start/End Distance)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와 동일한 주의사항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(Use Wobbel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(Use SnowMan)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(Use Zigzag)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 전용입니다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820635" y="5496419"/>
            <a:ext cx="788399" cy="52153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1609034" y="5496419"/>
            <a:ext cx="808391" cy="311372"/>
          </a:xfrm>
          <a:custGeom>
            <a:avLst/>
            <a:gdLst/>
            <a:ahLst/>
            <a:cxnLst/>
            <a:rect l="l" t="t" r="r" b="b"/>
            <a:pathLst>
              <a:path w="808391" h="311372">
                <a:moveTo>
                  <a:pt x="0" y="0"/>
                </a:moveTo>
                <a:lnTo>
                  <a:pt x="4026" y="14098"/>
                </a:lnTo>
                <a:lnTo>
                  <a:pt x="8539" y="28047"/>
                </a:lnTo>
                <a:lnTo>
                  <a:pt x="13535" y="41829"/>
                </a:lnTo>
                <a:lnTo>
                  <a:pt x="19006" y="55428"/>
                </a:lnTo>
                <a:lnTo>
                  <a:pt x="24947" y="68826"/>
                </a:lnTo>
                <a:lnTo>
                  <a:pt x="31350" y="82009"/>
                </a:lnTo>
                <a:lnTo>
                  <a:pt x="38207" y="94959"/>
                </a:lnTo>
                <a:lnTo>
                  <a:pt x="45510" y="107660"/>
                </a:lnTo>
                <a:lnTo>
                  <a:pt x="53250" y="120098"/>
                </a:lnTo>
                <a:lnTo>
                  <a:pt x="61418" y="132257"/>
                </a:lnTo>
                <a:lnTo>
                  <a:pt x="70003" y="144123"/>
                </a:lnTo>
                <a:lnTo>
                  <a:pt x="78995" y="155680"/>
                </a:lnTo>
                <a:lnTo>
                  <a:pt x="88384" y="166916"/>
                </a:lnTo>
                <a:lnTo>
                  <a:pt x="98157" y="177815"/>
                </a:lnTo>
                <a:lnTo>
                  <a:pt x="108304" y="188365"/>
                </a:lnTo>
                <a:lnTo>
                  <a:pt x="118810" y="198554"/>
                </a:lnTo>
                <a:lnTo>
                  <a:pt x="129665" y="208367"/>
                </a:lnTo>
                <a:lnTo>
                  <a:pt x="140854" y="217795"/>
                </a:lnTo>
                <a:lnTo>
                  <a:pt x="152363" y="226825"/>
                </a:lnTo>
                <a:lnTo>
                  <a:pt x="164180" y="235445"/>
                </a:lnTo>
                <a:lnTo>
                  <a:pt x="176289" y="243647"/>
                </a:lnTo>
                <a:lnTo>
                  <a:pt x="188675" y="251419"/>
                </a:lnTo>
                <a:lnTo>
                  <a:pt x="201325" y="258752"/>
                </a:lnTo>
                <a:lnTo>
                  <a:pt x="214221" y="265638"/>
                </a:lnTo>
                <a:lnTo>
                  <a:pt x="227349" y="272067"/>
                </a:lnTo>
                <a:lnTo>
                  <a:pt x="240692" y="278033"/>
                </a:lnTo>
                <a:lnTo>
                  <a:pt x="254235" y="283527"/>
                </a:lnTo>
                <a:lnTo>
                  <a:pt x="267960" y="288543"/>
                </a:lnTo>
                <a:lnTo>
                  <a:pt x="281851" y="293075"/>
                </a:lnTo>
                <a:lnTo>
                  <a:pt x="295891" y="297118"/>
                </a:lnTo>
                <a:lnTo>
                  <a:pt x="310064" y="300666"/>
                </a:lnTo>
                <a:lnTo>
                  <a:pt x="324350" y="303716"/>
                </a:lnTo>
                <a:lnTo>
                  <a:pt x="338735" y="306262"/>
                </a:lnTo>
                <a:lnTo>
                  <a:pt x="353199" y="308304"/>
                </a:lnTo>
                <a:lnTo>
                  <a:pt x="367725" y="309837"/>
                </a:lnTo>
                <a:lnTo>
                  <a:pt x="382295" y="310860"/>
                </a:lnTo>
                <a:lnTo>
                  <a:pt x="396892" y="311372"/>
                </a:lnTo>
                <a:lnTo>
                  <a:pt x="411498" y="311372"/>
                </a:lnTo>
                <a:lnTo>
                  <a:pt x="426096" y="310860"/>
                </a:lnTo>
                <a:lnTo>
                  <a:pt x="440666" y="309837"/>
                </a:lnTo>
                <a:lnTo>
                  <a:pt x="455192" y="308304"/>
                </a:lnTo>
                <a:lnTo>
                  <a:pt x="469656" y="306262"/>
                </a:lnTo>
                <a:lnTo>
                  <a:pt x="484040" y="303716"/>
                </a:lnTo>
                <a:lnTo>
                  <a:pt x="498327" y="300666"/>
                </a:lnTo>
                <a:lnTo>
                  <a:pt x="512499" y="297118"/>
                </a:lnTo>
                <a:lnTo>
                  <a:pt x="526540" y="293075"/>
                </a:lnTo>
                <a:lnTo>
                  <a:pt x="540431" y="288543"/>
                </a:lnTo>
                <a:lnTo>
                  <a:pt x="554156" y="283527"/>
                </a:lnTo>
                <a:lnTo>
                  <a:pt x="567698" y="278033"/>
                </a:lnTo>
                <a:lnTo>
                  <a:pt x="581042" y="272067"/>
                </a:lnTo>
                <a:lnTo>
                  <a:pt x="594170" y="265638"/>
                </a:lnTo>
                <a:lnTo>
                  <a:pt x="607066" y="258752"/>
                </a:lnTo>
                <a:lnTo>
                  <a:pt x="619715" y="251419"/>
                </a:lnTo>
                <a:lnTo>
                  <a:pt x="632102" y="243647"/>
                </a:lnTo>
                <a:lnTo>
                  <a:pt x="644211" y="235445"/>
                </a:lnTo>
                <a:lnTo>
                  <a:pt x="656027" y="226825"/>
                </a:lnTo>
                <a:lnTo>
                  <a:pt x="667537" y="217795"/>
                </a:lnTo>
                <a:lnTo>
                  <a:pt x="678726" y="208367"/>
                </a:lnTo>
                <a:lnTo>
                  <a:pt x="689580" y="198554"/>
                </a:lnTo>
                <a:lnTo>
                  <a:pt x="700087" y="188365"/>
                </a:lnTo>
                <a:lnTo>
                  <a:pt x="710233" y="177815"/>
                </a:lnTo>
                <a:lnTo>
                  <a:pt x="720007" y="166916"/>
                </a:lnTo>
                <a:lnTo>
                  <a:pt x="729395" y="155680"/>
                </a:lnTo>
                <a:lnTo>
                  <a:pt x="738388" y="144123"/>
                </a:lnTo>
                <a:lnTo>
                  <a:pt x="746973" y="132257"/>
                </a:lnTo>
                <a:lnTo>
                  <a:pt x="755141" y="120098"/>
                </a:lnTo>
                <a:lnTo>
                  <a:pt x="762881" y="107660"/>
                </a:lnTo>
                <a:lnTo>
                  <a:pt x="770184" y="94959"/>
                </a:lnTo>
                <a:lnTo>
                  <a:pt x="777041" y="82009"/>
                </a:lnTo>
                <a:lnTo>
                  <a:pt x="783444" y="68826"/>
                </a:lnTo>
                <a:lnTo>
                  <a:pt x="789384" y="55428"/>
                </a:lnTo>
                <a:lnTo>
                  <a:pt x="794856" y="41829"/>
                </a:lnTo>
                <a:lnTo>
                  <a:pt x="799852" y="28047"/>
                </a:lnTo>
                <a:lnTo>
                  <a:pt x="804365" y="14098"/>
                </a:lnTo>
                <a:lnTo>
                  <a:pt x="80839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없음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496419"/>
            <a:ext cx="788399" cy="52153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4260794" y="5496419"/>
            <a:ext cx="41803" cy="101341"/>
          </a:xfrm>
          <a:custGeom>
            <a:avLst/>
            <a:gdLst/>
            <a:ahLst/>
            <a:cxnLst/>
            <a:rect l="l" t="t" r="r" b="b"/>
            <a:pathLst>
              <a:path w="41803" h="101341">
                <a:moveTo>
                  <a:pt x="0" y="0"/>
                </a:moveTo>
                <a:lnTo>
                  <a:pt x="2458" y="8828"/>
                </a:lnTo>
                <a:lnTo>
                  <a:pt x="5108" y="17600"/>
                </a:lnTo>
                <a:lnTo>
                  <a:pt x="7948" y="26312"/>
                </a:lnTo>
                <a:lnTo>
                  <a:pt x="10977" y="34960"/>
                </a:lnTo>
                <a:lnTo>
                  <a:pt x="14193" y="43539"/>
                </a:lnTo>
                <a:lnTo>
                  <a:pt x="17594" y="52046"/>
                </a:lnTo>
                <a:lnTo>
                  <a:pt x="21179" y="60477"/>
                </a:lnTo>
                <a:lnTo>
                  <a:pt x="24947" y="68826"/>
                </a:lnTo>
                <a:lnTo>
                  <a:pt x="28895" y="77092"/>
                </a:lnTo>
                <a:lnTo>
                  <a:pt x="33022" y="85269"/>
                </a:lnTo>
                <a:lnTo>
                  <a:pt x="37325" y="93353"/>
                </a:lnTo>
                <a:lnTo>
                  <a:pt x="41803" y="101341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4302597" y="5597760"/>
            <a:ext cx="66501" cy="87024"/>
          </a:xfrm>
          <a:custGeom>
            <a:avLst/>
            <a:gdLst/>
            <a:ahLst/>
            <a:cxnLst/>
            <a:rect l="l" t="t" r="r" b="b"/>
            <a:pathLst>
              <a:path w="66501" h="87024">
                <a:moveTo>
                  <a:pt x="0" y="0"/>
                </a:moveTo>
                <a:lnTo>
                  <a:pt x="4651" y="7889"/>
                </a:lnTo>
                <a:lnTo>
                  <a:pt x="9472" y="15673"/>
                </a:lnTo>
                <a:lnTo>
                  <a:pt x="14460" y="23350"/>
                </a:lnTo>
                <a:lnTo>
                  <a:pt x="19615" y="30916"/>
                </a:lnTo>
                <a:lnTo>
                  <a:pt x="24932" y="38368"/>
                </a:lnTo>
                <a:lnTo>
                  <a:pt x="30410" y="45701"/>
                </a:lnTo>
                <a:lnTo>
                  <a:pt x="36046" y="52912"/>
                </a:lnTo>
                <a:lnTo>
                  <a:pt x="41838" y="59998"/>
                </a:lnTo>
                <a:lnTo>
                  <a:pt x="47782" y="66956"/>
                </a:lnTo>
                <a:lnTo>
                  <a:pt x="53876" y="73781"/>
                </a:lnTo>
                <a:lnTo>
                  <a:pt x="60116" y="80472"/>
                </a:lnTo>
                <a:lnTo>
                  <a:pt x="66501" y="87024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4369098" y="5684784"/>
            <a:ext cx="86664" cy="66776"/>
          </a:xfrm>
          <a:custGeom>
            <a:avLst/>
            <a:gdLst/>
            <a:ahLst/>
            <a:cxnLst/>
            <a:rect l="l" t="t" r="r" b="b"/>
            <a:pathLst>
              <a:path w="86664" h="66776">
                <a:moveTo>
                  <a:pt x="0" y="0"/>
                </a:moveTo>
                <a:lnTo>
                  <a:pt x="6525" y="6411"/>
                </a:lnTo>
                <a:lnTo>
                  <a:pt x="13188" y="12678"/>
                </a:lnTo>
                <a:lnTo>
                  <a:pt x="19985" y="18797"/>
                </a:lnTo>
                <a:lnTo>
                  <a:pt x="26914" y="24765"/>
                </a:lnTo>
                <a:lnTo>
                  <a:pt x="33971" y="30581"/>
                </a:lnTo>
                <a:lnTo>
                  <a:pt x="41153" y="36240"/>
                </a:lnTo>
                <a:lnTo>
                  <a:pt x="48455" y="41741"/>
                </a:lnTo>
                <a:lnTo>
                  <a:pt x="55876" y="47080"/>
                </a:lnTo>
                <a:lnTo>
                  <a:pt x="63411" y="52256"/>
                </a:lnTo>
                <a:lnTo>
                  <a:pt x="71056" y="57266"/>
                </a:lnTo>
                <a:lnTo>
                  <a:pt x="78808" y="62106"/>
                </a:lnTo>
                <a:lnTo>
                  <a:pt x="86664" y="6677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4455762" y="5751560"/>
            <a:ext cx="100923" cy="41977"/>
          </a:xfrm>
          <a:custGeom>
            <a:avLst/>
            <a:gdLst/>
            <a:ahLst/>
            <a:cxnLst/>
            <a:rect l="l" t="t" r="r" b="b"/>
            <a:pathLst>
              <a:path w="100923" h="41977">
                <a:moveTo>
                  <a:pt x="0" y="0"/>
                </a:moveTo>
                <a:lnTo>
                  <a:pt x="7956" y="4497"/>
                </a:lnTo>
                <a:lnTo>
                  <a:pt x="16007" y="8818"/>
                </a:lnTo>
                <a:lnTo>
                  <a:pt x="24150" y="12962"/>
                </a:lnTo>
                <a:lnTo>
                  <a:pt x="32381" y="16926"/>
                </a:lnTo>
                <a:lnTo>
                  <a:pt x="40696" y="20709"/>
                </a:lnTo>
                <a:lnTo>
                  <a:pt x="49092" y="24310"/>
                </a:lnTo>
                <a:lnTo>
                  <a:pt x="57564" y="27725"/>
                </a:lnTo>
                <a:lnTo>
                  <a:pt x="66108" y="30954"/>
                </a:lnTo>
                <a:lnTo>
                  <a:pt x="74720" y="33995"/>
                </a:lnTo>
                <a:lnTo>
                  <a:pt x="83396" y="36847"/>
                </a:lnTo>
                <a:lnTo>
                  <a:pt x="92132" y="39508"/>
                </a:lnTo>
                <a:lnTo>
                  <a:pt x="100923" y="4197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4556685" y="5793537"/>
            <a:ext cx="108304" cy="14318"/>
          </a:xfrm>
          <a:custGeom>
            <a:avLst/>
            <a:gdLst/>
            <a:ahLst/>
            <a:cxnLst/>
            <a:rect l="l" t="t" r="r" b="b"/>
            <a:pathLst>
              <a:path w="108304" h="14318">
                <a:moveTo>
                  <a:pt x="0" y="0"/>
                </a:moveTo>
                <a:lnTo>
                  <a:pt x="8844" y="2276"/>
                </a:lnTo>
                <a:lnTo>
                  <a:pt x="17734" y="4357"/>
                </a:lnTo>
                <a:lnTo>
                  <a:pt x="26668" y="6244"/>
                </a:lnTo>
                <a:lnTo>
                  <a:pt x="35641" y="7934"/>
                </a:lnTo>
                <a:lnTo>
                  <a:pt x="44648" y="9427"/>
                </a:lnTo>
                <a:lnTo>
                  <a:pt x="53685" y="10723"/>
                </a:lnTo>
                <a:lnTo>
                  <a:pt x="62749" y="11820"/>
                </a:lnTo>
                <a:lnTo>
                  <a:pt x="71834" y="12719"/>
                </a:lnTo>
                <a:lnTo>
                  <a:pt x="80936" y="13418"/>
                </a:lnTo>
                <a:lnTo>
                  <a:pt x="90052" y="13918"/>
                </a:lnTo>
                <a:lnTo>
                  <a:pt x="99176" y="14218"/>
                </a:lnTo>
                <a:lnTo>
                  <a:pt x="108304" y="1431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4664989" y="5793537"/>
            <a:ext cx="108304" cy="14318"/>
          </a:xfrm>
          <a:custGeom>
            <a:avLst/>
            <a:gdLst/>
            <a:ahLst/>
            <a:cxnLst/>
            <a:rect l="l" t="t" r="r" b="b"/>
            <a:pathLst>
              <a:path w="108304" h="14318">
                <a:moveTo>
                  <a:pt x="0" y="14318"/>
                </a:moveTo>
                <a:lnTo>
                  <a:pt x="9129" y="14218"/>
                </a:lnTo>
                <a:lnTo>
                  <a:pt x="18253" y="13918"/>
                </a:lnTo>
                <a:lnTo>
                  <a:pt x="27369" y="13418"/>
                </a:lnTo>
                <a:lnTo>
                  <a:pt x="36471" y="12719"/>
                </a:lnTo>
                <a:lnTo>
                  <a:pt x="45556" y="11820"/>
                </a:lnTo>
                <a:lnTo>
                  <a:pt x="54620" y="10723"/>
                </a:lnTo>
                <a:lnTo>
                  <a:pt x="63657" y="9427"/>
                </a:lnTo>
                <a:lnTo>
                  <a:pt x="72664" y="7934"/>
                </a:lnTo>
                <a:lnTo>
                  <a:pt x="81637" y="6244"/>
                </a:lnTo>
                <a:lnTo>
                  <a:pt x="90570" y="4357"/>
                </a:lnTo>
                <a:lnTo>
                  <a:pt x="99461" y="2276"/>
                </a:lnTo>
                <a:lnTo>
                  <a:pt x="108304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4773293" y="5751560"/>
            <a:ext cx="100923" cy="41977"/>
          </a:xfrm>
          <a:custGeom>
            <a:avLst/>
            <a:gdLst/>
            <a:ahLst/>
            <a:cxnLst/>
            <a:rect l="l" t="t" r="r" b="b"/>
            <a:pathLst>
              <a:path w="100923" h="41977">
                <a:moveTo>
                  <a:pt x="0" y="41977"/>
                </a:moveTo>
                <a:lnTo>
                  <a:pt x="8792" y="39508"/>
                </a:lnTo>
                <a:lnTo>
                  <a:pt x="17528" y="36847"/>
                </a:lnTo>
                <a:lnTo>
                  <a:pt x="26204" y="33995"/>
                </a:lnTo>
                <a:lnTo>
                  <a:pt x="34816" y="30954"/>
                </a:lnTo>
                <a:lnTo>
                  <a:pt x="43360" y="27725"/>
                </a:lnTo>
                <a:lnTo>
                  <a:pt x="51832" y="24310"/>
                </a:lnTo>
                <a:lnTo>
                  <a:pt x="60227" y="20709"/>
                </a:lnTo>
                <a:lnTo>
                  <a:pt x="68543" y="16926"/>
                </a:lnTo>
                <a:lnTo>
                  <a:pt x="76774" y="12962"/>
                </a:lnTo>
                <a:lnTo>
                  <a:pt x="84917" y="8818"/>
                </a:lnTo>
                <a:lnTo>
                  <a:pt x="92968" y="4497"/>
                </a:lnTo>
                <a:lnTo>
                  <a:pt x="100923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4874216" y="5684784"/>
            <a:ext cx="86665" cy="66776"/>
          </a:xfrm>
          <a:custGeom>
            <a:avLst/>
            <a:gdLst/>
            <a:ahLst/>
            <a:cxnLst/>
            <a:rect l="l" t="t" r="r" b="b"/>
            <a:pathLst>
              <a:path w="86665" h="66776">
                <a:moveTo>
                  <a:pt x="0" y="66776"/>
                </a:moveTo>
                <a:lnTo>
                  <a:pt x="7856" y="62106"/>
                </a:lnTo>
                <a:lnTo>
                  <a:pt x="15609" y="57266"/>
                </a:lnTo>
                <a:lnTo>
                  <a:pt x="23254" y="52256"/>
                </a:lnTo>
                <a:lnTo>
                  <a:pt x="30789" y="47080"/>
                </a:lnTo>
                <a:lnTo>
                  <a:pt x="38209" y="41741"/>
                </a:lnTo>
                <a:lnTo>
                  <a:pt x="45512" y="36240"/>
                </a:lnTo>
                <a:lnTo>
                  <a:pt x="52694" y="30581"/>
                </a:lnTo>
                <a:lnTo>
                  <a:pt x="59751" y="24765"/>
                </a:lnTo>
                <a:lnTo>
                  <a:pt x="66679" y="18797"/>
                </a:lnTo>
                <a:lnTo>
                  <a:pt x="73477" y="12678"/>
                </a:lnTo>
                <a:lnTo>
                  <a:pt x="80140" y="6411"/>
                </a:lnTo>
                <a:lnTo>
                  <a:pt x="86665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4960881" y="5597760"/>
            <a:ext cx="66500" cy="87024"/>
          </a:xfrm>
          <a:custGeom>
            <a:avLst/>
            <a:gdLst/>
            <a:ahLst/>
            <a:cxnLst/>
            <a:rect l="l" t="t" r="r" b="b"/>
            <a:pathLst>
              <a:path w="66500" h="87024">
                <a:moveTo>
                  <a:pt x="0" y="87024"/>
                </a:moveTo>
                <a:lnTo>
                  <a:pt x="6385" y="80472"/>
                </a:lnTo>
                <a:lnTo>
                  <a:pt x="12625" y="73781"/>
                </a:lnTo>
                <a:lnTo>
                  <a:pt x="18719" y="66956"/>
                </a:lnTo>
                <a:lnTo>
                  <a:pt x="24663" y="59998"/>
                </a:lnTo>
                <a:lnTo>
                  <a:pt x="30454" y="52912"/>
                </a:lnTo>
                <a:lnTo>
                  <a:pt x="36090" y="45701"/>
                </a:lnTo>
                <a:lnTo>
                  <a:pt x="41568" y="38368"/>
                </a:lnTo>
                <a:lnTo>
                  <a:pt x="46886" y="30916"/>
                </a:lnTo>
                <a:lnTo>
                  <a:pt x="52040" y="23350"/>
                </a:lnTo>
                <a:lnTo>
                  <a:pt x="57029" y="15673"/>
                </a:lnTo>
                <a:lnTo>
                  <a:pt x="61850" y="7889"/>
                </a:lnTo>
                <a:lnTo>
                  <a:pt x="66500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5027381" y="5496419"/>
            <a:ext cx="41804" cy="101341"/>
          </a:xfrm>
          <a:custGeom>
            <a:avLst/>
            <a:gdLst/>
            <a:ahLst/>
            <a:cxnLst/>
            <a:rect l="l" t="t" r="r" b="b"/>
            <a:pathLst>
              <a:path w="41804" h="101341">
                <a:moveTo>
                  <a:pt x="0" y="101341"/>
                </a:moveTo>
                <a:lnTo>
                  <a:pt x="4478" y="93353"/>
                </a:lnTo>
                <a:lnTo>
                  <a:pt x="8782" y="85269"/>
                </a:lnTo>
                <a:lnTo>
                  <a:pt x="12909" y="77092"/>
                </a:lnTo>
                <a:lnTo>
                  <a:pt x="16857" y="68826"/>
                </a:lnTo>
                <a:lnTo>
                  <a:pt x="20624" y="60477"/>
                </a:lnTo>
                <a:lnTo>
                  <a:pt x="24210" y="52046"/>
                </a:lnTo>
                <a:lnTo>
                  <a:pt x="27611" y="43539"/>
                </a:lnTo>
                <a:lnTo>
                  <a:pt x="30827" y="34960"/>
                </a:lnTo>
                <a:lnTo>
                  <a:pt x="33855" y="26312"/>
                </a:lnTo>
                <a:lnTo>
                  <a:pt x="36695" y="17600"/>
                </a:lnTo>
                <a:lnTo>
                  <a:pt x="39345" y="8828"/>
                </a:lnTo>
                <a:lnTo>
                  <a:pt x="41804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정상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/ 거리 확인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3" name="Connector 42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6" name="Connector 45"/>
          <p:cNvCxnSpPr/>
          <p:nvPr/>
        </p:nvCxnSpPr>
        <p:spPr>
          <a:xfrm flipV="1">
            <a:off x="6124155" y="5496419"/>
            <a:ext cx="788399" cy="52153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6124155" y="5496419"/>
            <a:ext cx="1596790" cy="521530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6912554" y="5496419"/>
            <a:ext cx="808391" cy="311372"/>
          </a:xfrm>
          <a:custGeom>
            <a:avLst/>
            <a:gdLst/>
            <a:ahLst/>
            <a:cxnLst/>
            <a:rect l="l" t="t" r="r" b="b"/>
            <a:pathLst>
              <a:path w="808391" h="311372">
                <a:moveTo>
                  <a:pt x="0" y="0"/>
                </a:moveTo>
                <a:lnTo>
                  <a:pt x="4026" y="14098"/>
                </a:lnTo>
                <a:lnTo>
                  <a:pt x="8539" y="28047"/>
                </a:lnTo>
                <a:lnTo>
                  <a:pt x="13535" y="41829"/>
                </a:lnTo>
                <a:lnTo>
                  <a:pt x="19006" y="55428"/>
                </a:lnTo>
                <a:lnTo>
                  <a:pt x="24947" y="68826"/>
                </a:lnTo>
                <a:lnTo>
                  <a:pt x="31350" y="82009"/>
                </a:lnTo>
                <a:lnTo>
                  <a:pt x="38207" y="94959"/>
                </a:lnTo>
                <a:lnTo>
                  <a:pt x="45510" y="107660"/>
                </a:lnTo>
                <a:lnTo>
                  <a:pt x="53250" y="120098"/>
                </a:lnTo>
                <a:lnTo>
                  <a:pt x="61418" y="132257"/>
                </a:lnTo>
                <a:lnTo>
                  <a:pt x="70003" y="144123"/>
                </a:lnTo>
                <a:lnTo>
                  <a:pt x="78995" y="155680"/>
                </a:lnTo>
                <a:lnTo>
                  <a:pt x="88384" y="166916"/>
                </a:lnTo>
                <a:lnTo>
                  <a:pt x="98157" y="177815"/>
                </a:lnTo>
                <a:lnTo>
                  <a:pt x="108304" y="188365"/>
                </a:lnTo>
                <a:lnTo>
                  <a:pt x="118810" y="198554"/>
                </a:lnTo>
                <a:lnTo>
                  <a:pt x="129665" y="208367"/>
                </a:lnTo>
                <a:lnTo>
                  <a:pt x="140854" y="217795"/>
                </a:lnTo>
                <a:lnTo>
                  <a:pt x="152363" y="226825"/>
                </a:lnTo>
                <a:lnTo>
                  <a:pt x="164180" y="235445"/>
                </a:lnTo>
                <a:lnTo>
                  <a:pt x="176289" y="243647"/>
                </a:lnTo>
                <a:lnTo>
                  <a:pt x="188675" y="251419"/>
                </a:lnTo>
                <a:lnTo>
                  <a:pt x="201325" y="258752"/>
                </a:lnTo>
                <a:lnTo>
                  <a:pt x="214221" y="265638"/>
                </a:lnTo>
                <a:lnTo>
                  <a:pt x="227349" y="272067"/>
                </a:lnTo>
                <a:lnTo>
                  <a:pt x="240692" y="278033"/>
                </a:lnTo>
                <a:lnTo>
                  <a:pt x="254235" y="283527"/>
                </a:lnTo>
                <a:lnTo>
                  <a:pt x="267960" y="288543"/>
                </a:lnTo>
                <a:lnTo>
                  <a:pt x="281851" y="293075"/>
                </a:lnTo>
                <a:lnTo>
                  <a:pt x="295891" y="297118"/>
                </a:lnTo>
                <a:lnTo>
                  <a:pt x="310064" y="300666"/>
                </a:lnTo>
                <a:lnTo>
                  <a:pt x="324350" y="303716"/>
                </a:lnTo>
                <a:lnTo>
                  <a:pt x="338735" y="306262"/>
                </a:lnTo>
                <a:lnTo>
                  <a:pt x="353199" y="308304"/>
                </a:lnTo>
                <a:lnTo>
                  <a:pt x="367725" y="309837"/>
                </a:lnTo>
                <a:lnTo>
                  <a:pt x="382295" y="310860"/>
                </a:lnTo>
                <a:lnTo>
                  <a:pt x="396892" y="311372"/>
                </a:lnTo>
                <a:lnTo>
                  <a:pt x="411498" y="311372"/>
                </a:lnTo>
                <a:lnTo>
                  <a:pt x="426096" y="310860"/>
                </a:lnTo>
                <a:lnTo>
                  <a:pt x="440666" y="309837"/>
                </a:lnTo>
                <a:lnTo>
                  <a:pt x="455192" y="308304"/>
                </a:lnTo>
                <a:lnTo>
                  <a:pt x="469656" y="306262"/>
                </a:lnTo>
                <a:lnTo>
                  <a:pt x="484040" y="303716"/>
                </a:lnTo>
                <a:lnTo>
                  <a:pt x="498327" y="300666"/>
                </a:lnTo>
                <a:lnTo>
                  <a:pt x="512499" y="297118"/>
                </a:lnTo>
                <a:lnTo>
                  <a:pt x="526540" y="293075"/>
                </a:lnTo>
                <a:lnTo>
                  <a:pt x="540431" y="288543"/>
                </a:lnTo>
                <a:lnTo>
                  <a:pt x="554156" y="283527"/>
                </a:lnTo>
                <a:lnTo>
                  <a:pt x="567698" y="278033"/>
                </a:lnTo>
                <a:lnTo>
                  <a:pt x="581042" y="272067"/>
                </a:lnTo>
                <a:lnTo>
                  <a:pt x="594170" y="265638"/>
                </a:lnTo>
                <a:lnTo>
                  <a:pt x="607066" y="258752"/>
                </a:lnTo>
                <a:lnTo>
                  <a:pt x="619715" y="251419"/>
                </a:lnTo>
                <a:lnTo>
                  <a:pt x="632102" y="243647"/>
                </a:lnTo>
                <a:lnTo>
                  <a:pt x="644211" y="235445"/>
                </a:lnTo>
                <a:lnTo>
                  <a:pt x="656027" y="226825"/>
                </a:lnTo>
                <a:lnTo>
                  <a:pt x="667537" y="217795"/>
                </a:lnTo>
                <a:lnTo>
                  <a:pt x="678726" y="208367"/>
                </a:lnTo>
                <a:lnTo>
                  <a:pt x="689580" y="198554"/>
                </a:lnTo>
                <a:lnTo>
                  <a:pt x="700087" y="188365"/>
                </a:lnTo>
                <a:lnTo>
                  <a:pt x="710233" y="177815"/>
                </a:lnTo>
                <a:lnTo>
                  <a:pt x="720007" y="166916"/>
                </a:lnTo>
                <a:lnTo>
                  <a:pt x="729395" y="155680"/>
                </a:lnTo>
                <a:lnTo>
                  <a:pt x="738388" y="144123"/>
                </a:lnTo>
                <a:lnTo>
                  <a:pt x="746973" y="132257"/>
                </a:lnTo>
                <a:lnTo>
                  <a:pt x="755141" y="120098"/>
                </a:lnTo>
                <a:lnTo>
                  <a:pt x="762881" y="107660"/>
                </a:lnTo>
                <a:lnTo>
                  <a:pt x="770184" y="94959"/>
                </a:lnTo>
                <a:lnTo>
                  <a:pt x="777041" y="82009"/>
                </a:lnTo>
                <a:lnTo>
                  <a:pt x="783444" y="68826"/>
                </a:lnTo>
                <a:lnTo>
                  <a:pt x="789384" y="55428"/>
                </a:lnTo>
                <a:lnTo>
                  <a:pt x="794856" y="41829"/>
                </a:lnTo>
                <a:lnTo>
                  <a:pt x="799852" y="28047"/>
                </a:lnTo>
                <a:lnTo>
                  <a:pt x="804365" y="14098"/>
                </a:lnTo>
                <a:lnTo>
                  <a:pt x="80839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9" name="Connector 48"/>
          <p:cNvCxnSpPr/>
          <p:nvPr/>
        </p:nvCxnSpPr>
        <p:spPr>
          <a:xfrm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Interval 이 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/ 거리 입력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주의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3점 원호는 Arc 와 똑같은 주의사항이 적용됩니다. Arc 만 확인하고 3점 원호를 빠뜨리면 같은 현상이 발생합니다.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Spline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5. Spline  (나선)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바깥에서 안쪽으로(또는 반대로) 소용돌이 모양을 그리며 용접합니다.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677885"/>
            <a:ext cx="2050426" cy="101237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264494" y="2174472"/>
            <a:ext cx="1245872" cy="1128619"/>
          </a:xfrm>
          <a:custGeom>
            <a:avLst/>
            <a:gdLst/>
            <a:ahLst/>
            <a:cxnLst/>
            <a:rect l="l" t="t" r="r" b="b"/>
            <a:pathLst>
              <a:path w="1245872" h="1128619">
                <a:moveTo>
                  <a:pt x="757675" y="503413"/>
                </a:moveTo>
                <a:lnTo>
                  <a:pt x="760651" y="482505"/>
                </a:lnTo>
                <a:lnTo>
                  <a:pt x="761366" y="460977"/>
                </a:lnTo>
                <a:lnTo>
                  <a:pt x="759725" y="439079"/>
                </a:lnTo>
                <a:lnTo>
                  <a:pt x="755659" y="417075"/>
                </a:lnTo>
                <a:lnTo>
                  <a:pt x="749129" y="395236"/>
                </a:lnTo>
                <a:lnTo>
                  <a:pt x="740128" y="373844"/>
                </a:lnTo>
                <a:lnTo>
                  <a:pt x="728680" y="353181"/>
                </a:lnTo>
                <a:lnTo>
                  <a:pt x="714841" y="333530"/>
                </a:lnTo>
                <a:lnTo>
                  <a:pt x="698700" y="315169"/>
                </a:lnTo>
                <a:lnTo>
                  <a:pt x="680377" y="298369"/>
                </a:lnTo>
                <a:lnTo>
                  <a:pt x="660025" y="283389"/>
                </a:lnTo>
                <a:lnTo>
                  <a:pt x="637827" y="270472"/>
                </a:lnTo>
                <a:lnTo>
                  <a:pt x="613993" y="259844"/>
                </a:lnTo>
                <a:lnTo>
                  <a:pt x="588762" y="251707"/>
                </a:lnTo>
                <a:lnTo>
                  <a:pt x="562396" y="246238"/>
                </a:lnTo>
                <a:lnTo>
                  <a:pt x="535180" y="243587"/>
                </a:lnTo>
                <a:lnTo>
                  <a:pt x="507416" y="243872"/>
                </a:lnTo>
                <a:lnTo>
                  <a:pt x="479423" y="247178"/>
                </a:lnTo>
                <a:lnTo>
                  <a:pt x="451530" y="253555"/>
                </a:lnTo>
                <a:lnTo>
                  <a:pt x="424074" y="263017"/>
                </a:lnTo>
                <a:lnTo>
                  <a:pt x="397397" y="275539"/>
                </a:lnTo>
                <a:lnTo>
                  <a:pt x="371840" y="291060"/>
                </a:lnTo>
                <a:lnTo>
                  <a:pt x="347739" y="309478"/>
                </a:lnTo>
                <a:lnTo>
                  <a:pt x="325421" y="330655"/>
                </a:lnTo>
                <a:lnTo>
                  <a:pt x="305199" y="354415"/>
                </a:lnTo>
                <a:lnTo>
                  <a:pt x="287369" y="380547"/>
                </a:lnTo>
                <a:lnTo>
                  <a:pt x="272207" y="408804"/>
                </a:lnTo>
                <a:lnTo>
                  <a:pt x="259962" y="438910"/>
                </a:lnTo>
                <a:lnTo>
                  <a:pt x="250853" y="470557"/>
                </a:lnTo>
                <a:lnTo>
                  <a:pt x="245069" y="503413"/>
                </a:lnTo>
                <a:lnTo>
                  <a:pt x="242761" y="537123"/>
                </a:lnTo>
                <a:lnTo>
                  <a:pt x="244044" y="571311"/>
                </a:lnTo>
                <a:lnTo>
                  <a:pt x="248992" y="605591"/>
                </a:lnTo>
                <a:lnTo>
                  <a:pt x="257637" y="639562"/>
                </a:lnTo>
                <a:lnTo>
                  <a:pt x="269966" y="672822"/>
                </a:lnTo>
                <a:lnTo>
                  <a:pt x="285925" y="704965"/>
                </a:lnTo>
                <a:lnTo>
                  <a:pt x="305412" y="735590"/>
                </a:lnTo>
                <a:lnTo>
                  <a:pt x="328285" y="764305"/>
                </a:lnTo>
                <a:lnTo>
                  <a:pt x="354354" y="790733"/>
                </a:lnTo>
                <a:lnTo>
                  <a:pt x="383391" y="814514"/>
                </a:lnTo>
                <a:lnTo>
                  <a:pt x="415125" y="835314"/>
                </a:lnTo>
                <a:lnTo>
                  <a:pt x="449251" y="852825"/>
                </a:lnTo>
                <a:lnTo>
                  <a:pt x="485424" y="866771"/>
                </a:lnTo>
                <a:lnTo>
                  <a:pt x="523273" y="876913"/>
                </a:lnTo>
                <a:lnTo>
                  <a:pt x="562396" y="883053"/>
                </a:lnTo>
                <a:lnTo>
                  <a:pt x="602370" y="885033"/>
                </a:lnTo>
                <a:lnTo>
                  <a:pt x="642752" y="882742"/>
                </a:lnTo>
                <a:lnTo>
                  <a:pt x="683085" y="876119"/>
                </a:lnTo>
                <a:lnTo>
                  <a:pt x="722905" y="865148"/>
                </a:lnTo>
                <a:lnTo>
                  <a:pt x="761743" y="849867"/>
                </a:lnTo>
                <a:lnTo>
                  <a:pt x="799134" y="830363"/>
                </a:lnTo>
                <a:lnTo>
                  <a:pt x="834619" y="806776"/>
                </a:lnTo>
                <a:lnTo>
                  <a:pt x="867754" y="779293"/>
                </a:lnTo>
                <a:lnTo>
                  <a:pt x="898112" y="748154"/>
                </a:lnTo>
                <a:lnTo>
                  <a:pt x="925292" y="713644"/>
                </a:lnTo>
                <a:lnTo>
                  <a:pt x="948921" y="676090"/>
                </a:lnTo>
                <a:lnTo>
                  <a:pt x="968661" y="635866"/>
                </a:lnTo>
                <a:lnTo>
                  <a:pt x="984213" y="593378"/>
                </a:lnTo>
                <a:lnTo>
                  <a:pt x="995320" y="549070"/>
                </a:lnTo>
                <a:lnTo>
                  <a:pt x="1001773" y="503413"/>
                </a:lnTo>
                <a:lnTo>
                  <a:pt x="1003412" y="456903"/>
                </a:lnTo>
                <a:lnTo>
                  <a:pt x="1000131" y="410053"/>
                </a:lnTo>
                <a:lnTo>
                  <a:pt x="991876" y="363392"/>
                </a:lnTo>
                <a:lnTo>
                  <a:pt x="978653" y="317453"/>
                </a:lnTo>
                <a:lnTo>
                  <a:pt x="960524" y="272772"/>
                </a:lnTo>
                <a:lnTo>
                  <a:pt x="937608" y="229879"/>
                </a:lnTo>
                <a:lnTo>
                  <a:pt x="910080" y="189292"/>
                </a:lnTo>
                <a:lnTo>
                  <a:pt x="878175" y="151513"/>
                </a:lnTo>
                <a:lnTo>
                  <a:pt x="842177" y="117018"/>
                </a:lnTo>
                <a:lnTo>
                  <a:pt x="802426" y="86255"/>
                </a:lnTo>
                <a:lnTo>
                  <a:pt x="759309" y="59636"/>
                </a:lnTo>
                <a:lnTo>
                  <a:pt x="713257" y="37531"/>
                </a:lnTo>
                <a:lnTo>
                  <a:pt x="664744" y="20268"/>
                </a:lnTo>
                <a:lnTo>
                  <a:pt x="614277" y="8120"/>
                </a:lnTo>
                <a:lnTo>
                  <a:pt x="562396" y="1310"/>
                </a:lnTo>
                <a:lnTo>
                  <a:pt x="509665" y="0"/>
                </a:lnTo>
                <a:lnTo>
                  <a:pt x="456665" y="4296"/>
                </a:lnTo>
                <a:lnTo>
                  <a:pt x="403992" y="14237"/>
                </a:lnTo>
                <a:lnTo>
                  <a:pt x="352246" y="29802"/>
                </a:lnTo>
                <a:lnTo>
                  <a:pt x="302025" y="50903"/>
                </a:lnTo>
                <a:lnTo>
                  <a:pt x="253920" y="77388"/>
                </a:lnTo>
                <a:lnTo>
                  <a:pt x="208507" y="109042"/>
                </a:lnTo>
                <a:lnTo>
                  <a:pt x="166339" y="145588"/>
                </a:lnTo>
                <a:lnTo>
                  <a:pt x="127941" y="186689"/>
                </a:lnTo>
                <a:lnTo>
                  <a:pt x="93803" y="231951"/>
                </a:lnTo>
                <a:lnTo>
                  <a:pt x="64374" y="280925"/>
                </a:lnTo>
                <a:lnTo>
                  <a:pt x="40056" y="333117"/>
                </a:lnTo>
                <a:lnTo>
                  <a:pt x="21198" y="387987"/>
                </a:lnTo>
                <a:lnTo>
                  <a:pt x="8092" y="444955"/>
                </a:lnTo>
                <a:lnTo>
                  <a:pt x="970" y="503413"/>
                </a:lnTo>
                <a:lnTo>
                  <a:pt x="0" y="562725"/>
                </a:lnTo>
                <a:lnTo>
                  <a:pt x="5280" y="622235"/>
                </a:lnTo>
                <a:lnTo>
                  <a:pt x="16841" y="681278"/>
                </a:lnTo>
                <a:lnTo>
                  <a:pt x="34642" y="739184"/>
                </a:lnTo>
                <a:lnTo>
                  <a:pt x="58571" y="795286"/>
                </a:lnTo>
                <a:lnTo>
                  <a:pt x="88445" y="848930"/>
                </a:lnTo>
                <a:lnTo>
                  <a:pt x="124012" y="899479"/>
                </a:lnTo>
                <a:lnTo>
                  <a:pt x="164951" y="946322"/>
                </a:lnTo>
                <a:lnTo>
                  <a:pt x="210877" y="988884"/>
                </a:lnTo>
                <a:lnTo>
                  <a:pt x="261342" y="1026629"/>
                </a:lnTo>
                <a:lnTo>
                  <a:pt x="315842" y="1059067"/>
                </a:lnTo>
                <a:lnTo>
                  <a:pt x="373820" y="1085765"/>
                </a:lnTo>
                <a:lnTo>
                  <a:pt x="434673" y="1106347"/>
                </a:lnTo>
                <a:lnTo>
                  <a:pt x="497758" y="1120500"/>
                </a:lnTo>
                <a:lnTo>
                  <a:pt x="562396" y="1127981"/>
                </a:lnTo>
                <a:lnTo>
                  <a:pt x="627885" y="1128619"/>
                </a:lnTo>
                <a:lnTo>
                  <a:pt x="693503" y="1122319"/>
                </a:lnTo>
                <a:lnTo>
                  <a:pt x="758516" y="1109060"/>
                </a:lnTo>
                <a:lnTo>
                  <a:pt x="822189" y="1088901"/>
                </a:lnTo>
                <a:lnTo>
                  <a:pt x="883792" y="1061981"/>
                </a:lnTo>
                <a:lnTo>
                  <a:pt x="942611" y="1028514"/>
                </a:lnTo>
                <a:lnTo>
                  <a:pt x="997953" y="988793"/>
                </a:lnTo>
                <a:lnTo>
                  <a:pt x="1049154" y="943183"/>
                </a:lnTo>
                <a:lnTo>
                  <a:pt x="1095591" y="892120"/>
                </a:lnTo>
                <a:lnTo>
                  <a:pt x="1136687" y="836108"/>
                </a:lnTo>
                <a:lnTo>
                  <a:pt x="1171916" y="775712"/>
                </a:lnTo>
                <a:lnTo>
                  <a:pt x="1200812" y="711553"/>
                </a:lnTo>
                <a:lnTo>
                  <a:pt x="1222977" y="644302"/>
                </a:lnTo>
                <a:lnTo>
                  <a:pt x="1238081" y="574672"/>
                </a:lnTo>
                <a:lnTo>
                  <a:pt x="1245872" y="50341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79859" y="2635431"/>
            <a:ext cx="84620" cy="84909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/ 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출력과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나선에는 램핑이 구현되어 있지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무시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켜도 설비가 강제로 끕니다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적용되지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형상(감는 수 · 방향)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속성에서 조정합니다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820635" y="5366657"/>
            <a:ext cx="1318131" cy="65129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1753648" y="4947052"/>
            <a:ext cx="648789" cy="745278"/>
          </a:xfrm>
          <a:custGeom>
            <a:avLst/>
            <a:gdLst/>
            <a:ahLst/>
            <a:cxnLst/>
            <a:rect l="l" t="t" r="r" b="b"/>
            <a:pathLst>
              <a:path w="648789" h="745278">
                <a:moveTo>
                  <a:pt x="385118" y="419605"/>
                </a:moveTo>
                <a:lnTo>
                  <a:pt x="387174" y="412698"/>
                </a:lnTo>
                <a:lnTo>
                  <a:pt x="388848" y="405569"/>
                </a:lnTo>
                <a:lnTo>
                  <a:pt x="390120" y="398240"/>
                </a:lnTo>
                <a:lnTo>
                  <a:pt x="390976" y="390734"/>
                </a:lnTo>
                <a:lnTo>
                  <a:pt x="391398" y="383075"/>
                </a:lnTo>
                <a:lnTo>
                  <a:pt x="391375" y="375288"/>
                </a:lnTo>
                <a:lnTo>
                  <a:pt x="390892" y="367400"/>
                </a:lnTo>
                <a:lnTo>
                  <a:pt x="389940" y="359437"/>
                </a:lnTo>
                <a:lnTo>
                  <a:pt x="388509" y="351430"/>
                </a:lnTo>
                <a:lnTo>
                  <a:pt x="386592" y="343405"/>
                </a:lnTo>
                <a:lnTo>
                  <a:pt x="384182" y="335393"/>
                </a:lnTo>
                <a:lnTo>
                  <a:pt x="381277" y="327425"/>
                </a:lnTo>
                <a:lnTo>
                  <a:pt x="377873" y="319530"/>
                </a:lnTo>
                <a:lnTo>
                  <a:pt x="373971" y="311740"/>
                </a:lnTo>
                <a:lnTo>
                  <a:pt x="369572" y="304086"/>
                </a:lnTo>
                <a:lnTo>
                  <a:pt x="364680" y="296600"/>
                </a:lnTo>
                <a:lnTo>
                  <a:pt x="359299" y="289313"/>
                </a:lnTo>
                <a:lnTo>
                  <a:pt x="353439" y="282255"/>
                </a:lnTo>
                <a:lnTo>
                  <a:pt x="347107" y="275459"/>
                </a:lnTo>
                <a:lnTo>
                  <a:pt x="340315" y="268955"/>
                </a:lnTo>
                <a:lnTo>
                  <a:pt x="333076" y="262773"/>
                </a:lnTo>
                <a:lnTo>
                  <a:pt x="325406" y="256942"/>
                </a:lnTo>
                <a:lnTo>
                  <a:pt x="317322" y="251492"/>
                </a:lnTo>
                <a:lnTo>
                  <a:pt x="308841" y="246450"/>
                </a:lnTo>
                <a:lnTo>
                  <a:pt x="299987" y="241844"/>
                </a:lnTo>
                <a:lnTo>
                  <a:pt x="290779" y="237700"/>
                </a:lnTo>
                <a:lnTo>
                  <a:pt x="281243" y="234041"/>
                </a:lnTo>
                <a:lnTo>
                  <a:pt x="271405" y="230893"/>
                </a:lnTo>
                <a:lnTo>
                  <a:pt x="261292" y="228276"/>
                </a:lnTo>
                <a:lnTo>
                  <a:pt x="250932" y="226213"/>
                </a:lnTo>
                <a:lnTo>
                  <a:pt x="240356" y="224721"/>
                </a:lnTo>
                <a:lnTo>
                  <a:pt x="229596" y="223817"/>
                </a:lnTo>
                <a:lnTo>
                  <a:pt x="218684" y="223519"/>
                </a:lnTo>
                <a:lnTo>
                  <a:pt x="207655" y="223839"/>
                </a:lnTo>
                <a:lnTo>
                  <a:pt x="196543" y="224788"/>
                </a:lnTo>
                <a:lnTo>
                  <a:pt x="185384" y="226378"/>
                </a:lnTo>
                <a:lnTo>
                  <a:pt x="174215" y="228615"/>
                </a:lnTo>
                <a:lnTo>
                  <a:pt x="163074" y="231505"/>
                </a:lnTo>
                <a:lnTo>
                  <a:pt x="151998" y="235052"/>
                </a:lnTo>
                <a:lnTo>
                  <a:pt x="141026" y="239256"/>
                </a:lnTo>
                <a:lnTo>
                  <a:pt x="130195" y="244117"/>
                </a:lnTo>
                <a:lnTo>
                  <a:pt x="119547" y="249630"/>
                </a:lnTo>
                <a:lnTo>
                  <a:pt x="109118" y="255791"/>
                </a:lnTo>
                <a:lnTo>
                  <a:pt x="98948" y="262592"/>
                </a:lnTo>
                <a:lnTo>
                  <a:pt x="89076" y="270021"/>
                </a:lnTo>
                <a:lnTo>
                  <a:pt x="79539" y="278067"/>
                </a:lnTo>
                <a:lnTo>
                  <a:pt x="70376" y="286713"/>
                </a:lnTo>
                <a:lnTo>
                  <a:pt x="61622" y="295944"/>
                </a:lnTo>
                <a:lnTo>
                  <a:pt x="53316" y="305739"/>
                </a:lnTo>
                <a:lnTo>
                  <a:pt x="45491" y="316077"/>
                </a:lnTo>
                <a:lnTo>
                  <a:pt x="38182" y="326933"/>
                </a:lnTo>
                <a:lnTo>
                  <a:pt x="31423" y="338282"/>
                </a:lnTo>
                <a:lnTo>
                  <a:pt x="25244" y="350095"/>
                </a:lnTo>
                <a:lnTo>
                  <a:pt x="19677" y="362341"/>
                </a:lnTo>
                <a:lnTo>
                  <a:pt x="14749" y="374990"/>
                </a:lnTo>
                <a:lnTo>
                  <a:pt x="10489" y="388006"/>
                </a:lnTo>
                <a:lnTo>
                  <a:pt x="6920" y="401355"/>
                </a:lnTo>
                <a:lnTo>
                  <a:pt x="4067" y="414998"/>
                </a:lnTo>
                <a:lnTo>
                  <a:pt x="1950" y="428897"/>
                </a:lnTo>
                <a:lnTo>
                  <a:pt x="589" y="443011"/>
                </a:lnTo>
                <a:lnTo>
                  <a:pt x="0" y="457299"/>
                </a:lnTo>
                <a:lnTo>
                  <a:pt x="199" y="471717"/>
                </a:lnTo>
                <a:lnTo>
                  <a:pt x="1198" y="486221"/>
                </a:lnTo>
                <a:lnTo>
                  <a:pt x="3005" y="500767"/>
                </a:lnTo>
                <a:lnTo>
                  <a:pt x="5629" y="515309"/>
                </a:lnTo>
                <a:lnTo>
                  <a:pt x="9075" y="529801"/>
                </a:lnTo>
                <a:lnTo>
                  <a:pt x="13343" y="544194"/>
                </a:lnTo>
                <a:lnTo>
                  <a:pt x="18435" y="558443"/>
                </a:lnTo>
                <a:lnTo>
                  <a:pt x="24345" y="572500"/>
                </a:lnTo>
                <a:lnTo>
                  <a:pt x="31069" y="586317"/>
                </a:lnTo>
                <a:lnTo>
                  <a:pt x="38597" y="599846"/>
                </a:lnTo>
                <a:lnTo>
                  <a:pt x="46919" y="613041"/>
                </a:lnTo>
                <a:lnTo>
                  <a:pt x="56019" y="625854"/>
                </a:lnTo>
                <a:lnTo>
                  <a:pt x="65880" y="638240"/>
                </a:lnTo>
                <a:lnTo>
                  <a:pt x="76484" y="650153"/>
                </a:lnTo>
                <a:lnTo>
                  <a:pt x="87807" y="661549"/>
                </a:lnTo>
                <a:lnTo>
                  <a:pt x="99825" y="672383"/>
                </a:lnTo>
                <a:lnTo>
                  <a:pt x="112510" y="682615"/>
                </a:lnTo>
                <a:lnTo>
                  <a:pt x="125832" y="692202"/>
                </a:lnTo>
                <a:lnTo>
                  <a:pt x="139758" y="701106"/>
                </a:lnTo>
                <a:lnTo>
                  <a:pt x="154254" y="709290"/>
                </a:lnTo>
                <a:lnTo>
                  <a:pt x="169282" y="716716"/>
                </a:lnTo>
                <a:lnTo>
                  <a:pt x="184802" y="723351"/>
                </a:lnTo>
                <a:lnTo>
                  <a:pt x="200773" y="729164"/>
                </a:lnTo>
                <a:lnTo>
                  <a:pt x="217153" y="734125"/>
                </a:lnTo>
                <a:lnTo>
                  <a:pt x="233894" y="738206"/>
                </a:lnTo>
                <a:lnTo>
                  <a:pt x="250950" y="741382"/>
                </a:lnTo>
                <a:lnTo>
                  <a:pt x="268273" y="743633"/>
                </a:lnTo>
                <a:lnTo>
                  <a:pt x="285811" y="744937"/>
                </a:lnTo>
                <a:lnTo>
                  <a:pt x="303515" y="745278"/>
                </a:lnTo>
                <a:lnTo>
                  <a:pt x="321330" y="744642"/>
                </a:lnTo>
                <a:lnTo>
                  <a:pt x="339203" y="743018"/>
                </a:lnTo>
                <a:lnTo>
                  <a:pt x="357079" y="740399"/>
                </a:lnTo>
                <a:lnTo>
                  <a:pt x="374903" y="736778"/>
                </a:lnTo>
                <a:lnTo>
                  <a:pt x="392620" y="732154"/>
                </a:lnTo>
                <a:lnTo>
                  <a:pt x="410173" y="726529"/>
                </a:lnTo>
                <a:lnTo>
                  <a:pt x="427506" y="719907"/>
                </a:lnTo>
                <a:lnTo>
                  <a:pt x="444562" y="712296"/>
                </a:lnTo>
                <a:lnTo>
                  <a:pt x="461286" y="703705"/>
                </a:lnTo>
                <a:lnTo>
                  <a:pt x="477621" y="694151"/>
                </a:lnTo>
                <a:lnTo>
                  <a:pt x="493512" y="683649"/>
                </a:lnTo>
                <a:lnTo>
                  <a:pt x="508906" y="672220"/>
                </a:lnTo>
                <a:lnTo>
                  <a:pt x="523748" y="659888"/>
                </a:lnTo>
                <a:lnTo>
                  <a:pt x="537986" y="646680"/>
                </a:lnTo>
                <a:lnTo>
                  <a:pt x="551569" y="632625"/>
                </a:lnTo>
                <a:lnTo>
                  <a:pt x="564447" y="617757"/>
                </a:lnTo>
                <a:lnTo>
                  <a:pt x="576572" y="602110"/>
                </a:lnTo>
                <a:lnTo>
                  <a:pt x="587898" y="585724"/>
                </a:lnTo>
                <a:lnTo>
                  <a:pt x="598381" y="568640"/>
                </a:lnTo>
                <a:lnTo>
                  <a:pt x="607978" y="550902"/>
                </a:lnTo>
                <a:lnTo>
                  <a:pt x="616650" y="532556"/>
                </a:lnTo>
                <a:lnTo>
                  <a:pt x="624358" y="513652"/>
                </a:lnTo>
                <a:lnTo>
                  <a:pt x="631069" y="494240"/>
                </a:lnTo>
                <a:lnTo>
                  <a:pt x="636750" y="474374"/>
                </a:lnTo>
                <a:lnTo>
                  <a:pt x="641372" y="454109"/>
                </a:lnTo>
                <a:lnTo>
                  <a:pt x="644909" y="433503"/>
                </a:lnTo>
                <a:lnTo>
                  <a:pt x="647336" y="412614"/>
                </a:lnTo>
                <a:lnTo>
                  <a:pt x="648635" y="391503"/>
                </a:lnTo>
                <a:lnTo>
                  <a:pt x="648789" y="370233"/>
                </a:lnTo>
                <a:lnTo>
                  <a:pt x="647783" y="348864"/>
                </a:lnTo>
                <a:lnTo>
                  <a:pt x="645609" y="327463"/>
                </a:lnTo>
                <a:lnTo>
                  <a:pt x="642260" y="306093"/>
                </a:lnTo>
                <a:lnTo>
                  <a:pt x="637733" y="284820"/>
                </a:lnTo>
                <a:lnTo>
                  <a:pt x="632028" y="263709"/>
                </a:lnTo>
                <a:lnTo>
                  <a:pt x="625150" y="242826"/>
                </a:lnTo>
                <a:lnTo>
                  <a:pt x="617108" y="222238"/>
                </a:lnTo>
                <a:lnTo>
                  <a:pt x="607913" y="202010"/>
                </a:lnTo>
                <a:lnTo>
                  <a:pt x="597580" y="182207"/>
                </a:lnTo>
                <a:lnTo>
                  <a:pt x="586129" y="162893"/>
                </a:lnTo>
                <a:lnTo>
                  <a:pt x="573582" y="144134"/>
                </a:lnTo>
                <a:lnTo>
                  <a:pt x="559966" y="125990"/>
                </a:lnTo>
                <a:lnTo>
                  <a:pt x="545310" y="108525"/>
                </a:lnTo>
                <a:lnTo>
                  <a:pt x="529648" y="91797"/>
                </a:lnTo>
                <a:lnTo>
                  <a:pt x="513018" y="75865"/>
                </a:lnTo>
                <a:lnTo>
                  <a:pt x="495458" y="60786"/>
                </a:lnTo>
                <a:lnTo>
                  <a:pt x="477013" y="46614"/>
                </a:lnTo>
                <a:lnTo>
                  <a:pt x="457729" y="33400"/>
                </a:lnTo>
                <a:lnTo>
                  <a:pt x="437656" y="21196"/>
                </a:lnTo>
                <a:lnTo>
                  <a:pt x="416847" y="10048"/>
                </a:lnTo>
                <a:lnTo>
                  <a:pt x="395356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111566" y="5339344"/>
            <a:ext cx="54399" cy="5462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적게 감기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형상 속성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3472395" y="5366657"/>
            <a:ext cx="1318131" cy="65129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4303293" y="5042838"/>
            <a:ext cx="801073" cy="726344"/>
          </a:xfrm>
          <a:custGeom>
            <a:avLst/>
            <a:gdLst/>
            <a:ahLst/>
            <a:cxnLst/>
            <a:rect l="l" t="t" r="r" b="b"/>
            <a:pathLst>
              <a:path w="801073" h="726344">
                <a:moveTo>
                  <a:pt x="487233" y="323819"/>
                </a:moveTo>
                <a:lnTo>
                  <a:pt x="488960" y="312317"/>
                </a:lnTo>
                <a:lnTo>
                  <a:pt x="489627" y="300507"/>
                </a:lnTo>
                <a:lnTo>
                  <a:pt x="489191" y="288486"/>
                </a:lnTo>
                <a:lnTo>
                  <a:pt x="487623" y="276362"/>
                </a:lnTo>
                <a:lnTo>
                  <a:pt x="484899" y="264241"/>
                </a:lnTo>
                <a:lnTo>
                  <a:pt x="481009" y="252237"/>
                </a:lnTo>
                <a:lnTo>
                  <a:pt x="475952" y="240463"/>
                </a:lnTo>
                <a:lnTo>
                  <a:pt x="469740" y="229033"/>
                </a:lnTo>
                <a:lnTo>
                  <a:pt x="462392" y="218062"/>
                </a:lnTo>
                <a:lnTo>
                  <a:pt x="453944" y="207665"/>
                </a:lnTo>
                <a:lnTo>
                  <a:pt x="444438" y="197950"/>
                </a:lnTo>
                <a:lnTo>
                  <a:pt x="433931" y="189027"/>
                </a:lnTo>
                <a:lnTo>
                  <a:pt x="422489" y="180998"/>
                </a:lnTo>
                <a:lnTo>
                  <a:pt x="410187" y="173960"/>
                </a:lnTo>
                <a:lnTo>
                  <a:pt x="397113" y="168004"/>
                </a:lnTo>
                <a:lnTo>
                  <a:pt x="383362" y="163213"/>
                </a:lnTo>
                <a:lnTo>
                  <a:pt x="369038" y="159660"/>
                </a:lnTo>
                <a:lnTo>
                  <a:pt x="354254" y="157412"/>
                </a:lnTo>
                <a:lnTo>
                  <a:pt x="339128" y="156521"/>
                </a:lnTo>
                <a:lnTo>
                  <a:pt x="323785" y="157031"/>
                </a:lnTo>
                <a:lnTo>
                  <a:pt x="308356" y="158974"/>
                </a:lnTo>
                <a:lnTo>
                  <a:pt x="292974" y="162369"/>
                </a:lnTo>
                <a:lnTo>
                  <a:pt x="277776" y="167223"/>
                </a:lnTo>
                <a:lnTo>
                  <a:pt x="262900" y="173528"/>
                </a:lnTo>
                <a:lnTo>
                  <a:pt x="248484" y="181266"/>
                </a:lnTo>
                <a:lnTo>
                  <a:pt x="234665" y="190403"/>
                </a:lnTo>
                <a:lnTo>
                  <a:pt x="221578" y="200893"/>
                </a:lnTo>
                <a:lnTo>
                  <a:pt x="209355" y="212677"/>
                </a:lnTo>
                <a:lnTo>
                  <a:pt x="198122" y="225683"/>
                </a:lnTo>
                <a:lnTo>
                  <a:pt x="188000" y="239824"/>
                </a:lnTo>
                <a:lnTo>
                  <a:pt x="179103" y="255006"/>
                </a:lnTo>
                <a:lnTo>
                  <a:pt x="171534" y="271120"/>
                </a:lnTo>
                <a:lnTo>
                  <a:pt x="165390" y="288047"/>
                </a:lnTo>
                <a:lnTo>
                  <a:pt x="160754" y="305659"/>
                </a:lnTo>
                <a:lnTo>
                  <a:pt x="157700" y="323819"/>
                </a:lnTo>
                <a:lnTo>
                  <a:pt x="156288" y="342382"/>
                </a:lnTo>
                <a:lnTo>
                  <a:pt x="156567" y="361198"/>
                </a:lnTo>
                <a:lnTo>
                  <a:pt x="158569" y="380111"/>
                </a:lnTo>
                <a:lnTo>
                  <a:pt x="162313" y="398959"/>
                </a:lnTo>
                <a:lnTo>
                  <a:pt x="167803" y="417580"/>
                </a:lnTo>
                <a:lnTo>
                  <a:pt x="175029" y="435809"/>
                </a:lnTo>
                <a:lnTo>
                  <a:pt x="183965" y="453483"/>
                </a:lnTo>
                <a:lnTo>
                  <a:pt x="194567" y="470440"/>
                </a:lnTo>
                <a:lnTo>
                  <a:pt x="206779" y="486521"/>
                </a:lnTo>
                <a:lnTo>
                  <a:pt x="220530" y="501570"/>
                </a:lnTo>
                <a:lnTo>
                  <a:pt x="235731" y="515439"/>
                </a:lnTo>
                <a:lnTo>
                  <a:pt x="252281" y="527988"/>
                </a:lnTo>
                <a:lnTo>
                  <a:pt x="270067" y="539085"/>
                </a:lnTo>
                <a:lnTo>
                  <a:pt x="288960" y="548607"/>
                </a:lnTo>
                <a:lnTo>
                  <a:pt x="308820" y="556443"/>
                </a:lnTo>
                <a:lnTo>
                  <a:pt x="329499" y="562497"/>
                </a:lnTo>
                <a:lnTo>
                  <a:pt x="350834" y="566683"/>
                </a:lnTo>
                <a:lnTo>
                  <a:pt x="372659" y="568932"/>
                </a:lnTo>
                <a:lnTo>
                  <a:pt x="394797" y="569189"/>
                </a:lnTo>
                <a:lnTo>
                  <a:pt x="417066" y="567416"/>
                </a:lnTo>
                <a:lnTo>
                  <a:pt x="439282" y="563592"/>
                </a:lnTo>
                <a:lnTo>
                  <a:pt x="461255" y="557714"/>
                </a:lnTo>
                <a:lnTo>
                  <a:pt x="482796" y="549793"/>
                </a:lnTo>
                <a:lnTo>
                  <a:pt x="503716" y="539861"/>
                </a:lnTo>
                <a:lnTo>
                  <a:pt x="523828" y="527968"/>
                </a:lnTo>
                <a:lnTo>
                  <a:pt x="542949" y="514180"/>
                </a:lnTo>
                <a:lnTo>
                  <a:pt x="560901" y="498580"/>
                </a:lnTo>
                <a:lnTo>
                  <a:pt x="577513" y="481269"/>
                </a:lnTo>
                <a:lnTo>
                  <a:pt x="592624" y="462364"/>
                </a:lnTo>
                <a:lnTo>
                  <a:pt x="606082" y="441997"/>
                </a:lnTo>
                <a:lnTo>
                  <a:pt x="617747" y="420314"/>
                </a:lnTo>
                <a:lnTo>
                  <a:pt x="627491" y="397477"/>
                </a:lnTo>
                <a:lnTo>
                  <a:pt x="635202" y="373658"/>
                </a:lnTo>
                <a:lnTo>
                  <a:pt x="640783" y="349041"/>
                </a:lnTo>
                <a:lnTo>
                  <a:pt x="644153" y="323819"/>
                </a:lnTo>
                <a:lnTo>
                  <a:pt x="645249" y="298193"/>
                </a:lnTo>
                <a:lnTo>
                  <a:pt x="644025" y="272371"/>
                </a:lnTo>
                <a:lnTo>
                  <a:pt x="640457" y="246567"/>
                </a:lnTo>
                <a:lnTo>
                  <a:pt x="634537" y="220995"/>
                </a:lnTo>
                <a:lnTo>
                  <a:pt x="626280" y="195874"/>
                </a:lnTo>
                <a:lnTo>
                  <a:pt x="615717" y="171419"/>
                </a:lnTo>
                <a:lnTo>
                  <a:pt x="602904" y="147845"/>
                </a:lnTo>
                <a:lnTo>
                  <a:pt x="587912" y="125361"/>
                </a:lnTo>
                <a:lnTo>
                  <a:pt x="570834" y="104171"/>
                </a:lnTo>
                <a:lnTo>
                  <a:pt x="551782" y="84471"/>
                </a:lnTo>
                <a:lnTo>
                  <a:pt x="530885" y="66446"/>
                </a:lnTo>
                <a:lnTo>
                  <a:pt x="508291" y="50271"/>
                </a:lnTo>
                <a:lnTo>
                  <a:pt x="484163" y="36107"/>
                </a:lnTo>
                <a:lnTo>
                  <a:pt x="458678" y="24101"/>
                </a:lnTo>
                <a:lnTo>
                  <a:pt x="432031" y="14384"/>
                </a:lnTo>
                <a:lnTo>
                  <a:pt x="404426" y="7068"/>
                </a:lnTo>
                <a:lnTo>
                  <a:pt x="376078" y="2248"/>
                </a:lnTo>
                <a:lnTo>
                  <a:pt x="347214" y="0"/>
                </a:lnTo>
                <a:lnTo>
                  <a:pt x="318064" y="376"/>
                </a:lnTo>
                <a:lnTo>
                  <a:pt x="288867" y="3411"/>
                </a:lnTo>
                <a:lnTo>
                  <a:pt x="259865" y="9115"/>
                </a:lnTo>
                <a:lnTo>
                  <a:pt x="231301" y="17478"/>
                </a:lnTo>
                <a:lnTo>
                  <a:pt x="203417" y="28466"/>
                </a:lnTo>
                <a:lnTo>
                  <a:pt x="176453" y="42024"/>
                </a:lnTo>
                <a:lnTo>
                  <a:pt x="150645" y="58072"/>
                </a:lnTo>
                <a:lnTo>
                  <a:pt x="126223" y="76512"/>
                </a:lnTo>
                <a:lnTo>
                  <a:pt x="103406" y="97222"/>
                </a:lnTo>
                <a:lnTo>
                  <a:pt x="82404" y="120060"/>
                </a:lnTo>
                <a:lnTo>
                  <a:pt x="63414" y="144865"/>
                </a:lnTo>
                <a:lnTo>
                  <a:pt x="46620" y="171457"/>
                </a:lnTo>
                <a:lnTo>
                  <a:pt x="32189" y="199640"/>
                </a:lnTo>
                <a:lnTo>
                  <a:pt x="20269" y="229200"/>
                </a:lnTo>
                <a:lnTo>
                  <a:pt x="10991" y="259911"/>
                </a:lnTo>
                <a:lnTo>
                  <a:pt x="4465" y="291534"/>
                </a:lnTo>
                <a:lnTo>
                  <a:pt x="780" y="323819"/>
                </a:lnTo>
                <a:lnTo>
                  <a:pt x="0" y="356507"/>
                </a:lnTo>
                <a:lnTo>
                  <a:pt x="2168" y="389334"/>
                </a:lnTo>
                <a:lnTo>
                  <a:pt x="7303" y="422030"/>
                </a:lnTo>
                <a:lnTo>
                  <a:pt x="15398" y="454325"/>
                </a:lnTo>
                <a:lnTo>
                  <a:pt x="26423" y="485947"/>
                </a:lnTo>
                <a:lnTo>
                  <a:pt x="40321" y="516627"/>
                </a:lnTo>
                <a:lnTo>
                  <a:pt x="57013" y="546101"/>
                </a:lnTo>
                <a:lnTo>
                  <a:pt x="76395" y="574112"/>
                </a:lnTo>
                <a:lnTo>
                  <a:pt x="98338" y="600412"/>
                </a:lnTo>
                <a:lnTo>
                  <a:pt x="122692" y="624763"/>
                </a:lnTo>
                <a:lnTo>
                  <a:pt x="149284" y="646944"/>
                </a:lnTo>
                <a:lnTo>
                  <a:pt x="177922" y="666744"/>
                </a:lnTo>
                <a:lnTo>
                  <a:pt x="208393" y="683975"/>
                </a:lnTo>
                <a:lnTo>
                  <a:pt x="240469" y="698465"/>
                </a:lnTo>
                <a:lnTo>
                  <a:pt x="273902" y="710063"/>
                </a:lnTo>
                <a:lnTo>
                  <a:pt x="308435" y="718642"/>
                </a:lnTo>
                <a:lnTo>
                  <a:pt x="343794" y="724095"/>
                </a:lnTo>
                <a:lnTo>
                  <a:pt x="379699" y="726344"/>
                </a:lnTo>
                <a:lnTo>
                  <a:pt x="415861" y="725333"/>
                </a:lnTo>
                <a:lnTo>
                  <a:pt x="451984" y="721036"/>
                </a:lnTo>
                <a:lnTo>
                  <a:pt x="487773" y="713451"/>
                </a:lnTo>
                <a:lnTo>
                  <a:pt x="522929" y="702604"/>
                </a:lnTo>
                <a:lnTo>
                  <a:pt x="557156" y="688549"/>
                </a:lnTo>
                <a:lnTo>
                  <a:pt x="590163" y="671366"/>
                </a:lnTo>
                <a:lnTo>
                  <a:pt x="621666" y="651162"/>
                </a:lnTo>
                <a:lnTo>
                  <a:pt x="651391" y="628071"/>
                </a:lnTo>
                <a:lnTo>
                  <a:pt x="679073" y="602252"/>
                </a:lnTo>
                <a:lnTo>
                  <a:pt x="704465" y="573887"/>
                </a:lnTo>
                <a:lnTo>
                  <a:pt x="727333" y="543182"/>
                </a:lnTo>
                <a:lnTo>
                  <a:pt x="747463" y="510364"/>
                </a:lnTo>
                <a:lnTo>
                  <a:pt x="764661" y="475681"/>
                </a:lnTo>
                <a:lnTo>
                  <a:pt x="778757" y="439397"/>
                </a:lnTo>
                <a:lnTo>
                  <a:pt x="789601" y="401794"/>
                </a:lnTo>
                <a:lnTo>
                  <a:pt x="797072" y="363166"/>
                </a:lnTo>
                <a:lnTo>
                  <a:pt x="801073" y="323819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763326" y="5339344"/>
            <a:ext cx="54399" cy="5462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형상 속성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3" name="Connector 32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6" name="Connector 35"/>
          <p:cNvCxnSpPr/>
          <p:nvPr/>
        </p:nvCxnSpPr>
        <p:spPr>
          <a:xfrm flipV="1">
            <a:off x="6124155" y="5366657"/>
            <a:ext cx="1318131" cy="65129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6955053" y="5042838"/>
            <a:ext cx="801073" cy="726344"/>
          </a:xfrm>
          <a:custGeom>
            <a:avLst/>
            <a:gdLst/>
            <a:ahLst/>
            <a:cxnLst/>
            <a:rect l="l" t="t" r="r" b="b"/>
            <a:pathLst>
              <a:path w="801073" h="726344">
                <a:moveTo>
                  <a:pt x="487233" y="323819"/>
                </a:moveTo>
                <a:lnTo>
                  <a:pt x="488960" y="312317"/>
                </a:lnTo>
                <a:lnTo>
                  <a:pt x="489627" y="300507"/>
                </a:lnTo>
                <a:lnTo>
                  <a:pt x="489191" y="288486"/>
                </a:lnTo>
                <a:lnTo>
                  <a:pt x="487623" y="276362"/>
                </a:lnTo>
                <a:lnTo>
                  <a:pt x="484899" y="264241"/>
                </a:lnTo>
                <a:lnTo>
                  <a:pt x="481009" y="252237"/>
                </a:lnTo>
                <a:lnTo>
                  <a:pt x="475952" y="240463"/>
                </a:lnTo>
                <a:lnTo>
                  <a:pt x="469740" y="229033"/>
                </a:lnTo>
                <a:lnTo>
                  <a:pt x="462392" y="218062"/>
                </a:lnTo>
                <a:lnTo>
                  <a:pt x="453944" y="207665"/>
                </a:lnTo>
                <a:lnTo>
                  <a:pt x="444438" y="197950"/>
                </a:lnTo>
                <a:lnTo>
                  <a:pt x="433931" y="189027"/>
                </a:lnTo>
                <a:lnTo>
                  <a:pt x="422489" y="180998"/>
                </a:lnTo>
                <a:lnTo>
                  <a:pt x="410187" y="173960"/>
                </a:lnTo>
                <a:lnTo>
                  <a:pt x="397113" y="168004"/>
                </a:lnTo>
                <a:lnTo>
                  <a:pt x="383362" y="163213"/>
                </a:lnTo>
                <a:lnTo>
                  <a:pt x="369038" y="159660"/>
                </a:lnTo>
                <a:lnTo>
                  <a:pt x="354254" y="157412"/>
                </a:lnTo>
                <a:lnTo>
                  <a:pt x="339128" y="156521"/>
                </a:lnTo>
                <a:lnTo>
                  <a:pt x="323785" y="157031"/>
                </a:lnTo>
                <a:lnTo>
                  <a:pt x="308356" y="158974"/>
                </a:lnTo>
                <a:lnTo>
                  <a:pt x="292974" y="162369"/>
                </a:lnTo>
                <a:lnTo>
                  <a:pt x="277776" y="167223"/>
                </a:lnTo>
                <a:lnTo>
                  <a:pt x="262900" y="173528"/>
                </a:lnTo>
                <a:lnTo>
                  <a:pt x="248484" y="181266"/>
                </a:lnTo>
                <a:lnTo>
                  <a:pt x="234665" y="190403"/>
                </a:lnTo>
                <a:lnTo>
                  <a:pt x="221578" y="200893"/>
                </a:lnTo>
                <a:lnTo>
                  <a:pt x="209355" y="212677"/>
                </a:lnTo>
                <a:lnTo>
                  <a:pt x="198122" y="225683"/>
                </a:lnTo>
                <a:lnTo>
                  <a:pt x="188000" y="239824"/>
                </a:lnTo>
                <a:lnTo>
                  <a:pt x="179103" y="255006"/>
                </a:lnTo>
                <a:lnTo>
                  <a:pt x="171534" y="271120"/>
                </a:lnTo>
                <a:lnTo>
                  <a:pt x="165390" y="288047"/>
                </a:lnTo>
                <a:lnTo>
                  <a:pt x="160754" y="305659"/>
                </a:lnTo>
                <a:lnTo>
                  <a:pt x="157700" y="323819"/>
                </a:lnTo>
                <a:lnTo>
                  <a:pt x="156288" y="342382"/>
                </a:lnTo>
                <a:lnTo>
                  <a:pt x="156567" y="361198"/>
                </a:lnTo>
                <a:lnTo>
                  <a:pt x="158569" y="380111"/>
                </a:lnTo>
                <a:lnTo>
                  <a:pt x="162313" y="398959"/>
                </a:lnTo>
                <a:lnTo>
                  <a:pt x="167803" y="417580"/>
                </a:lnTo>
                <a:lnTo>
                  <a:pt x="175029" y="435809"/>
                </a:lnTo>
                <a:lnTo>
                  <a:pt x="183965" y="453483"/>
                </a:lnTo>
                <a:lnTo>
                  <a:pt x="194567" y="470440"/>
                </a:lnTo>
                <a:lnTo>
                  <a:pt x="206779" y="486521"/>
                </a:lnTo>
                <a:lnTo>
                  <a:pt x="220530" y="501570"/>
                </a:lnTo>
                <a:lnTo>
                  <a:pt x="235731" y="515439"/>
                </a:lnTo>
                <a:lnTo>
                  <a:pt x="252281" y="527988"/>
                </a:lnTo>
                <a:lnTo>
                  <a:pt x="270067" y="539085"/>
                </a:lnTo>
                <a:lnTo>
                  <a:pt x="288960" y="548607"/>
                </a:lnTo>
                <a:lnTo>
                  <a:pt x="308820" y="556443"/>
                </a:lnTo>
                <a:lnTo>
                  <a:pt x="329499" y="562497"/>
                </a:lnTo>
                <a:lnTo>
                  <a:pt x="350834" y="566683"/>
                </a:lnTo>
                <a:lnTo>
                  <a:pt x="372659" y="568932"/>
                </a:lnTo>
                <a:lnTo>
                  <a:pt x="394797" y="569189"/>
                </a:lnTo>
                <a:lnTo>
                  <a:pt x="417066" y="567416"/>
                </a:lnTo>
                <a:lnTo>
                  <a:pt x="439282" y="563592"/>
                </a:lnTo>
                <a:lnTo>
                  <a:pt x="461255" y="557714"/>
                </a:lnTo>
                <a:lnTo>
                  <a:pt x="482796" y="549793"/>
                </a:lnTo>
                <a:lnTo>
                  <a:pt x="503716" y="539861"/>
                </a:lnTo>
                <a:lnTo>
                  <a:pt x="523828" y="527968"/>
                </a:lnTo>
                <a:lnTo>
                  <a:pt x="542949" y="514180"/>
                </a:lnTo>
                <a:lnTo>
                  <a:pt x="560901" y="498580"/>
                </a:lnTo>
                <a:lnTo>
                  <a:pt x="577513" y="481269"/>
                </a:lnTo>
                <a:lnTo>
                  <a:pt x="592624" y="462364"/>
                </a:lnTo>
                <a:lnTo>
                  <a:pt x="606082" y="441997"/>
                </a:lnTo>
                <a:lnTo>
                  <a:pt x="617747" y="420314"/>
                </a:lnTo>
                <a:lnTo>
                  <a:pt x="627491" y="397477"/>
                </a:lnTo>
                <a:lnTo>
                  <a:pt x="635202" y="373658"/>
                </a:lnTo>
                <a:lnTo>
                  <a:pt x="640783" y="349041"/>
                </a:lnTo>
                <a:lnTo>
                  <a:pt x="644153" y="323819"/>
                </a:lnTo>
                <a:lnTo>
                  <a:pt x="645249" y="298193"/>
                </a:lnTo>
                <a:lnTo>
                  <a:pt x="644025" y="272371"/>
                </a:lnTo>
                <a:lnTo>
                  <a:pt x="640457" y="246567"/>
                </a:lnTo>
                <a:lnTo>
                  <a:pt x="634537" y="220995"/>
                </a:lnTo>
                <a:lnTo>
                  <a:pt x="626280" y="195874"/>
                </a:lnTo>
                <a:lnTo>
                  <a:pt x="615717" y="171419"/>
                </a:lnTo>
                <a:lnTo>
                  <a:pt x="602904" y="147845"/>
                </a:lnTo>
                <a:lnTo>
                  <a:pt x="587912" y="125361"/>
                </a:lnTo>
                <a:lnTo>
                  <a:pt x="570834" y="104171"/>
                </a:lnTo>
                <a:lnTo>
                  <a:pt x="551782" y="84471"/>
                </a:lnTo>
                <a:lnTo>
                  <a:pt x="530885" y="66446"/>
                </a:lnTo>
                <a:lnTo>
                  <a:pt x="508291" y="50271"/>
                </a:lnTo>
                <a:lnTo>
                  <a:pt x="484163" y="36107"/>
                </a:lnTo>
                <a:lnTo>
                  <a:pt x="458678" y="24101"/>
                </a:lnTo>
                <a:lnTo>
                  <a:pt x="432031" y="14384"/>
                </a:lnTo>
                <a:lnTo>
                  <a:pt x="404426" y="7068"/>
                </a:lnTo>
                <a:lnTo>
                  <a:pt x="376078" y="2248"/>
                </a:lnTo>
                <a:lnTo>
                  <a:pt x="347214" y="0"/>
                </a:lnTo>
                <a:lnTo>
                  <a:pt x="318064" y="376"/>
                </a:lnTo>
                <a:lnTo>
                  <a:pt x="288867" y="3411"/>
                </a:lnTo>
                <a:lnTo>
                  <a:pt x="259865" y="9115"/>
                </a:lnTo>
                <a:lnTo>
                  <a:pt x="231301" y="17478"/>
                </a:lnTo>
                <a:lnTo>
                  <a:pt x="203417" y="28466"/>
                </a:lnTo>
                <a:lnTo>
                  <a:pt x="176453" y="42024"/>
                </a:lnTo>
                <a:lnTo>
                  <a:pt x="150645" y="58072"/>
                </a:lnTo>
                <a:lnTo>
                  <a:pt x="126223" y="76512"/>
                </a:lnTo>
                <a:lnTo>
                  <a:pt x="103406" y="97222"/>
                </a:lnTo>
                <a:lnTo>
                  <a:pt x="82404" y="120060"/>
                </a:lnTo>
                <a:lnTo>
                  <a:pt x="63414" y="144865"/>
                </a:lnTo>
                <a:lnTo>
                  <a:pt x="46620" y="171457"/>
                </a:lnTo>
                <a:lnTo>
                  <a:pt x="32189" y="199640"/>
                </a:lnTo>
                <a:lnTo>
                  <a:pt x="20269" y="229200"/>
                </a:lnTo>
                <a:lnTo>
                  <a:pt x="10991" y="259911"/>
                </a:lnTo>
                <a:lnTo>
                  <a:pt x="4465" y="291534"/>
                </a:lnTo>
                <a:lnTo>
                  <a:pt x="780" y="323819"/>
                </a:lnTo>
                <a:lnTo>
                  <a:pt x="0" y="356507"/>
                </a:lnTo>
                <a:lnTo>
                  <a:pt x="2168" y="389334"/>
                </a:lnTo>
                <a:lnTo>
                  <a:pt x="7303" y="422030"/>
                </a:lnTo>
                <a:lnTo>
                  <a:pt x="15398" y="454325"/>
                </a:lnTo>
                <a:lnTo>
                  <a:pt x="26423" y="485947"/>
                </a:lnTo>
                <a:lnTo>
                  <a:pt x="40321" y="516627"/>
                </a:lnTo>
                <a:lnTo>
                  <a:pt x="57013" y="546101"/>
                </a:lnTo>
                <a:lnTo>
                  <a:pt x="76395" y="574112"/>
                </a:lnTo>
                <a:lnTo>
                  <a:pt x="98338" y="600412"/>
                </a:lnTo>
                <a:lnTo>
                  <a:pt x="122692" y="624763"/>
                </a:lnTo>
                <a:lnTo>
                  <a:pt x="149284" y="646944"/>
                </a:lnTo>
                <a:lnTo>
                  <a:pt x="177922" y="666744"/>
                </a:lnTo>
                <a:lnTo>
                  <a:pt x="208393" y="683975"/>
                </a:lnTo>
                <a:lnTo>
                  <a:pt x="240469" y="698465"/>
                </a:lnTo>
                <a:lnTo>
                  <a:pt x="273902" y="710063"/>
                </a:lnTo>
                <a:lnTo>
                  <a:pt x="308435" y="718642"/>
                </a:lnTo>
                <a:lnTo>
                  <a:pt x="343794" y="724095"/>
                </a:lnTo>
                <a:lnTo>
                  <a:pt x="379699" y="726344"/>
                </a:lnTo>
                <a:lnTo>
                  <a:pt x="415861" y="725333"/>
                </a:lnTo>
                <a:lnTo>
                  <a:pt x="451984" y="721036"/>
                </a:lnTo>
                <a:lnTo>
                  <a:pt x="487773" y="713451"/>
                </a:lnTo>
                <a:lnTo>
                  <a:pt x="522929" y="702604"/>
                </a:lnTo>
                <a:lnTo>
                  <a:pt x="557156" y="688549"/>
                </a:lnTo>
                <a:lnTo>
                  <a:pt x="590163" y="671366"/>
                </a:lnTo>
                <a:lnTo>
                  <a:pt x="621666" y="651162"/>
                </a:lnTo>
                <a:lnTo>
                  <a:pt x="651391" y="628071"/>
                </a:lnTo>
                <a:lnTo>
                  <a:pt x="679073" y="602252"/>
                </a:lnTo>
                <a:lnTo>
                  <a:pt x="704465" y="573887"/>
                </a:lnTo>
                <a:lnTo>
                  <a:pt x="727333" y="543182"/>
                </a:lnTo>
                <a:lnTo>
                  <a:pt x="747463" y="510364"/>
                </a:lnTo>
                <a:lnTo>
                  <a:pt x="764661" y="475681"/>
                </a:lnTo>
                <a:lnTo>
                  <a:pt x="778757" y="439397"/>
                </a:lnTo>
                <a:lnTo>
                  <a:pt x="789601" y="401794"/>
                </a:lnTo>
                <a:lnTo>
                  <a:pt x="797072" y="363166"/>
                </a:lnTo>
                <a:lnTo>
                  <a:pt x="801073" y="323819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9861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Use Wobbel 을 켜도 형상은 같습니다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28432" y="6327648"/>
            <a:ext cx="292608" cy="155448"/>
          </a:xfrm>
          <a:prstGeom prst="roundRect">
            <a:avLst>
              <a:gd name="adj" fmla="val 30000"/>
            </a:avLst>
          </a:prstGeom>
          <a:solidFill>
            <a:srgbClr val="898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해당없음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52160" y="6327648"/>
            <a:ext cx="213055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Use Wobbel 켬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형상 변화 없음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혼동 주의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Spline 은 Use Wobbel 을 켜도 설비가 와블을 강제로 끕니다. 비드 폭은 Laser Power 와 Mark Speed 로 조정하십시오.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SnowMan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6. SnowMan  (스노우맨)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직선을 따라가면서 눈사람 모양(머리+몸통)의 궤적을 그립니다. 현재 현장에서는 사용하지 않습니다.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102428"/>
            <a:ext cx="943847" cy="58782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1915590" y="2271643"/>
            <a:ext cx="1757508" cy="910456"/>
          </a:xfrm>
          <a:custGeom>
            <a:avLst/>
            <a:gdLst/>
            <a:ahLst/>
            <a:cxnLst/>
            <a:rect l="l" t="t" r="r" b="b"/>
            <a:pathLst>
              <a:path w="1757508" h="910456">
                <a:moveTo>
                  <a:pt x="0" y="830785"/>
                </a:moveTo>
                <a:lnTo>
                  <a:pt x="46569" y="844605"/>
                </a:lnTo>
                <a:lnTo>
                  <a:pt x="85312" y="859238"/>
                </a:lnTo>
                <a:lnTo>
                  <a:pt x="110509" y="874786"/>
                </a:lnTo>
                <a:lnTo>
                  <a:pt x="120048" y="890175"/>
                </a:lnTo>
                <a:lnTo>
                  <a:pt x="115891" y="903105"/>
                </a:lnTo>
                <a:lnTo>
                  <a:pt x="103381" y="910456"/>
                </a:lnTo>
                <a:lnTo>
                  <a:pt x="89600" y="909049"/>
                </a:lnTo>
                <a:lnTo>
                  <a:pt x="81271" y="896561"/>
                </a:lnTo>
                <a:lnTo>
                  <a:pt x="82821" y="872303"/>
                </a:lnTo>
                <a:lnTo>
                  <a:pt x="95167" y="837656"/>
                </a:lnTo>
                <a:lnTo>
                  <a:pt x="115590" y="795987"/>
                </a:lnTo>
                <a:lnTo>
                  <a:pt x="138710" y="752069"/>
                </a:lnTo>
                <a:lnTo>
                  <a:pt x="158263" y="711135"/>
                </a:lnTo>
                <a:lnTo>
                  <a:pt x="169154" y="677808"/>
                </a:lnTo>
                <a:lnTo>
                  <a:pt x="169148" y="655197"/>
                </a:lnTo>
                <a:lnTo>
                  <a:pt x="159698" y="644379"/>
                </a:lnTo>
                <a:lnTo>
                  <a:pt x="145656" y="644395"/>
                </a:lnTo>
                <a:lnTo>
                  <a:pt x="133924" y="652746"/>
                </a:lnTo>
                <a:lnTo>
                  <a:pt x="131461" y="666207"/>
                </a:lnTo>
                <a:lnTo>
                  <a:pt x="143209" y="681733"/>
                </a:lnTo>
                <a:lnTo>
                  <a:pt x="170565" y="697186"/>
                </a:lnTo>
                <a:lnTo>
                  <a:pt x="210846" y="711673"/>
                </a:lnTo>
                <a:lnTo>
                  <a:pt x="257918" y="725435"/>
                </a:lnTo>
                <a:lnTo>
                  <a:pt x="303821" y="739331"/>
                </a:lnTo>
                <a:lnTo>
                  <a:pt x="340906" y="754112"/>
                </a:lnTo>
                <a:lnTo>
                  <a:pt x="363900" y="769733"/>
                </a:lnTo>
                <a:lnTo>
                  <a:pt x="371271" y="784937"/>
                </a:lnTo>
                <a:lnTo>
                  <a:pt x="365532" y="797272"/>
                </a:lnTo>
                <a:lnTo>
                  <a:pt x="352392" y="803557"/>
                </a:lnTo>
                <a:lnTo>
                  <a:pt x="339013" y="800679"/>
                </a:lnTo>
                <a:lnTo>
                  <a:pt x="331898" y="786505"/>
                </a:lnTo>
                <a:lnTo>
                  <a:pt x="335022" y="760629"/>
                </a:lnTo>
                <a:lnTo>
                  <a:pt x="348766" y="724732"/>
                </a:lnTo>
                <a:lnTo>
                  <a:pt x="369946" y="682427"/>
                </a:lnTo>
                <a:lnTo>
                  <a:pt x="392935" y="638618"/>
                </a:lnTo>
                <a:lnTo>
                  <a:pt x="411511" y="598514"/>
                </a:lnTo>
                <a:lnTo>
                  <a:pt x="420900" y="566572"/>
                </a:lnTo>
                <a:lnTo>
                  <a:pt x="419368" y="545629"/>
                </a:lnTo>
                <a:lnTo>
                  <a:pt x="408899" y="536461"/>
                </a:lnTo>
                <a:lnTo>
                  <a:pt x="394739" y="537848"/>
                </a:lnTo>
                <a:lnTo>
                  <a:pt x="383931" y="547131"/>
                </a:lnTo>
                <a:lnTo>
                  <a:pt x="383266" y="561058"/>
                </a:lnTo>
                <a:lnTo>
                  <a:pt x="397253" y="576678"/>
                </a:lnTo>
                <a:lnTo>
                  <a:pt x="426712" y="592017"/>
                </a:lnTo>
                <a:lnTo>
                  <a:pt x="468402" y="606365"/>
                </a:lnTo>
                <a:lnTo>
                  <a:pt x="515812" y="620088"/>
                </a:lnTo>
                <a:lnTo>
                  <a:pt x="560888" y="634076"/>
                </a:lnTo>
                <a:lnTo>
                  <a:pt x="596207" y="649005"/>
                </a:lnTo>
                <a:lnTo>
                  <a:pt x="616966" y="664674"/>
                </a:lnTo>
                <a:lnTo>
                  <a:pt x="622221" y="679642"/>
                </a:lnTo>
                <a:lnTo>
                  <a:pt x="615019" y="691316"/>
                </a:lnTo>
                <a:lnTo>
                  <a:pt x="601399" y="696469"/>
                </a:lnTo>
                <a:lnTo>
                  <a:pt x="588558" y="692074"/>
                </a:lnTo>
                <a:lnTo>
                  <a:pt x="582740" y="676207"/>
                </a:lnTo>
                <a:lnTo>
                  <a:pt x="587447" y="648747"/>
                </a:lnTo>
                <a:lnTo>
                  <a:pt x="602521" y="611674"/>
                </a:lnTo>
                <a:lnTo>
                  <a:pt x="624341" y="568835"/>
                </a:lnTo>
                <a:lnTo>
                  <a:pt x="647067" y="525243"/>
                </a:lnTo>
                <a:lnTo>
                  <a:pt x="664566" y="486062"/>
                </a:lnTo>
                <a:lnTo>
                  <a:pt x="672417" y="455563"/>
                </a:lnTo>
                <a:lnTo>
                  <a:pt x="669400" y="436305"/>
                </a:lnTo>
                <a:lnTo>
                  <a:pt x="658021" y="428760"/>
                </a:lnTo>
                <a:lnTo>
                  <a:pt x="643891" y="431462"/>
                </a:lnTo>
                <a:lnTo>
                  <a:pt x="634149" y="441610"/>
                </a:lnTo>
                <a:lnTo>
                  <a:pt x="635376" y="455943"/>
                </a:lnTo>
                <a:lnTo>
                  <a:pt x="651620" y="471615"/>
                </a:lnTo>
                <a:lnTo>
                  <a:pt x="683114" y="486827"/>
                </a:lnTo>
                <a:lnTo>
                  <a:pt x="726078" y="501043"/>
                </a:lnTo>
                <a:lnTo>
                  <a:pt x="773657" y="514746"/>
                </a:lnTo>
                <a:lnTo>
                  <a:pt x="817752" y="528842"/>
                </a:lnTo>
                <a:lnTo>
                  <a:pt x="851203" y="543916"/>
                </a:lnTo>
                <a:lnTo>
                  <a:pt x="869708" y="559603"/>
                </a:lnTo>
                <a:lnTo>
                  <a:pt x="872912" y="574282"/>
                </a:lnTo>
                <a:lnTo>
                  <a:pt x="864374" y="585226"/>
                </a:lnTo>
                <a:lnTo>
                  <a:pt x="850424" y="589184"/>
                </a:lnTo>
                <a:lnTo>
                  <a:pt x="838252" y="583233"/>
                </a:lnTo>
                <a:lnTo>
                  <a:pt x="833803" y="565668"/>
                </a:lnTo>
                <a:lnTo>
                  <a:pt x="840089" y="536666"/>
                </a:lnTo>
                <a:lnTo>
                  <a:pt x="856418" y="498496"/>
                </a:lnTo>
                <a:lnTo>
                  <a:pt x="878754" y="455228"/>
                </a:lnTo>
                <a:lnTo>
                  <a:pt x="901090" y="411959"/>
                </a:lnTo>
                <a:lnTo>
                  <a:pt x="917419" y="373790"/>
                </a:lnTo>
                <a:lnTo>
                  <a:pt x="923705" y="344788"/>
                </a:lnTo>
                <a:lnTo>
                  <a:pt x="919256" y="327223"/>
                </a:lnTo>
                <a:lnTo>
                  <a:pt x="907084" y="321272"/>
                </a:lnTo>
                <a:lnTo>
                  <a:pt x="893134" y="325229"/>
                </a:lnTo>
                <a:lnTo>
                  <a:pt x="884596" y="336174"/>
                </a:lnTo>
                <a:lnTo>
                  <a:pt x="887799" y="350853"/>
                </a:lnTo>
                <a:lnTo>
                  <a:pt x="906304" y="366540"/>
                </a:lnTo>
                <a:lnTo>
                  <a:pt x="939756" y="381614"/>
                </a:lnTo>
                <a:lnTo>
                  <a:pt x="983851" y="395710"/>
                </a:lnTo>
                <a:lnTo>
                  <a:pt x="1031429" y="409413"/>
                </a:lnTo>
                <a:lnTo>
                  <a:pt x="1074393" y="423629"/>
                </a:lnTo>
                <a:lnTo>
                  <a:pt x="1105888" y="438841"/>
                </a:lnTo>
                <a:lnTo>
                  <a:pt x="1122132" y="454513"/>
                </a:lnTo>
                <a:lnTo>
                  <a:pt x="1123358" y="468845"/>
                </a:lnTo>
                <a:lnTo>
                  <a:pt x="1113617" y="478994"/>
                </a:lnTo>
                <a:lnTo>
                  <a:pt x="1099487" y="481695"/>
                </a:lnTo>
                <a:lnTo>
                  <a:pt x="1088108" y="474151"/>
                </a:lnTo>
                <a:lnTo>
                  <a:pt x="1085091" y="454893"/>
                </a:lnTo>
                <a:lnTo>
                  <a:pt x="1092941" y="424394"/>
                </a:lnTo>
                <a:lnTo>
                  <a:pt x="1110441" y="385213"/>
                </a:lnTo>
                <a:lnTo>
                  <a:pt x="1133167" y="341621"/>
                </a:lnTo>
                <a:lnTo>
                  <a:pt x="1154987" y="298782"/>
                </a:lnTo>
                <a:lnTo>
                  <a:pt x="1170061" y="261709"/>
                </a:lnTo>
                <a:lnTo>
                  <a:pt x="1174768" y="234249"/>
                </a:lnTo>
                <a:lnTo>
                  <a:pt x="1168949" y="218382"/>
                </a:lnTo>
                <a:lnTo>
                  <a:pt x="1156109" y="213987"/>
                </a:lnTo>
                <a:lnTo>
                  <a:pt x="1142488" y="219140"/>
                </a:lnTo>
                <a:lnTo>
                  <a:pt x="1135287" y="230813"/>
                </a:lnTo>
                <a:lnTo>
                  <a:pt x="1140542" y="245782"/>
                </a:lnTo>
                <a:lnTo>
                  <a:pt x="1161301" y="261450"/>
                </a:lnTo>
                <a:lnTo>
                  <a:pt x="1196620" y="276380"/>
                </a:lnTo>
                <a:lnTo>
                  <a:pt x="1241696" y="290368"/>
                </a:lnTo>
                <a:lnTo>
                  <a:pt x="1289106" y="304091"/>
                </a:lnTo>
                <a:lnTo>
                  <a:pt x="1330796" y="318439"/>
                </a:lnTo>
                <a:lnTo>
                  <a:pt x="1360255" y="333778"/>
                </a:lnTo>
                <a:lnTo>
                  <a:pt x="1374242" y="349397"/>
                </a:lnTo>
                <a:lnTo>
                  <a:pt x="1373577" y="363325"/>
                </a:lnTo>
                <a:lnTo>
                  <a:pt x="1362769" y="372608"/>
                </a:lnTo>
                <a:lnTo>
                  <a:pt x="1348609" y="373995"/>
                </a:lnTo>
                <a:lnTo>
                  <a:pt x="1338140" y="364826"/>
                </a:lnTo>
                <a:lnTo>
                  <a:pt x="1336608" y="343884"/>
                </a:lnTo>
                <a:lnTo>
                  <a:pt x="1345997" y="311942"/>
                </a:lnTo>
                <a:lnTo>
                  <a:pt x="1364573" y="271838"/>
                </a:lnTo>
                <a:lnTo>
                  <a:pt x="1387561" y="228029"/>
                </a:lnTo>
                <a:lnTo>
                  <a:pt x="1408742" y="185724"/>
                </a:lnTo>
                <a:lnTo>
                  <a:pt x="1422486" y="149827"/>
                </a:lnTo>
                <a:lnTo>
                  <a:pt x="1425610" y="123951"/>
                </a:lnTo>
                <a:lnTo>
                  <a:pt x="1418495" y="109777"/>
                </a:lnTo>
                <a:lnTo>
                  <a:pt x="1405116" y="106899"/>
                </a:lnTo>
                <a:lnTo>
                  <a:pt x="1391976" y="113184"/>
                </a:lnTo>
                <a:lnTo>
                  <a:pt x="1386237" y="125519"/>
                </a:lnTo>
                <a:lnTo>
                  <a:pt x="1393608" y="140723"/>
                </a:lnTo>
                <a:lnTo>
                  <a:pt x="1416601" y="156344"/>
                </a:lnTo>
                <a:lnTo>
                  <a:pt x="1453687" y="171125"/>
                </a:lnTo>
                <a:lnTo>
                  <a:pt x="1499590" y="185021"/>
                </a:lnTo>
                <a:lnTo>
                  <a:pt x="1546662" y="198783"/>
                </a:lnTo>
                <a:lnTo>
                  <a:pt x="1586943" y="213270"/>
                </a:lnTo>
                <a:lnTo>
                  <a:pt x="1614298" y="228723"/>
                </a:lnTo>
                <a:lnTo>
                  <a:pt x="1626047" y="244249"/>
                </a:lnTo>
                <a:lnTo>
                  <a:pt x="1623584" y="257710"/>
                </a:lnTo>
                <a:lnTo>
                  <a:pt x="1611852" y="266060"/>
                </a:lnTo>
                <a:lnTo>
                  <a:pt x="1597810" y="266077"/>
                </a:lnTo>
                <a:lnTo>
                  <a:pt x="1588360" y="255259"/>
                </a:lnTo>
                <a:lnTo>
                  <a:pt x="1588354" y="232648"/>
                </a:lnTo>
                <a:lnTo>
                  <a:pt x="1599245" y="199321"/>
                </a:lnTo>
                <a:lnTo>
                  <a:pt x="1618798" y="158387"/>
                </a:lnTo>
                <a:lnTo>
                  <a:pt x="1641918" y="114469"/>
                </a:lnTo>
                <a:lnTo>
                  <a:pt x="1662341" y="72800"/>
                </a:lnTo>
                <a:lnTo>
                  <a:pt x="1674687" y="38153"/>
                </a:lnTo>
                <a:lnTo>
                  <a:pt x="1676236" y="13895"/>
                </a:lnTo>
                <a:lnTo>
                  <a:pt x="1667908" y="1406"/>
                </a:lnTo>
                <a:lnTo>
                  <a:pt x="1654127" y="0"/>
                </a:lnTo>
                <a:lnTo>
                  <a:pt x="1641617" y="7351"/>
                </a:lnTo>
                <a:lnTo>
                  <a:pt x="1637460" y="20281"/>
                </a:lnTo>
                <a:lnTo>
                  <a:pt x="1646999" y="35670"/>
                </a:lnTo>
                <a:lnTo>
                  <a:pt x="1672196" y="51218"/>
                </a:lnTo>
                <a:lnTo>
                  <a:pt x="1710939" y="65851"/>
                </a:lnTo>
                <a:lnTo>
                  <a:pt x="1757508" y="79671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1915590" y="2351314"/>
            <a:ext cx="1757508" cy="751114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873280" y="3059974"/>
            <a:ext cx="84620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30787" y="2308860"/>
            <a:ext cx="84621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754880" y="1371600"/>
          <a:ext cx="7040880" cy="2231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 (Angle, Head/Body 반지름)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객체 자신의 값을 씁니다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/ 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출력과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Scanner Parameter 의 Wobbel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속성이 우선입니다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구현되어 있지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820635" y="5639779"/>
            <a:ext cx="606758" cy="37817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1427393" y="5130912"/>
            <a:ext cx="1129827" cy="534518"/>
          </a:xfrm>
          <a:custGeom>
            <a:avLst/>
            <a:gdLst/>
            <a:ahLst/>
            <a:cxnLst/>
            <a:rect l="l" t="t" r="r" b="b"/>
            <a:pathLst>
              <a:path w="1129827" h="534518">
                <a:moveTo>
                  <a:pt x="0" y="508867"/>
                </a:moveTo>
                <a:lnTo>
                  <a:pt x="23989" y="514415"/>
                </a:lnTo>
                <a:lnTo>
                  <a:pt x="41884" y="520615"/>
                </a:lnTo>
                <a:lnTo>
                  <a:pt x="50263" y="527219"/>
                </a:lnTo>
                <a:lnTo>
                  <a:pt x="49795" y="532680"/>
                </a:lnTo>
                <a:lnTo>
                  <a:pt x="44760" y="534518"/>
                </a:lnTo>
                <a:lnTo>
                  <a:pt x="40914" y="530310"/>
                </a:lnTo>
                <a:lnTo>
                  <a:pt x="42736" y="518864"/>
                </a:lnTo>
                <a:lnTo>
                  <a:pt x="51376" y="501008"/>
                </a:lnTo>
                <a:lnTo>
                  <a:pt x="64269" y="479587"/>
                </a:lnTo>
                <a:lnTo>
                  <a:pt x="76590" y="458633"/>
                </a:lnTo>
                <a:lnTo>
                  <a:pt x="83816" y="442018"/>
                </a:lnTo>
                <a:lnTo>
                  <a:pt x="84143" y="432187"/>
                </a:lnTo>
                <a:lnTo>
                  <a:pt x="79559" y="429486"/>
                </a:lnTo>
                <a:lnTo>
                  <a:pt x="75051" y="432359"/>
                </a:lnTo>
                <a:lnTo>
                  <a:pt x="76282" y="438268"/>
                </a:lnTo>
                <a:lnTo>
                  <a:pt x="86868" y="444870"/>
                </a:lnTo>
                <a:lnTo>
                  <a:pt x="106541" y="450903"/>
                </a:lnTo>
                <a:lnTo>
                  <a:pt x="131103" y="456379"/>
                </a:lnTo>
                <a:lnTo>
                  <a:pt x="154206" y="462036"/>
                </a:lnTo>
                <a:lnTo>
                  <a:pt x="170148" y="468391"/>
                </a:lnTo>
                <a:lnTo>
                  <a:pt x="176355" y="474918"/>
                </a:lnTo>
                <a:lnTo>
                  <a:pt x="174409" y="479805"/>
                </a:lnTo>
                <a:lnTo>
                  <a:pt x="169143" y="480483"/>
                </a:lnTo>
                <a:lnTo>
                  <a:pt x="166264" y="474707"/>
                </a:lnTo>
                <a:lnTo>
                  <a:pt x="169640" y="461688"/>
                </a:lnTo>
                <a:lnTo>
                  <a:pt x="179560" y="442733"/>
                </a:lnTo>
                <a:lnTo>
                  <a:pt x="192776" y="421051"/>
                </a:lnTo>
                <a:lnTo>
                  <a:pt x="204291" y="400759"/>
                </a:lnTo>
                <a:lnTo>
                  <a:pt x="210011" y="385510"/>
                </a:lnTo>
                <a:lnTo>
                  <a:pt x="208944" y="377309"/>
                </a:lnTo>
                <a:lnTo>
                  <a:pt x="203879" y="376034"/>
                </a:lnTo>
                <a:lnTo>
                  <a:pt x="200188" y="379813"/>
                </a:lnTo>
                <a:lnTo>
                  <a:pt x="203304" y="386049"/>
                </a:lnTo>
                <a:lnTo>
                  <a:pt x="216085" y="392587"/>
                </a:lnTo>
                <a:lnTo>
                  <a:pt x="237321" y="398457"/>
                </a:lnTo>
                <a:lnTo>
                  <a:pt x="262130" y="403901"/>
                </a:lnTo>
                <a:lnTo>
                  <a:pt x="284057" y="409695"/>
                </a:lnTo>
                <a:lnTo>
                  <a:pt x="297914" y="416181"/>
                </a:lnTo>
                <a:lnTo>
                  <a:pt x="302031" y="422540"/>
                </a:lnTo>
                <a:lnTo>
                  <a:pt x="298855" y="426721"/>
                </a:lnTo>
                <a:lnTo>
                  <a:pt x="293651" y="426124"/>
                </a:lnTo>
                <a:lnTo>
                  <a:pt x="291938" y="418737"/>
                </a:lnTo>
                <a:lnTo>
                  <a:pt x="296882" y="404210"/>
                </a:lnTo>
                <a:lnTo>
                  <a:pt x="307914" y="384320"/>
                </a:lnTo>
                <a:lnTo>
                  <a:pt x="321195" y="362585"/>
                </a:lnTo>
                <a:lnTo>
                  <a:pt x="331694" y="343142"/>
                </a:lnTo>
                <a:lnTo>
                  <a:pt x="335855" y="329358"/>
                </a:lnTo>
                <a:lnTo>
                  <a:pt x="333536" y="322781"/>
                </a:lnTo>
                <a:lnTo>
                  <a:pt x="328265" y="322835"/>
                </a:lnTo>
                <a:lnTo>
                  <a:pt x="325671" y="327386"/>
                </a:lnTo>
                <a:lnTo>
                  <a:pt x="330820" y="333841"/>
                </a:lnTo>
                <a:lnTo>
                  <a:pt x="345734" y="340266"/>
                </a:lnTo>
                <a:lnTo>
                  <a:pt x="368284" y="345988"/>
                </a:lnTo>
                <a:lnTo>
                  <a:pt x="393010" y="351442"/>
                </a:lnTo>
                <a:lnTo>
                  <a:pt x="413494" y="357393"/>
                </a:lnTo>
                <a:lnTo>
                  <a:pt x="425182" y="363970"/>
                </a:lnTo>
                <a:lnTo>
                  <a:pt x="427335" y="370057"/>
                </a:lnTo>
                <a:lnTo>
                  <a:pt x="423199" y="373399"/>
                </a:lnTo>
                <a:lnTo>
                  <a:pt x="418342" y="371423"/>
                </a:lnTo>
                <a:lnTo>
                  <a:pt x="417956" y="362406"/>
                </a:lnTo>
                <a:lnTo>
                  <a:pt x="424438" y="346460"/>
                </a:lnTo>
                <a:lnTo>
                  <a:pt x="436385" y="325813"/>
                </a:lnTo>
                <a:lnTo>
                  <a:pt x="449471" y="304236"/>
                </a:lnTo>
                <a:lnTo>
                  <a:pt x="458769" y="285811"/>
                </a:lnTo>
                <a:lnTo>
                  <a:pt x="461364" y="273572"/>
                </a:lnTo>
                <a:lnTo>
                  <a:pt x="457974" y="268586"/>
                </a:lnTo>
                <a:lnTo>
                  <a:pt x="452787" y="269859"/>
                </a:lnTo>
                <a:lnTo>
                  <a:pt x="451550" y="275050"/>
                </a:lnTo>
                <a:lnTo>
                  <a:pt x="458836" y="281625"/>
                </a:lnTo>
                <a:lnTo>
                  <a:pt x="475774" y="287905"/>
                </a:lnTo>
                <a:lnTo>
                  <a:pt x="499358" y="293503"/>
                </a:lnTo>
                <a:lnTo>
                  <a:pt x="523673" y="299011"/>
                </a:lnTo>
                <a:lnTo>
                  <a:pt x="542481" y="305128"/>
                </a:lnTo>
                <a:lnTo>
                  <a:pt x="551963" y="311739"/>
                </a:lnTo>
                <a:lnTo>
                  <a:pt x="552319" y="317439"/>
                </a:lnTo>
                <a:lnTo>
                  <a:pt x="547510" y="319811"/>
                </a:lnTo>
                <a:lnTo>
                  <a:pt x="543265" y="316366"/>
                </a:lnTo>
                <a:lnTo>
                  <a:pt x="544329" y="305724"/>
                </a:lnTo>
                <a:lnTo>
                  <a:pt x="552276" y="288471"/>
                </a:lnTo>
                <a:lnTo>
                  <a:pt x="564914" y="267259"/>
                </a:lnTo>
                <a:lnTo>
                  <a:pt x="577551" y="246046"/>
                </a:lnTo>
                <a:lnTo>
                  <a:pt x="585498" y="228794"/>
                </a:lnTo>
                <a:lnTo>
                  <a:pt x="586563" y="218152"/>
                </a:lnTo>
                <a:lnTo>
                  <a:pt x="582317" y="214706"/>
                </a:lnTo>
                <a:lnTo>
                  <a:pt x="577508" y="217078"/>
                </a:lnTo>
                <a:lnTo>
                  <a:pt x="577865" y="222778"/>
                </a:lnTo>
                <a:lnTo>
                  <a:pt x="587346" y="229390"/>
                </a:lnTo>
                <a:lnTo>
                  <a:pt x="606155" y="235507"/>
                </a:lnTo>
                <a:lnTo>
                  <a:pt x="630469" y="241014"/>
                </a:lnTo>
                <a:lnTo>
                  <a:pt x="654053" y="246612"/>
                </a:lnTo>
                <a:lnTo>
                  <a:pt x="670991" y="252892"/>
                </a:lnTo>
                <a:lnTo>
                  <a:pt x="678277" y="259468"/>
                </a:lnTo>
                <a:lnTo>
                  <a:pt x="677040" y="264658"/>
                </a:lnTo>
                <a:lnTo>
                  <a:pt x="671853" y="265931"/>
                </a:lnTo>
                <a:lnTo>
                  <a:pt x="668463" y="260946"/>
                </a:lnTo>
                <a:lnTo>
                  <a:pt x="671058" y="248707"/>
                </a:lnTo>
                <a:lnTo>
                  <a:pt x="680357" y="230282"/>
                </a:lnTo>
                <a:lnTo>
                  <a:pt x="693443" y="208705"/>
                </a:lnTo>
                <a:lnTo>
                  <a:pt x="705389" y="188058"/>
                </a:lnTo>
                <a:lnTo>
                  <a:pt x="711872" y="172112"/>
                </a:lnTo>
                <a:lnTo>
                  <a:pt x="711486" y="163095"/>
                </a:lnTo>
                <a:lnTo>
                  <a:pt x="706628" y="161118"/>
                </a:lnTo>
                <a:lnTo>
                  <a:pt x="702492" y="164461"/>
                </a:lnTo>
                <a:lnTo>
                  <a:pt x="704645" y="170548"/>
                </a:lnTo>
                <a:lnTo>
                  <a:pt x="716333" y="177124"/>
                </a:lnTo>
                <a:lnTo>
                  <a:pt x="736817" y="183075"/>
                </a:lnTo>
                <a:lnTo>
                  <a:pt x="761543" y="188530"/>
                </a:lnTo>
                <a:lnTo>
                  <a:pt x="784093" y="194252"/>
                </a:lnTo>
                <a:lnTo>
                  <a:pt x="799007" y="200677"/>
                </a:lnTo>
                <a:lnTo>
                  <a:pt x="804156" y="207132"/>
                </a:lnTo>
                <a:lnTo>
                  <a:pt x="801562" y="211683"/>
                </a:lnTo>
                <a:lnTo>
                  <a:pt x="796291" y="211737"/>
                </a:lnTo>
                <a:lnTo>
                  <a:pt x="793972" y="205159"/>
                </a:lnTo>
                <a:lnTo>
                  <a:pt x="798133" y="191376"/>
                </a:lnTo>
                <a:lnTo>
                  <a:pt x="808632" y="171932"/>
                </a:lnTo>
                <a:lnTo>
                  <a:pt x="821913" y="150198"/>
                </a:lnTo>
                <a:lnTo>
                  <a:pt x="832945" y="130308"/>
                </a:lnTo>
                <a:lnTo>
                  <a:pt x="837890" y="115780"/>
                </a:lnTo>
                <a:lnTo>
                  <a:pt x="836176" y="108394"/>
                </a:lnTo>
                <a:lnTo>
                  <a:pt x="830973" y="107796"/>
                </a:lnTo>
                <a:lnTo>
                  <a:pt x="827796" y="111978"/>
                </a:lnTo>
                <a:lnTo>
                  <a:pt x="831913" y="118337"/>
                </a:lnTo>
                <a:lnTo>
                  <a:pt x="845771" y="124823"/>
                </a:lnTo>
                <a:lnTo>
                  <a:pt x="867697" y="130616"/>
                </a:lnTo>
                <a:lnTo>
                  <a:pt x="892506" y="136060"/>
                </a:lnTo>
                <a:lnTo>
                  <a:pt x="913743" y="141931"/>
                </a:lnTo>
                <a:lnTo>
                  <a:pt x="926523" y="148468"/>
                </a:lnTo>
                <a:lnTo>
                  <a:pt x="929640" y="154705"/>
                </a:lnTo>
                <a:lnTo>
                  <a:pt x="925949" y="158484"/>
                </a:lnTo>
                <a:lnTo>
                  <a:pt x="920884" y="157209"/>
                </a:lnTo>
                <a:lnTo>
                  <a:pt x="919816" y="149008"/>
                </a:lnTo>
                <a:lnTo>
                  <a:pt x="925536" y="133758"/>
                </a:lnTo>
                <a:lnTo>
                  <a:pt x="937052" y="113467"/>
                </a:lnTo>
                <a:lnTo>
                  <a:pt x="950267" y="91785"/>
                </a:lnTo>
                <a:lnTo>
                  <a:pt x="960187" y="72830"/>
                </a:lnTo>
                <a:lnTo>
                  <a:pt x="963563" y="59811"/>
                </a:lnTo>
                <a:lnTo>
                  <a:pt x="960684" y="54034"/>
                </a:lnTo>
                <a:lnTo>
                  <a:pt x="955418" y="54713"/>
                </a:lnTo>
                <a:lnTo>
                  <a:pt x="953472" y="59599"/>
                </a:lnTo>
                <a:lnTo>
                  <a:pt x="959679" y="66126"/>
                </a:lnTo>
                <a:lnTo>
                  <a:pt x="975621" y="72482"/>
                </a:lnTo>
                <a:lnTo>
                  <a:pt x="998725" y="78138"/>
                </a:lnTo>
                <a:lnTo>
                  <a:pt x="1023286" y="83614"/>
                </a:lnTo>
                <a:lnTo>
                  <a:pt x="1042959" y="89648"/>
                </a:lnTo>
                <a:lnTo>
                  <a:pt x="1053545" y="96250"/>
                </a:lnTo>
                <a:lnTo>
                  <a:pt x="1054777" y="102158"/>
                </a:lnTo>
                <a:lnTo>
                  <a:pt x="1050268" y="105032"/>
                </a:lnTo>
                <a:lnTo>
                  <a:pt x="1045684" y="102331"/>
                </a:lnTo>
                <a:lnTo>
                  <a:pt x="1046011" y="92500"/>
                </a:lnTo>
                <a:lnTo>
                  <a:pt x="1053238" y="75885"/>
                </a:lnTo>
                <a:lnTo>
                  <a:pt x="1065559" y="54930"/>
                </a:lnTo>
                <a:lnTo>
                  <a:pt x="1078451" y="33510"/>
                </a:lnTo>
                <a:lnTo>
                  <a:pt x="1087091" y="15653"/>
                </a:lnTo>
                <a:lnTo>
                  <a:pt x="1088913" y="4207"/>
                </a:lnTo>
                <a:lnTo>
                  <a:pt x="1085067" y="0"/>
                </a:lnTo>
                <a:lnTo>
                  <a:pt x="1080032" y="1838"/>
                </a:lnTo>
                <a:lnTo>
                  <a:pt x="1079564" y="7299"/>
                </a:lnTo>
                <a:lnTo>
                  <a:pt x="1087943" y="13902"/>
                </a:lnTo>
                <a:lnTo>
                  <a:pt x="1105839" y="20102"/>
                </a:lnTo>
                <a:lnTo>
                  <a:pt x="1129827" y="25650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 flipV="1">
            <a:off x="1427393" y="5156562"/>
            <a:ext cx="1129827" cy="483217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작게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Head/Body 반지름 작게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639779"/>
            <a:ext cx="606758" cy="37817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4079153" y="5105211"/>
            <a:ext cx="1129827" cy="585920"/>
          </a:xfrm>
          <a:custGeom>
            <a:avLst/>
            <a:gdLst/>
            <a:ahLst/>
            <a:cxnLst/>
            <a:rect l="l" t="t" r="r" b="b"/>
            <a:pathLst>
              <a:path w="1129827" h="585920">
                <a:moveTo>
                  <a:pt x="0" y="534568"/>
                </a:moveTo>
                <a:lnTo>
                  <a:pt x="30692" y="543137"/>
                </a:lnTo>
                <a:lnTo>
                  <a:pt x="56130" y="552323"/>
                </a:lnTo>
                <a:lnTo>
                  <a:pt x="72481" y="562260"/>
                </a:lnTo>
                <a:lnTo>
                  <a:pt x="78342" y="572276"/>
                </a:lnTo>
                <a:lnTo>
                  <a:pt x="75054" y="580858"/>
                </a:lnTo>
                <a:lnTo>
                  <a:pt x="66234" y="585920"/>
                </a:lnTo>
                <a:lnTo>
                  <a:pt x="56663" y="585319"/>
                </a:lnTo>
                <a:lnTo>
                  <a:pt x="50873" y="577471"/>
                </a:lnTo>
                <a:lnTo>
                  <a:pt x="51838" y="561879"/>
                </a:lnTo>
                <a:lnTo>
                  <a:pt x="60158" y="539425"/>
                </a:lnTo>
                <a:lnTo>
                  <a:pt x="73971" y="512326"/>
                </a:lnTo>
                <a:lnTo>
                  <a:pt x="89617" y="483737"/>
                </a:lnTo>
                <a:lnTo>
                  <a:pt x="102839" y="457124"/>
                </a:lnTo>
                <a:lnTo>
                  <a:pt x="110168" y="435543"/>
                </a:lnTo>
                <a:lnTo>
                  <a:pt x="110072" y="421036"/>
                </a:lnTo>
                <a:lnTo>
                  <a:pt x="103512" y="414284"/>
                </a:lnTo>
                <a:lnTo>
                  <a:pt x="93749" y="414609"/>
                </a:lnTo>
                <a:lnTo>
                  <a:pt x="85439" y="420310"/>
                </a:lnTo>
                <a:lnTo>
                  <a:pt x="83280" y="429216"/>
                </a:lnTo>
                <a:lnTo>
                  <a:pt x="90620" y="439295"/>
                </a:lnTo>
                <a:lnTo>
                  <a:pt x="108419" y="449146"/>
                </a:lnTo>
                <a:lnTo>
                  <a:pt x="134889" y="458220"/>
                </a:lnTo>
                <a:lnTo>
                  <a:pt x="165918" y="466744"/>
                </a:lnTo>
                <a:lnTo>
                  <a:pt x="196162" y="475370"/>
                </a:lnTo>
                <a:lnTo>
                  <a:pt x="220488" y="484671"/>
                </a:lnTo>
                <a:lnTo>
                  <a:pt x="235362" y="494682"/>
                </a:lnTo>
                <a:lnTo>
                  <a:pt x="239772" y="504603"/>
                </a:lnTo>
                <a:lnTo>
                  <a:pt x="235431" y="512818"/>
                </a:lnTo>
                <a:lnTo>
                  <a:pt x="226201" y="517195"/>
                </a:lnTo>
                <a:lnTo>
                  <a:pt x="216916" y="515636"/>
                </a:lnTo>
                <a:lnTo>
                  <a:pt x="211959" y="506682"/>
                </a:lnTo>
                <a:lnTo>
                  <a:pt x="213999" y="490022"/>
                </a:lnTo>
                <a:lnTo>
                  <a:pt x="223269" y="466741"/>
                </a:lnTo>
                <a:lnTo>
                  <a:pt x="237597" y="439221"/>
                </a:lnTo>
                <a:lnTo>
                  <a:pt x="253154" y="410704"/>
                </a:lnTo>
                <a:lnTo>
                  <a:pt x="265711" y="384641"/>
                </a:lnTo>
                <a:lnTo>
                  <a:pt x="272018" y="363975"/>
                </a:lnTo>
                <a:lnTo>
                  <a:pt x="270880" y="350568"/>
                </a:lnTo>
                <a:lnTo>
                  <a:pt x="263618" y="344897"/>
                </a:lnTo>
                <a:lnTo>
                  <a:pt x="253761" y="346112"/>
                </a:lnTo>
                <a:lnTo>
                  <a:pt x="246059" y="352407"/>
                </a:lnTo>
                <a:lnTo>
                  <a:pt x="245099" y="361594"/>
                </a:lnTo>
                <a:lnTo>
                  <a:pt x="253938" y="371708"/>
                </a:lnTo>
                <a:lnTo>
                  <a:pt x="273147" y="381460"/>
                </a:lnTo>
                <a:lnTo>
                  <a:pt x="300564" y="390427"/>
                </a:lnTo>
                <a:lnTo>
                  <a:pt x="331820" y="398923"/>
                </a:lnTo>
                <a:lnTo>
                  <a:pt x="361509" y="407618"/>
                </a:lnTo>
                <a:lnTo>
                  <a:pt x="384649" y="417036"/>
                </a:lnTo>
                <a:lnTo>
                  <a:pt x="398025" y="427103"/>
                </a:lnTo>
                <a:lnTo>
                  <a:pt x="401021" y="436897"/>
                </a:lnTo>
                <a:lnTo>
                  <a:pt x="395707" y="444699"/>
                </a:lnTo>
                <a:lnTo>
                  <a:pt x="386168" y="448349"/>
                </a:lnTo>
                <a:lnTo>
                  <a:pt x="377262" y="445800"/>
                </a:lnTo>
                <a:lnTo>
                  <a:pt x="373193" y="435733"/>
                </a:lnTo>
                <a:lnTo>
                  <a:pt x="376311" y="418028"/>
                </a:lnTo>
                <a:lnTo>
                  <a:pt x="386487" y="393970"/>
                </a:lnTo>
                <a:lnTo>
                  <a:pt x="401249" y="366096"/>
                </a:lnTo>
                <a:lnTo>
                  <a:pt x="416628" y="337722"/>
                </a:lnTo>
                <a:lnTo>
                  <a:pt x="428453" y="312270"/>
                </a:lnTo>
                <a:lnTo>
                  <a:pt x="433712" y="292558"/>
                </a:lnTo>
                <a:lnTo>
                  <a:pt x="431560" y="280260"/>
                </a:lnTo>
                <a:lnTo>
                  <a:pt x="423669" y="275652"/>
                </a:lnTo>
                <a:lnTo>
                  <a:pt x="413817" y="277719"/>
                </a:lnTo>
                <a:lnTo>
                  <a:pt x="406819" y="284562"/>
                </a:lnTo>
                <a:lnTo>
                  <a:pt x="407123" y="293990"/>
                </a:lnTo>
                <a:lnTo>
                  <a:pt x="417473" y="304112"/>
                </a:lnTo>
                <a:lnTo>
                  <a:pt x="438048" y="313758"/>
                </a:lnTo>
                <a:lnTo>
                  <a:pt x="466319" y="322625"/>
                </a:lnTo>
                <a:lnTo>
                  <a:pt x="497688" y="331106"/>
                </a:lnTo>
                <a:lnTo>
                  <a:pt x="526719" y="339881"/>
                </a:lnTo>
                <a:lnTo>
                  <a:pt x="548606" y="349415"/>
                </a:lnTo>
                <a:lnTo>
                  <a:pt x="560472" y="359520"/>
                </a:lnTo>
                <a:lnTo>
                  <a:pt x="562096" y="369150"/>
                </a:lnTo>
                <a:lnTo>
                  <a:pt x="555895" y="376496"/>
                </a:lnTo>
                <a:lnTo>
                  <a:pt x="546149" y="379375"/>
                </a:lnTo>
                <a:lnTo>
                  <a:pt x="537709" y="375809"/>
                </a:lnTo>
                <a:lnTo>
                  <a:pt x="534577" y="364625"/>
                </a:lnTo>
                <a:lnTo>
                  <a:pt x="538771" y="345902"/>
                </a:lnTo>
                <a:lnTo>
                  <a:pt x="549800" y="321118"/>
                </a:lnTo>
                <a:lnTo>
                  <a:pt x="564914" y="292960"/>
                </a:lnTo>
                <a:lnTo>
                  <a:pt x="580027" y="264801"/>
                </a:lnTo>
                <a:lnTo>
                  <a:pt x="591056" y="240018"/>
                </a:lnTo>
                <a:lnTo>
                  <a:pt x="595250" y="221294"/>
                </a:lnTo>
                <a:lnTo>
                  <a:pt x="592119" y="210111"/>
                </a:lnTo>
                <a:lnTo>
                  <a:pt x="583678" y="206545"/>
                </a:lnTo>
                <a:lnTo>
                  <a:pt x="573932" y="209424"/>
                </a:lnTo>
                <a:lnTo>
                  <a:pt x="567731" y="216770"/>
                </a:lnTo>
                <a:lnTo>
                  <a:pt x="569356" y="226399"/>
                </a:lnTo>
                <a:lnTo>
                  <a:pt x="581221" y="236504"/>
                </a:lnTo>
                <a:lnTo>
                  <a:pt x="603108" y="246038"/>
                </a:lnTo>
                <a:lnTo>
                  <a:pt x="632139" y="254814"/>
                </a:lnTo>
                <a:lnTo>
                  <a:pt x="663508" y="263295"/>
                </a:lnTo>
                <a:lnTo>
                  <a:pt x="691780" y="272162"/>
                </a:lnTo>
                <a:lnTo>
                  <a:pt x="712354" y="281808"/>
                </a:lnTo>
                <a:lnTo>
                  <a:pt x="722705" y="291929"/>
                </a:lnTo>
                <a:lnTo>
                  <a:pt x="723008" y="301357"/>
                </a:lnTo>
                <a:lnTo>
                  <a:pt x="716010" y="308201"/>
                </a:lnTo>
                <a:lnTo>
                  <a:pt x="706158" y="310268"/>
                </a:lnTo>
                <a:lnTo>
                  <a:pt x="698267" y="305660"/>
                </a:lnTo>
                <a:lnTo>
                  <a:pt x="696115" y="293362"/>
                </a:lnTo>
                <a:lnTo>
                  <a:pt x="701375" y="273650"/>
                </a:lnTo>
                <a:lnTo>
                  <a:pt x="713200" y="248197"/>
                </a:lnTo>
                <a:lnTo>
                  <a:pt x="728578" y="219824"/>
                </a:lnTo>
                <a:lnTo>
                  <a:pt x="743340" y="191950"/>
                </a:lnTo>
                <a:lnTo>
                  <a:pt x="753516" y="167892"/>
                </a:lnTo>
                <a:lnTo>
                  <a:pt x="756634" y="150187"/>
                </a:lnTo>
                <a:lnTo>
                  <a:pt x="752566" y="140119"/>
                </a:lnTo>
                <a:lnTo>
                  <a:pt x="743659" y="137571"/>
                </a:lnTo>
                <a:lnTo>
                  <a:pt x="734120" y="141221"/>
                </a:lnTo>
                <a:lnTo>
                  <a:pt x="728807" y="149023"/>
                </a:lnTo>
                <a:lnTo>
                  <a:pt x="731802" y="158817"/>
                </a:lnTo>
                <a:lnTo>
                  <a:pt x="745178" y="168884"/>
                </a:lnTo>
                <a:lnTo>
                  <a:pt x="768318" y="178302"/>
                </a:lnTo>
                <a:lnTo>
                  <a:pt x="798008" y="186997"/>
                </a:lnTo>
                <a:lnTo>
                  <a:pt x="829264" y="195492"/>
                </a:lnTo>
                <a:lnTo>
                  <a:pt x="856680" y="204459"/>
                </a:lnTo>
                <a:lnTo>
                  <a:pt x="875889" y="214212"/>
                </a:lnTo>
                <a:lnTo>
                  <a:pt x="884728" y="224325"/>
                </a:lnTo>
                <a:lnTo>
                  <a:pt x="883768" y="233513"/>
                </a:lnTo>
                <a:lnTo>
                  <a:pt x="876066" y="239808"/>
                </a:lnTo>
                <a:lnTo>
                  <a:pt x="866209" y="241023"/>
                </a:lnTo>
                <a:lnTo>
                  <a:pt x="858947" y="235352"/>
                </a:lnTo>
                <a:lnTo>
                  <a:pt x="857809" y="221944"/>
                </a:lnTo>
                <a:lnTo>
                  <a:pt x="864116" y="201279"/>
                </a:lnTo>
                <a:lnTo>
                  <a:pt x="876673" y="175215"/>
                </a:lnTo>
                <a:lnTo>
                  <a:pt x="892230" y="146699"/>
                </a:lnTo>
                <a:lnTo>
                  <a:pt x="906558" y="119178"/>
                </a:lnTo>
                <a:lnTo>
                  <a:pt x="915828" y="95898"/>
                </a:lnTo>
                <a:lnTo>
                  <a:pt x="917868" y="79238"/>
                </a:lnTo>
                <a:lnTo>
                  <a:pt x="912911" y="70283"/>
                </a:lnTo>
                <a:lnTo>
                  <a:pt x="903626" y="68724"/>
                </a:lnTo>
                <a:lnTo>
                  <a:pt x="894396" y="73102"/>
                </a:lnTo>
                <a:lnTo>
                  <a:pt x="890055" y="81316"/>
                </a:lnTo>
                <a:lnTo>
                  <a:pt x="894465" y="91238"/>
                </a:lnTo>
                <a:lnTo>
                  <a:pt x="909339" y="101248"/>
                </a:lnTo>
                <a:lnTo>
                  <a:pt x="933665" y="110550"/>
                </a:lnTo>
                <a:lnTo>
                  <a:pt x="963909" y="119175"/>
                </a:lnTo>
                <a:lnTo>
                  <a:pt x="994939" y="127700"/>
                </a:lnTo>
                <a:lnTo>
                  <a:pt x="1021409" y="136774"/>
                </a:lnTo>
                <a:lnTo>
                  <a:pt x="1039207" y="146624"/>
                </a:lnTo>
                <a:lnTo>
                  <a:pt x="1046547" y="156704"/>
                </a:lnTo>
                <a:lnTo>
                  <a:pt x="1044388" y="165609"/>
                </a:lnTo>
                <a:lnTo>
                  <a:pt x="1036078" y="171310"/>
                </a:lnTo>
                <a:lnTo>
                  <a:pt x="1026315" y="171636"/>
                </a:lnTo>
                <a:lnTo>
                  <a:pt x="1019755" y="164883"/>
                </a:lnTo>
                <a:lnTo>
                  <a:pt x="1019659" y="150376"/>
                </a:lnTo>
                <a:lnTo>
                  <a:pt x="1026988" y="128796"/>
                </a:lnTo>
                <a:lnTo>
                  <a:pt x="1040210" y="102183"/>
                </a:lnTo>
                <a:lnTo>
                  <a:pt x="1055856" y="73594"/>
                </a:lnTo>
                <a:lnTo>
                  <a:pt x="1069669" y="46494"/>
                </a:lnTo>
                <a:lnTo>
                  <a:pt x="1077989" y="24041"/>
                </a:lnTo>
                <a:lnTo>
                  <a:pt x="1078954" y="8448"/>
                </a:lnTo>
                <a:lnTo>
                  <a:pt x="1073165" y="600"/>
                </a:lnTo>
                <a:lnTo>
                  <a:pt x="1063594" y="0"/>
                </a:lnTo>
                <a:lnTo>
                  <a:pt x="1054773" y="5062"/>
                </a:lnTo>
                <a:lnTo>
                  <a:pt x="1051485" y="13644"/>
                </a:lnTo>
                <a:lnTo>
                  <a:pt x="1057346" y="23660"/>
                </a:lnTo>
                <a:lnTo>
                  <a:pt x="1073697" y="33597"/>
                </a:lnTo>
                <a:lnTo>
                  <a:pt x="1099135" y="42783"/>
                </a:lnTo>
                <a:lnTo>
                  <a:pt x="1129827" y="51351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4079153" y="5156562"/>
            <a:ext cx="1129827" cy="483217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공정 표준값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5" name="Connector 34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8" name="Connector 37"/>
          <p:cNvCxnSpPr/>
          <p:nvPr/>
        </p:nvCxnSpPr>
        <p:spPr>
          <a:xfrm flipV="1">
            <a:off x="6124155" y="5639779"/>
            <a:ext cx="606758" cy="37817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6730913" y="5071678"/>
            <a:ext cx="1129827" cy="652986"/>
          </a:xfrm>
          <a:custGeom>
            <a:avLst/>
            <a:gdLst/>
            <a:ahLst/>
            <a:cxnLst/>
            <a:rect l="l" t="t" r="r" b="b"/>
            <a:pathLst>
              <a:path w="1129827" h="652986">
                <a:moveTo>
                  <a:pt x="0" y="568101"/>
                </a:moveTo>
                <a:lnTo>
                  <a:pt x="34091" y="578024"/>
                </a:lnTo>
                <a:lnTo>
                  <a:pt x="65068" y="588336"/>
                </a:lnTo>
                <a:lnTo>
                  <a:pt x="90253" y="599279"/>
                </a:lnTo>
                <a:lnTo>
                  <a:pt x="107774" y="610817"/>
                </a:lnTo>
                <a:lnTo>
                  <a:pt x="116817" y="622569"/>
                </a:lnTo>
                <a:lnTo>
                  <a:pt x="117718" y="633791"/>
                </a:lnTo>
                <a:lnTo>
                  <a:pt x="111889" y="643431"/>
                </a:lnTo>
                <a:lnTo>
                  <a:pt x="101585" y="650251"/>
                </a:lnTo>
                <a:lnTo>
                  <a:pt x="89548" y="652986"/>
                </a:lnTo>
                <a:lnTo>
                  <a:pt x="78587" y="650526"/>
                </a:lnTo>
                <a:lnTo>
                  <a:pt x="71154" y="642099"/>
                </a:lnTo>
                <a:lnTo>
                  <a:pt x="68981" y="627409"/>
                </a:lnTo>
                <a:lnTo>
                  <a:pt x="72836" y="606728"/>
                </a:lnTo>
                <a:lnTo>
                  <a:pt x="82429" y="580911"/>
                </a:lnTo>
                <a:lnTo>
                  <a:pt x="96487" y="551337"/>
                </a:lnTo>
                <a:lnTo>
                  <a:pt x="112983" y="519780"/>
                </a:lnTo>
                <a:lnTo>
                  <a:pt x="129479" y="488222"/>
                </a:lnTo>
                <a:lnTo>
                  <a:pt x="143538" y="458648"/>
                </a:lnTo>
                <a:lnTo>
                  <a:pt x="153130" y="432831"/>
                </a:lnTo>
                <a:lnTo>
                  <a:pt x="156985" y="412150"/>
                </a:lnTo>
                <a:lnTo>
                  <a:pt x="154812" y="397460"/>
                </a:lnTo>
                <a:lnTo>
                  <a:pt x="147379" y="389033"/>
                </a:lnTo>
                <a:lnTo>
                  <a:pt x="136418" y="386573"/>
                </a:lnTo>
                <a:lnTo>
                  <a:pt x="124381" y="389308"/>
                </a:lnTo>
                <a:lnTo>
                  <a:pt x="114077" y="396128"/>
                </a:lnTo>
                <a:lnTo>
                  <a:pt x="108248" y="405769"/>
                </a:lnTo>
                <a:lnTo>
                  <a:pt x="109149" y="416990"/>
                </a:lnTo>
                <a:lnTo>
                  <a:pt x="118192" y="428742"/>
                </a:lnTo>
                <a:lnTo>
                  <a:pt x="135713" y="440280"/>
                </a:lnTo>
                <a:lnTo>
                  <a:pt x="160898" y="451223"/>
                </a:lnTo>
                <a:lnTo>
                  <a:pt x="191875" y="461535"/>
                </a:lnTo>
                <a:lnTo>
                  <a:pt x="225966" y="471458"/>
                </a:lnTo>
                <a:lnTo>
                  <a:pt x="260056" y="481380"/>
                </a:lnTo>
                <a:lnTo>
                  <a:pt x="291033" y="491693"/>
                </a:lnTo>
                <a:lnTo>
                  <a:pt x="316218" y="502635"/>
                </a:lnTo>
                <a:lnTo>
                  <a:pt x="333740" y="514174"/>
                </a:lnTo>
                <a:lnTo>
                  <a:pt x="342782" y="525926"/>
                </a:lnTo>
                <a:lnTo>
                  <a:pt x="343683" y="537147"/>
                </a:lnTo>
                <a:lnTo>
                  <a:pt x="337855" y="546787"/>
                </a:lnTo>
                <a:lnTo>
                  <a:pt x="327551" y="553607"/>
                </a:lnTo>
                <a:lnTo>
                  <a:pt x="315514" y="556342"/>
                </a:lnTo>
                <a:lnTo>
                  <a:pt x="304553" y="553883"/>
                </a:lnTo>
                <a:lnTo>
                  <a:pt x="297119" y="545456"/>
                </a:lnTo>
                <a:lnTo>
                  <a:pt x="294946" y="530766"/>
                </a:lnTo>
                <a:lnTo>
                  <a:pt x="298801" y="510085"/>
                </a:lnTo>
                <a:lnTo>
                  <a:pt x="308394" y="484268"/>
                </a:lnTo>
                <a:lnTo>
                  <a:pt x="322452" y="454694"/>
                </a:lnTo>
                <a:lnTo>
                  <a:pt x="338948" y="423136"/>
                </a:lnTo>
                <a:lnTo>
                  <a:pt x="355444" y="391578"/>
                </a:lnTo>
                <a:lnTo>
                  <a:pt x="369503" y="362005"/>
                </a:lnTo>
                <a:lnTo>
                  <a:pt x="379096" y="336188"/>
                </a:lnTo>
                <a:lnTo>
                  <a:pt x="382950" y="315507"/>
                </a:lnTo>
                <a:lnTo>
                  <a:pt x="380777" y="300817"/>
                </a:lnTo>
                <a:lnTo>
                  <a:pt x="373344" y="292389"/>
                </a:lnTo>
                <a:lnTo>
                  <a:pt x="362383" y="289930"/>
                </a:lnTo>
                <a:lnTo>
                  <a:pt x="350346" y="292665"/>
                </a:lnTo>
                <a:lnTo>
                  <a:pt x="340042" y="299485"/>
                </a:lnTo>
                <a:lnTo>
                  <a:pt x="334213" y="309125"/>
                </a:lnTo>
                <a:lnTo>
                  <a:pt x="335114" y="320346"/>
                </a:lnTo>
                <a:lnTo>
                  <a:pt x="344157" y="332098"/>
                </a:lnTo>
                <a:lnTo>
                  <a:pt x="361678" y="343637"/>
                </a:lnTo>
                <a:lnTo>
                  <a:pt x="386863" y="354580"/>
                </a:lnTo>
                <a:lnTo>
                  <a:pt x="417840" y="364892"/>
                </a:lnTo>
                <a:lnTo>
                  <a:pt x="451931" y="374814"/>
                </a:lnTo>
                <a:lnTo>
                  <a:pt x="486022" y="384737"/>
                </a:lnTo>
                <a:lnTo>
                  <a:pt x="516999" y="395049"/>
                </a:lnTo>
                <a:lnTo>
                  <a:pt x="542184" y="405992"/>
                </a:lnTo>
                <a:lnTo>
                  <a:pt x="559705" y="417531"/>
                </a:lnTo>
                <a:lnTo>
                  <a:pt x="568748" y="429283"/>
                </a:lnTo>
                <a:lnTo>
                  <a:pt x="569649" y="440504"/>
                </a:lnTo>
                <a:lnTo>
                  <a:pt x="563820" y="450144"/>
                </a:lnTo>
                <a:lnTo>
                  <a:pt x="553516" y="456964"/>
                </a:lnTo>
                <a:lnTo>
                  <a:pt x="541479" y="459699"/>
                </a:lnTo>
                <a:lnTo>
                  <a:pt x="530518" y="457240"/>
                </a:lnTo>
                <a:lnTo>
                  <a:pt x="523085" y="448812"/>
                </a:lnTo>
                <a:lnTo>
                  <a:pt x="520912" y="434122"/>
                </a:lnTo>
                <a:lnTo>
                  <a:pt x="524766" y="413441"/>
                </a:lnTo>
                <a:lnTo>
                  <a:pt x="534359" y="387624"/>
                </a:lnTo>
                <a:lnTo>
                  <a:pt x="548418" y="358051"/>
                </a:lnTo>
                <a:lnTo>
                  <a:pt x="564914" y="326493"/>
                </a:lnTo>
                <a:lnTo>
                  <a:pt x="581410" y="294935"/>
                </a:lnTo>
                <a:lnTo>
                  <a:pt x="595468" y="265361"/>
                </a:lnTo>
                <a:lnTo>
                  <a:pt x="605061" y="239544"/>
                </a:lnTo>
                <a:lnTo>
                  <a:pt x="608916" y="218863"/>
                </a:lnTo>
                <a:lnTo>
                  <a:pt x="606743" y="204173"/>
                </a:lnTo>
                <a:lnTo>
                  <a:pt x="599309" y="195746"/>
                </a:lnTo>
                <a:lnTo>
                  <a:pt x="588348" y="193287"/>
                </a:lnTo>
                <a:lnTo>
                  <a:pt x="576311" y="196021"/>
                </a:lnTo>
                <a:lnTo>
                  <a:pt x="566007" y="202842"/>
                </a:lnTo>
                <a:lnTo>
                  <a:pt x="560179" y="212482"/>
                </a:lnTo>
                <a:lnTo>
                  <a:pt x="561080" y="223703"/>
                </a:lnTo>
                <a:lnTo>
                  <a:pt x="570122" y="235455"/>
                </a:lnTo>
                <a:lnTo>
                  <a:pt x="587644" y="246994"/>
                </a:lnTo>
                <a:lnTo>
                  <a:pt x="612829" y="257936"/>
                </a:lnTo>
                <a:lnTo>
                  <a:pt x="643806" y="268249"/>
                </a:lnTo>
                <a:lnTo>
                  <a:pt x="677896" y="278171"/>
                </a:lnTo>
                <a:lnTo>
                  <a:pt x="711987" y="288094"/>
                </a:lnTo>
                <a:lnTo>
                  <a:pt x="742964" y="298406"/>
                </a:lnTo>
                <a:lnTo>
                  <a:pt x="768149" y="309349"/>
                </a:lnTo>
                <a:lnTo>
                  <a:pt x="785670" y="320887"/>
                </a:lnTo>
                <a:lnTo>
                  <a:pt x="794713" y="332639"/>
                </a:lnTo>
                <a:lnTo>
                  <a:pt x="795614" y="343860"/>
                </a:lnTo>
                <a:lnTo>
                  <a:pt x="789785" y="353500"/>
                </a:lnTo>
                <a:lnTo>
                  <a:pt x="779481" y="360321"/>
                </a:lnTo>
                <a:lnTo>
                  <a:pt x="767444" y="363056"/>
                </a:lnTo>
                <a:lnTo>
                  <a:pt x="756483" y="360596"/>
                </a:lnTo>
                <a:lnTo>
                  <a:pt x="749050" y="352169"/>
                </a:lnTo>
                <a:lnTo>
                  <a:pt x="746877" y="337479"/>
                </a:lnTo>
                <a:lnTo>
                  <a:pt x="750732" y="316798"/>
                </a:lnTo>
                <a:lnTo>
                  <a:pt x="760324" y="290981"/>
                </a:lnTo>
                <a:lnTo>
                  <a:pt x="774383" y="261407"/>
                </a:lnTo>
                <a:lnTo>
                  <a:pt x="790879" y="229849"/>
                </a:lnTo>
                <a:lnTo>
                  <a:pt x="807375" y="198292"/>
                </a:lnTo>
                <a:lnTo>
                  <a:pt x="821433" y="168718"/>
                </a:lnTo>
                <a:lnTo>
                  <a:pt x="831026" y="142901"/>
                </a:lnTo>
                <a:lnTo>
                  <a:pt x="834881" y="122220"/>
                </a:lnTo>
                <a:lnTo>
                  <a:pt x="832708" y="107530"/>
                </a:lnTo>
                <a:lnTo>
                  <a:pt x="825275" y="99103"/>
                </a:lnTo>
                <a:lnTo>
                  <a:pt x="814314" y="96643"/>
                </a:lnTo>
                <a:lnTo>
                  <a:pt x="802277" y="99378"/>
                </a:lnTo>
                <a:lnTo>
                  <a:pt x="791973" y="106198"/>
                </a:lnTo>
                <a:lnTo>
                  <a:pt x="786144" y="115838"/>
                </a:lnTo>
                <a:lnTo>
                  <a:pt x="787045" y="127059"/>
                </a:lnTo>
                <a:lnTo>
                  <a:pt x="796088" y="138811"/>
                </a:lnTo>
                <a:lnTo>
                  <a:pt x="813609" y="150350"/>
                </a:lnTo>
                <a:lnTo>
                  <a:pt x="838794" y="161293"/>
                </a:lnTo>
                <a:lnTo>
                  <a:pt x="869771" y="171605"/>
                </a:lnTo>
                <a:lnTo>
                  <a:pt x="903862" y="181528"/>
                </a:lnTo>
                <a:lnTo>
                  <a:pt x="937952" y="191450"/>
                </a:lnTo>
                <a:lnTo>
                  <a:pt x="968929" y="201763"/>
                </a:lnTo>
                <a:lnTo>
                  <a:pt x="994114" y="212705"/>
                </a:lnTo>
                <a:lnTo>
                  <a:pt x="1011635" y="224244"/>
                </a:lnTo>
                <a:lnTo>
                  <a:pt x="1020678" y="235996"/>
                </a:lnTo>
                <a:lnTo>
                  <a:pt x="1021579" y="247217"/>
                </a:lnTo>
                <a:lnTo>
                  <a:pt x="1015750" y="256857"/>
                </a:lnTo>
                <a:lnTo>
                  <a:pt x="1005446" y="263677"/>
                </a:lnTo>
                <a:lnTo>
                  <a:pt x="993409" y="266412"/>
                </a:lnTo>
                <a:lnTo>
                  <a:pt x="982448" y="263953"/>
                </a:lnTo>
                <a:lnTo>
                  <a:pt x="975015" y="255526"/>
                </a:lnTo>
                <a:lnTo>
                  <a:pt x="972842" y="240836"/>
                </a:lnTo>
                <a:lnTo>
                  <a:pt x="976697" y="220154"/>
                </a:lnTo>
                <a:lnTo>
                  <a:pt x="986290" y="194338"/>
                </a:lnTo>
                <a:lnTo>
                  <a:pt x="1000348" y="164764"/>
                </a:lnTo>
                <a:lnTo>
                  <a:pt x="1016844" y="133206"/>
                </a:lnTo>
                <a:lnTo>
                  <a:pt x="1033340" y="101648"/>
                </a:lnTo>
                <a:lnTo>
                  <a:pt x="1047399" y="72074"/>
                </a:lnTo>
                <a:lnTo>
                  <a:pt x="1056992" y="46258"/>
                </a:lnTo>
                <a:lnTo>
                  <a:pt x="1060846" y="25577"/>
                </a:lnTo>
                <a:lnTo>
                  <a:pt x="1058673" y="10886"/>
                </a:lnTo>
                <a:lnTo>
                  <a:pt x="1051240" y="2459"/>
                </a:lnTo>
                <a:lnTo>
                  <a:pt x="1040279" y="0"/>
                </a:lnTo>
                <a:lnTo>
                  <a:pt x="1028242" y="2735"/>
                </a:lnTo>
                <a:lnTo>
                  <a:pt x="1017938" y="9555"/>
                </a:lnTo>
                <a:lnTo>
                  <a:pt x="1012109" y="19195"/>
                </a:lnTo>
                <a:lnTo>
                  <a:pt x="1013010" y="30416"/>
                </a:lnTo>
                <a:lnTo>
                  <a:pt x="1022053" y="42168"/>
                </a:lnTo>
                <a:lnTo>
                  <a:pt x="1039574" y="53707"/>
                </a:lnTo>
                <a:lnTo>
                  <a:pt x="1064759" y="64649"/>
                </a:lnTo>
                <a:lnTo>
                  <a:pt x="1095736" y="74962"/>
                </a:lnTo>
                <a:lnTo>
                  <a:pt x="1129827" y="84884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 flipV="1">
            <a:off x="6730913" y="5156562"/>
            <a:ext cx="1129827" cy="483217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크게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입열 분산 주의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확인 필요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SnowMan 은 용접이 끝난 뒤 위치 정보를 갱신하지 않습니다. 바로 다음 객체의 시작 위치가 어긋날 수 있어, 사용 전 담당자와 협의하십시오.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ZigZag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7. ZigZag  (지그재그)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직선과 원호를 번갈아 그리며 지그재그로 진행합니다.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445328"/>
            <a:ext cx="781115" cy="24492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1752858" y="2041071"/>
            <a:ext cx="2050426" cy="1404257"/>
          </a:xfrm>
          <a:custGeom>
            <a:avLst/>
            <a:gdLst/>
            <a:ahLst/>
            <a:cxnLst/>
            <a:rect l="l" t="t" r="r" b="b"/>
            <a:pathLst>
              <a:path w="2050426" h="1404257">
                <a:moveTo>
                  <a:pt x="0" y="1404257"/>
                </a:moveTo>
                <a:lnTo>
                  <a:pt x="292918" y="839755"/>
                </a:lnTo>
                <a:lnTo>
                  <a:pt x="585836" y="1124339"/>
                </a:lnTo>
                <a:lnTo>
                  <a:pt x="878754" y="559837"/>
                </a:lnTo>
                <a:lnTo>
                  <a:pt x="1171672" y="844420"/>
                </a:lnTo>
                <a:lnTo>
                  <a:pt x="1464590" y="279918"/>
                </a:lnTo>
                <a:lnTo>
                  <a:pt x="1757508" y="564502"/>
                </a:lnTo>
                <a:lnTo>
                  <a:pt x="2050426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710547" y="3402874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60973" y="1998617"/>
            <a:ext cx="84621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754880" y="1371600"/>
          <a:ext cx="7040880" cy="2231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 (폭 · 개수)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객체 자신의 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/ 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출력과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구현되어 있지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그룹 (Use Zigzag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툴이 아니라 Line 에 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820635" y="5839369"/>
            <a:ext cx="502145" cy="17858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1322780" y="4977982"/>
            <a:ext cx="1318131" cy="861387"/>
          </a:xfrm>
          <a:custGeom>
            <a:avLst/>
            <a:gdLst/>
            <a:ahLst/>
            <a:cxnLst/>
            <a:rect l="l" t="t" r="r" b="b"/>
            <a:pathLst>
              <a:path w="1318131" h="861387">
                <a:moveTo>
                  <a:pt x="0" y="861387"/>
                </a:moveTo>
                <a:lnTo>
                  <a:pt x="119830" y="572985"/>
                </a:lnTo>
                <a:lnTo>
                  <a:pt x="239660" y="746790"/>
                </a:lnTo>
                <a:lnTo>
                  <a:pt x="359490" y="458388"/>
                </a:lnTo>
                <a:lnTo>
                  <a:pt x="479320" y="632193"/>
                </a:lnTo>
                <a:lnTo>
                  <a:pt x="599150" y="343791"/>
                </a:lnTo>
                <a:lnTo>
                  <a:pt x="718980" y="517596"/>
                </a:lnTo>
                <a:lnTo>
                  <a:pt x="838810" y="229194"/>
                </a:lnTo>
                <a:lnTo>
                  <a:pt x="958640" y="402999"/>
                </a:lnTo>
                <a:lnTo>
                  <a:pt x="1078471" y="114597"/>
                </a:lnTo>
                <a:lnTo>
                  <a:pt x="1198301" y="288402"/>
                </a:lnTo>
                <a:lnTo>
                  <a:pt x="131813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촘촘하게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개수 많게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3472395" y="5860378"/>
            <a:ext cx="502145" cy="15757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3974540" y="4956973"/>
            <a:ext cx="1318131" cy="903405"/>
          </a:xfrm>
          <a:custGeom>
            <a:avLst/>
            <a:gdLst/>
            <a:ahLst/>
            <a:cxnLst/>
            <a:rect l="l" t="t" r="r" b="b"/>
            <a:pathLst>
              <a:path w="1318131" h="903405">
                <a:moveTo>
                  <a:pt x="0" y="903405"/>
                </a:moveTo>
                <a:lnTo>
                  <a:pt x="188304" y="540242"/>
                </a:lnTo>
                <a:lnTo>
                  <a:pt x="376609" y="723324"/>
                </a:lnTo>
                <a:lnTo>
                  <a:pt x="564913" y="360161"/>
                </a:lnTo>
                <a:lnTo>
                  <a:pt x="753217" y="543244"/>
                </a:lnTo>
                <a:lnTo>
                  <a:pt x="941522" y="180081"/>
                </a:lnTo>
                <a:lnTo>
                  <a:pt x="1129826" y="363163"/>
                </a:lnTo>
                <a:lnTo>
                  <a:pt x="131813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공정 표준값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2" name="Connector 31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5" name="Connector 34"/>
          <p:cNvCxnSpPr/>
          <p:nvPr/>
        </p:nvCxnSpPr>
        <p:spPr>
          <a:xfrm flipV="1">
            <a:off x="6124155" y="5891892"/>
            <a:ext cx="502145" cy="12605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6626300" y="5083029"/>
            <a:ext cx="1318131" cy="808863"/>
          </a:xfrm>
          <a:custGeom>
            <a:avLst/>
            <a:gdLst/>
            <a:ahLst/>
            <a:cxnLst/>
            <a:rect l="l" t="t" r="r" b="b"/>
            <a:pathLst>
              <a:path w="1318131" h="808863">
                <a:moveTo>
                  <a:pt x="0" y="808863"/>
                </a:moveTo>
                <a:lnTo>
                  <a:pt x="329533" y="315142"/>
                </a:lnTo>
                <a:lnTo>
                  <a:pt x="659065" y="493722"/>
                </a:lnTo>
                <a:lnTo>
                  <a:pt x="988598" y="0"/>
                </a:lnTo>
                <a:lnTo>
                  <a:pt x="1318131" y="178581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성기게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개수 적게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이름 혼동 주의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Scanner Parameter 의 Zigzag 그룹(Use Zigzag 등)은 ZigZag 툴이 아니라 Line(직선)에 지그재그 궤적을 입히는 설정입니다. 서로 다른 기능입니다.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여러 객체 선택 후 그룹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8. Group  (묶음)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여러 객체를 하나로 묶습니다. 묶음 안의 객체는 부모의 Parameter ID 조건으로 용접됩니다.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331028"/>
            <a:ext cx="683475" cy="35922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655218" y="2906485"/>
            <a:ext cx="1074033" cy="42454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729251" y="2906485"/>
            <a:ext cx="1008940" cy="228600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2592035" y="2463859"/>
            <a:ext cx="1146156" cy="671226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592035" y="2392378"/>
            <a:ext cx="814263" cy="350822"/>
          </a:xfrm>
          <a:custGeom>
            <a:avLst/>
            <a:gdLst/>
            <a:ahLst/>
            <a:cxnLst/>
            <a:rect l="l" t="t" r="r" b="b"/>
            <a:pathLst>
              <a:path w="814263" h="350822">
                <a:moveTo>
                  <a:pt x="0" y="71481"/>
                </a:moveTo>
                <a:lnTo>
                  <a:pt x="5293" y="85315"/>
                </a:lnTo>
                <a:lnTo>
                  <a:pt x="11063" y="98956"/>
                </a:lnTo>
                <a:lnTo>
                  <a:pt x="17304" y="112386"/>
                </a:lnTo>
                <a:lnTo>
                  <a:pt x="24009" y="125589"/>
                </a:lnTo>
                <a:lnTo>
                  <a:pt x="31169" y="138550"/>
                </a:lnTo>
                <a:lnTo>
                  <a:pt x="38775" y="151252"/>
                </a:lnTo>
                <a:lnTo>
                  <a:pt x="46819" y="163680"/>
                </a:lnTo>
                <a:lnTo>
                  <a:pt x="55289" y="175819"/>
                </a:lnTo>
                <a:lnTo>
                  <a:pt x="64177" y="187653"/>
                </a:lnTo>
                <a:lnTo>
                  <a:pt x="73471" y="199170"/>
                </a:lnTo>
                <a:lnTo>
                  <a:pt x="83160" y="210353"/>
                </a:lnTo>
                <a:lnTo>
                  <a:pt x="93232" y="221191"/>
                </a:lnTo>
                <a:lnTo>
                  <a:pt x="103675" y="231669"/>
                </a:lnTo>
                <a:lnTo>
                  <a:pt x="114476" y="241775"/>
                </a:lnTo>
                <a:lnTo>
                  <a:pt x="125622" y="251497"/>
                </a:lnTo>
                <a:lnTo>
                  <a:pt x="137099" y="260823"/>
                </a:lnTo>
                <a:lnTo>
                  <a:pt x="148893" y="269741"/>
                </a:lnTo>
                <a:lnTo>
                  <a:pt x="160991" y="278241"/>
                </a:lnTo>
                <a:lnTo>
                  <a:pt x="173377" y="286311"/>
                </a:lnTo>
                <a:lnTo>
                  <a:pt x="186036" y="293944"/>
                </a:lnTo>
                <a:lnTo>
                  <a:pt x="198952" y="301128"/>
                </a:lnTo>
                <a:lnTo>
                  <a:pt x="212111" y="307855"/>
                </a:lnTo>
                <a:lnTo>
                  <a:pt x="225496" y="314118"/>
                </a:lnTo>
                <a:lnTo>
                  <a:pt x="239090" y="319908"/>
                </a:lnTo>
                <a:lnTo>
                  <a:pt x="252878" y="325218"/>
                </a:lnTo>
                <a:lnTo>
                  <a:pt x="266841" y="330043"/>
                </a:lnTo>
                <a:lnTo>
                  <a:pt x="280964" y="334375"/>
                </a:lnTo>
                <a:lnTo>
                  <a:pt x="295229" y="338211"/>
                </a:lnTo>
                <a:lnTo>
                  <a:pt x="309619" y="341544"/>
                </a:lnTo>
                <a:lnTo>
                  <a:pt x="324116" y="344372"/>
                </a:lnTo>
                <a:lnTo>
                  <a:pt x="338703" y="346690"/>
                </a:lnTo>
                <a:lnTo>
                  <a:pt x="353361" y="348496"/>
                </a:lnTo>
                <a:lnTo>
                  <a:pt x="368073" y="349787"/>
                </a:lnTo>
                <a:lnTo>
                  <a:pt x="382821" y="350563"/>
                </a:lnTo>
                <a:lnTo>
                  <a:pt x="397588" y="350822"/>
                </a:lnTo>
                <a:lnTo>
                  <a:pt x="412354" y="350563"/>
                </a:lnTo>
                <a:lnTo>
                  <a:pt x="427102" y="349787"/>
                </a:lnTo>
                <a:lnTo>
                  <a:pt x="441814" y="348496"/>
                </a:lnTo>
                <a:lnTo>
                  <a:pt x="456472" y="346690"/>
                </a:lnTo>
                <a:lnTo>
                  <a:pt x="471059" y="344372"/>
                </a:lnTo>
                <a:lnTo>
                  <a:pt x="485556" y="341544"/>
                </a:lnTo>
                <a:lnTo>
                  <a:pt x="499946" y="338211"/>
                </a:lnTo>
                <a:lnTo>
                  <a:pt x="514211" y="334375"/>
                </a:lnTo>
                <a:lnTo>
                  <a:pt x="528334" y="330043"/>
                </a:lnTo>
                <a:lnTo>
                  <a:pt x="542298" y="325218"/>
                </a:lnTo>
                <a:lnTo>
                  <a:pt x="556085" y="319908"/>
                </a:lnTo>
                <a:lnTo>
                  <a:pt x="569679" y="314118"/>
                </a:lnTo>
                <a:lnTo>
                  <a:pt x="583064" y="307855"/>
                </a:lnTo>
                <a:lnTo>
                  <a:pt x="596223" y="301128"/>
                </a:lnTo>
                <a:lnTo>
                  <a:pt x="609139" y="293944"/>
                </a:lnTo>
                <a:lnTo>
                  <a:pt x="621798" y="286311"/>
                </a:lnTo>
                <a:lnTo>
                  <a:pt x="634184" y="278241"/>
                </a:lnTo>
                <a:lnTo>
                  <a:pt x="646282" y="269741"/>
                </a:lnTo>
                <a:lnTo>
                  <a:pt x="658076" y="260823"/>
                </a:lnTo>
                <a:lnTo>
                  <a:pt x="669553" y="251497"/>
                </a:lnTo>
                <a:lnTo>
                  <a:pt x="680699" y="241775"/>
                </a:lnTo>
                <a:lnTo>
                  <a:pt x="691500" y="231669"/>
                </a:lnTo>
                <a:lnTo>
                  <a:pt x="701943" y="221191"/>
                </a:lnTo>
                <a:lnTo>
                  <a:pt x="712015" y="210353"/>
                </a:lnTo>
                <a:lnTo>
                  <a:pt x="721704" y="199170"/>
                </a:lnTo>
                <a:lnTo>
                  <a:pt x="730998" y="187653"/>
                </a:lnTo>
                <a:lnTo>
                  <a:pt x="739886" y="175819"/>
                </a:lnTo>
                <a:lnTo>
                  <a:pt x="748356" y="163680"/>
                </a:lnTo>
                <a:lnTo>
                  <a:pt x="756400" y="151252"/>
                </a:lnTo>
                <a:lnTo>
                  <a:pt x="764006" y="138550"/>
                </a:lnTo>
                <a:lnTo>
                  <a:pt x="771166" y="125589"/>
                </a:lnTo>
                <a:lnTo>
                  <a:pt x="777871" y="112386"/>
                </a:lnTo>
                <a:lnTo>
                  <a:pt x="784112" y="98956"/>
                </a:lnTo>
                <a:lnTo>
                  <a:pt x="789882" y="85315"/>
                </a:lnTo>
                <a:lnTo>
                  <a:pt x="795175" y="71481"/>
                </a:lnTo>
                <a:lnTo>
                  <a:pt x="799983" y="57470"/>
                </a:lnTo>
                <a:lnTo>
                  <a:pt x="804301" y="43299"/>
                </a:lnTo>
                <a:lnTo>
                  <a:pt x="808123" y="28985"/>
                </a:lnTo>
                <a:lnTo>
                  <a:pt x="811445" y="14546"/>
                </a:lnTo>
                <a:lnTo>
                  <a:pt x="814263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12908" y="3288574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6465" y="173082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여러 객체를 하나로 묶은 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754880" y="1371600"/>
          <a:ext cx="7040880" cy="2231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부모의 Parameter ID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묶음 안 객체는 개별 ID 를 쓰지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Marking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묶음 전체를 반복하는 횟수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(묶음 램핑 사용 시)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묶음 전체 길이를 기준으로 램핑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/ SnowMan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부모 조건이 서브 객체에 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8" name="Rounded Rectangle 17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9" name="Connector 18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820635" y="5786845"/>
            <a:ext cx="439377" cy="2311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1260012" y="5513723"/>
            <a:ext cx="690449" cy="27312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950461" y="5513723"/>
            <a:ext cx="648604" cy="14706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509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=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 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3472395" y="5786845"/>
            <a:ext cx="439377" cy="2311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3911772" y="5513723"/>
            <a:ext cx="690449" cy="27312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4602221" y="5513723"/>
            <a:ext cx="648604" cy="14706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3934787" y="5490612"/>
            <a:ext cx="690449" cy="27312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4625236" y="5490612"/>
            <a:ext cx="648604" cy="14706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34685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= 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 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2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1" name="Connector 40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4" name="Connector 43"/>
          <p:cNvCxnSpPr/>
          <p:nvPr/>
        </p:nvCxnSpPr>
        <p:spPr>
          <a:xfrm flipV="1">
            <a:off x="6124155" y="5786845"/>
            <a:ext cx="439377" cy="2311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6563532" y="5718565"/>
            <a:ext cx="172612" cy="68280"/>
          </a:xfrm>
          <a:prstGeom prst="line">
            <a:avLst/>
          </a:prstGeom>
          <a:ln w="34925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6736144" y="5650284"/>
            <a:ext cx="172612" cy="68281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6908756" y="5582003"/>
            <a:ext cx="172613" cy="6828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7081369" y="5513723"/>
            <a:ext cx="172612" cy="68280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253981" y="5513723"/>
            <a:ext cx="162151" cy="36766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7416132" y="5550489"/>
            <a:ext cx="162151" cy="36767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7578283" y="5587256"/>
            <a:ext cx="162151" cy="36766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7740434" y="5624022"/>
            <a:ext cx="162151" cy="36767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99861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묶음 전체 길이 기준으로 램핑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묶음 램핑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전체 길이 기준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E8F5E8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안전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묶음 램핑은 Interval 이 0 이어도 설비가 최소값으로 보정합니다. 원호를 낱개로 쓸 때와 달리 이 경로는 안전합니다.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항목 사전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항목 ① 속도 · 레이저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Scanner Parameter 창의 Speed / Laser 그룹입니다.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247120" cy="416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6800"/>
                <a:gridCol w="3011040"/>
                <a:gridCol w="2922480"/>
                <a:gridCol w="2656800"/>
              </a:tblGrid>
              <a:tr h="36576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화면 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뜻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크게 하면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작게 하면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 Speed(mm/s)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용접하면서 이동하는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얕고 좁아짐 · 사이클 빠름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깊고 넓어짐 · 과입열 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Jump Speed(mm/s)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용접 안 하고 이동하는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사이클 빠름 · 시작점 흔들릴 수 있음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안정적 · 사이클 느림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Spot Shot Time (msec)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Dot 도구의 발광 시간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점이 커지고 깊어짐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점이 작아짐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 (첫 번째)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중심빔 출력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깊고 넓어짐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얕아짐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 (두 번째)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링빔 출력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현 설비는 단일 발진기 - 담당자 확인 필요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/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Frequency(kHz)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펄스 주파수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연속에 가까워짐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펄스가 띄엄띄엄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Duty(%)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펄스가 켜져 있는 비율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평균 출력 높아짐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평균 출력 낮아짐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같은 형상을 반복하는 횟수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여러 번 겹쳐 용접 · 시간 증가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 = 한 번만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5532120"/>
            <a:ext cx="11247120" cy="105156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71500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Laser Power 단위 주의</a:t>
            </a:r>
          </a:p>
          <a:p>
            <a:pPr algn="l">
              <a:spcBef>
                <a:spcPts val="300"/>
              </a:spcBef>
            </a:pPr>
            <a:r>
              <a:rPr sz="12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화면 항목 이름에는 (%) 라고 적혀 있지만, 실제로는 와트(W) 값을 넣습니다. 예: 467 은 467 W 입니다. 100 이하로 넣어야 한다고 오해하지 마십시오.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항목 사전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항목 ② Delay (지연)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거울이 명령보다 늦게 따라오기 때문에, 그 차이를 메우는 값입니다.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3657600" cy="26060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43107" y="3620044"/>
            <a:ext cx="216977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51595" y="3511459"/>
            <a:ext cx="0" cy="2171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91080" y="352697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51595" y="3123655"/>
            <a:ext cx="681926" cy="49638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497136" y="3123655"/>
            <a:ext cx="136385" cy="99278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633521" y="2348048"/>
            <a:ext cx="2014780" cy="775607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13589" y="2844437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음수 On Delay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3589" y="299955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= 미리 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08436" y="3402874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명령보다 미러가 늦게 따라옵니다.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8436" y="355799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그 차이를 Delay 로 맞춥니다.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480560" y="1371600"/>
          <a:ext cx="7315199" cy="3090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986"/>
                <a:gridCol w="2858813"/>
                <a:gridCol w="243840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화면 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뜻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값을 잘못 주면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On Delay(㎲)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용접 시작 대비 레이저를 켜는 시점.
음수 = 미리 켬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음수로 크면 이동 구간에서 발광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Off Delay(㎲)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용접 끝 대비 끄는 시점.
0 이상만 입력됩니다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크면 끝부분 과입열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Jump Delay(㎲)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이동 후 거울이 멈출 때까지 대기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시작점이 흔들림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 Delay(㎲)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용접 끝난 뒤 대기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끝점이 흔들림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Polygon Delay(㎲)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꺾이는 지점에서 대기.
원호를 잘게 나눈 이음매에도 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모서리 · 원호가 흔들림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48640" y="4526280"/>
            <a:ext cx="1828800" cy="13075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695873" y="5631506"/>
            <a:ext cx="10848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50117" y="5577023"/>
            <a:ext cx="0" cy="1089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9860" y="5584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750117" y="5351308"/>
            <a:ext cx="387458" cy="28019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1137575" y="4931010"/>
            <a:ext cx="991892" cy="420298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075582" y="5382441"/>
            <a:ext cx="30996" cy="31133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1114" y="552254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시작점이 흔들립니다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21409" y="58704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870448"/>
            <a:ext cx="15270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Jump Delay 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시작점 흔들림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560320" y="4526280"/>
            <a:ext cx="1828800" cy="13075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8" name="Connector 27"/>
          <p:cNvCxnSpPr/>
          <p:nvPr/>
        </p:nvCxnSpPr>
        <p:spPr>
          <a:xfrm>
            <a:off x="2707553" y="5631506"/>
            <a:ext cx="10848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761797" y="5577023"/>
            <a:ext cx="0" cy="1089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831540" y="5584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2761797" y="5398008"/>
            <a:ext cx="340963" cy="23349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3102760" y="4931010"/>
            <a:ext cx="1038387" cy="466998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4133089" y="58704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60320" y="5870448"/>
            <a:ext cx="15270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Jump Delay 적정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안정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80560" y="4617720"/>
            <a:ext cx="7315200" cy="192024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54880" y="4773168"/>
            <a:ext cx="6766560" cy="1691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Delay 는 눈에 잘 안 보이지만 결과를 크게 바꿉니다</a:t>
            </a:r>
          </a:p>
          <a:p>
            <a:pPr algn="l">
              <a:spcBef>
                <a:spcPts val="4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값이 너무 작으면 : 시작 · 끝 · 모서리가 흔들리고 정확도가 떨어집니다.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· 값이 너무 크면 : 그 자리에 오래 머물러 과입열이 생기고 사이클이 느려집니다.</a:t>
            </a:r>
          </a:p>
          <a:p>
            <a:pPr algn="l">
              <a:spcBef>
                <a:spcPts val="300"/>
              </a:spcBef>
            </a:pPr>
            <a:r>
              <a:rPr sz="12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· 한 번에 크게 바꾸지 마시고 100㎲ 단위로 조금씩 조정하며 비드를 확인하십시오.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항목 사전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항목 ③ Wobbel (흔들기)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용접선을 따라가면서 좌우로 흔들어 비드 폭을 넓힙니다. 틈(갭)이 있을 때 씁니다.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247120" cy="263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3657600"/>
                <a:gridCol w="2743200"/>
                <a:gridCol w="246888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화면 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뜻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크게 하면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작게 하면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Use Wobbel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흔들기 사용 여부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체크하면 아래 값이 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/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Transversal(mm)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진행방향과 수직인 흔들림 폭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비드가 넓어짐 · 깊이는 얕아짐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좁고 깊음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Longditudinal(mm)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진행방향과 수평인 흔들림 폭.
0 이면 단순 좌우 흔들림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타원 궤적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직선에 가까운 흔들림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Frequency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1초에 흔드는 횟수(Hz)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촘촘한 비드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궤적 자국이 비드에 남음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Shape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궤적 모양 : Ellipse / Vertical8 / Horizontal8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/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/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4114800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" name="Connector 6"/>
          <p:cNvCxnSpPr/>
          <p:nvPr/>
        </p:nvCxnSpPr>
        <p:spPr>
          <a:xfrm>
            <a:off x="754767" y="5660571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830709" y="5584371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28348" y="5595257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830709" y="5069268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1659691" y="5069268"/>
            <a:ext cx="556203" cy="286503"/>
          </a:xfrm>
          <a:custGeom>
            <a:avLst/>
            <a:gdLst/>
            <a:ahLst/>
            <a:cxnLst/>
            <a:rect l="l" t="t" r="r" b="b"/>
            <a:pathLst>
              <a:path w="556203" h="286503">
                <a:moveTo>
                  <a:pt x="0" y="0"/>
                </a:moveTo>
                <a:lnTo>
                  <a:pt x="5429" y="14189"/>
                </a:lnTo>
                <a:lnTo>
                  <a:pt x="11347" y="28179"/>
                </a:lnTo>
                <a:lnTo>
                  <a:pt x="17748" y="41954"/>
                </a:lnTo>
                <a:lnTo>
                  <a:pt x="24625" y="55496"/>
                </a:lnTo>
                <a:lnTo>
                  <a:pt x="31968" y="68789"/>
                </a:lnTo>
                <a:lnTo>
                  <a:pt x="39770" y="81816"/>
                </a:lnTo>
                <a:lnTo>
                  <a:pt x="48019" y="94563"/>
                </a:lnTo>
                <a:lnTo>
                  <a:pt x="56707" y="107013"/>
                </a:lnTo>
                <a:lnTo>
                  <a:pt x="65823" y="119151"/>
                </a:lnTo>
                <a:lnTo>
                  <a:pt x="75355" y="130962"/>
                </a:lnTo>
                <a:lnTo>
                  <a:pt x="85293" y="142433"/>
                </a:lnTo>
                <a:lnTo>
                  <a:pt x="95623" y="153548"/>
                </a:lnTo>
                <a:lnTo>
                  <a:pt x="106334" y="164295"/>
                </a:lnTo>
                <a:lnTo>
                  <a:pt x="117411" y="174661"/>
                </a:lnTo>
                <a:lnTo>
                  <a:pt x="128843" y="184632"/>
                </a:lnTo>
                <a:lnTo>
                  <a:pt x="140615" y="194197"/>
                </a:lnTo>
                <a:lnTo>
                  <a:pt x="152711" y="203343"/>
                </a:lnTo>
                <a:lnTo>
                  <a:pt x="165119" y="212061"/>
                </a:lnTo>
                <a:lnTo>
                  <a:pt x="177823" y="220339"/>
                </a:lnTo>
                <a:lnTo>
                  <a:pt x="190806" y="228167"/>
                </a:lnTo>
                <a:lnTo>
                  <a:pt x="204054" y="235535"/>
                </a:lnTo>
                <a:lnTo>
                  <a:pt x="217550" y="242435"/>
                </a:lnTo>
                <a:lnTo>
                  <a:pt x="231278" y="248858"/>
                </a:lnTo>
                <a:lnTo>
                  <a:pt x="245221" y="254797"/>
                </a:lnTo>
                <a:lnTo>
                  <a:pt x="259362" y="260243"/>
                </a:lnTo>
                <a:lnTo>
                  <a:pt x="273684" y="265192"/>
                </a:lnTo>
                <a:lnTo>
                  <a:pt x="288169" y="269635"/>
                </a:lnTo>
                <a:lnTo>
                  <a:pt x="302800" y="273569"/>
                </a:lnTo>
                <a:lnTo>
                  <a:pt x="317559" y="276988"/>
                </a:lnTo>
                <a:lnTo>
                  <a:pt x="332427" y="279888"/>
                </a:lnTo>
                <a:lnTo>
                  <a:pt x="347388" y="282265"/>
                </a:lnTo>
                <a:lnTo>
                  <a:pt x="362422" y="284118"/>
                </a:lnTo>
                <a:lnTo>
                  <a:pt x="377511" y="285442"/>
                </a:lnTo>
                <a:lnTo>
                  <a:pt x="392638" y="286238"/>
                </a:lnTo>
                <a:lnTo>
                  <a:pt x="407782" y="286503"/>
                </a:lnTo>
                <a:lnTo>
                  <a:pt x="422927" y="286238"/>
                </a:lnTo>
                <a:lnTo>
                  <a:pt x="438053" y="285442"/>
                </a:lnTo>
                <a:lnTo>
                  <a:pt x="453143" y="284118"/>
                </a:lnTo>
                <a:lnTo>
                  <a:pt x="468177" y="282265"/>
                </a:lnTo>
                <a:lnTo>
                  <a:pt x="483137" y="279888"/>
                </a:lnTo>
                <a:lnTo>
                  <a:pt x="498006" y="276988"/>
                </a:lnTo>
                <a:lnTo>
                  <a:pt x="512765" y="273569"/>
                </a:lnTo>
                <a:lnTo>
                  <a:pt x="527396" y="269635"/>
                </a:lnTo>
                <a:lnTo>
                  <a:pt x="541881" y="265192"/>
                </a:lnTo>
                <a:lnTo>
                  <a:pt x="556203" y="26024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632980" y="5073010"/>
            <a:ext cx="598098" cy="315135"/>
          </a:xfrm>
          <a:custGeom>
            <a:avLst/>
            <a:gdLst/>
            <a:ahLst/>
            <a:cxnLst/>
            <a:rect l="l" t="t" r="r" b="b"/>
            <a:pathLst>
              <a:path w="598098" h="315135">
                <a:moveTo>
                  <a:pt x="32563" y="11493"/>
                </a:moveTo>
                <a:lnTo>
                  <a:pt x="16897" y="18778"/>
                </a:lnTo>
                <a:lnTo>
                  <a:pt x="4662" y="20557"/>
                </a:lnTo>
                <a:lnTo>
                  <a:pt x="0" y="17232"/>
                </a:lnTo>
                <a:lnTo>
                  <a:pt x="4709" y="10726"/>
                </a:lnTo>
                <a:lnTo>
                  <a:pt x="17681" y="3964"/>
                </a:lnTo>
                <a:lnTo>
                  <a:pt x="35322" y="0"/>
                </a:lnTo>
                <a:lnTo>
                  <a:pt x="52752" y="1076"/>
                </a:lnTo>
                <a:lnTo>
                  <a:pt x="65324" y="7932"/>
                </a:lnTo>
                <a:lnTo>
                  <a:pt x="69894" y="19600"/>
                </a:lnTo>
                <a:lnTo>
                  <a:pt x="65597" y="33736"/>
                </a:lnTo>
                <a:lnTo>
                  <a:pt x="54111" y="47293"/>
                </a:lnTo>
                <a:lnTo>
                  <a:pt x="39299" y="57331"/>
                </a:lnTo>
                <a:lnTo>
                  <a:pt x="26128" y="61831"/>
                </a:lnTo>
                <a:lnTo>
                  <a:pt x="19116" y="60337"/>
                </a:lnTo>
                <a:lnTo>
                  <a:pt x="20878" y="54175"/>
                </a:lnTo>
                <a:lnTo>
                  <a:pt x="31303" y="46116"/>
                </a:lnTo>
                <a:lnTo>
                  <a:pt x="47648" y="39556"/>
                </a:lnTo>
                <a:lnTo>
                  <a:pt x="65483" y="37473"/>
                </a:lnTo>
                <a:lnTo>
                  <a:pt x="80103" y="41491"/>
                </a:lnTo>
                <a:lnTo>
                  <a:pt x="87859" y="51417"/>
                </a:lnTo>
                <a:lnTo>
                  <a:pt x="87078" y="65351"/>
                </a:lnTo>
                <a:lnTo>
                  <a:pt x="78515" y="80261"/>
                </a:lnTo>
                <a:lnTo>
                  <a:pt x="65246" y="92782"/>
                </a:lnTo>
                <a:lnTo>
                  <a:pt x="51849" y="100131"/>
                </a:lnTo>
                <a:lnTo>
                  <a:pt x="42995" y="100955"/>
                </a:lnTo>
                <a:lnTo>
                  <a:pt x="41956" y="95823"/>
                </a:lnTo>
                <a:lnTo>
                  <a:pt x="49568" y="87136"/>
                </a:lnTo>
                <a:lnTo>
                  <a:pt x="64023" y="78424"/>
                </a:lnTo>
                <a:lnTo>
                  <a:pt x="81521" y="73258"/>
                </a:lnTo>
                <a:lnTo>
                  <a:pt x="97509" y="74128"/>
                </a:lnTo>
                <a:lnTo>
                  <a:pt x="108016" y="81698"/>
                </a:lnTo>
                <a:lnTo>
                  <a:pt x="110678" y="94684"/>
                </a:lnTo>
                <a:lnTo>
                  <a:pt x="105351" y="110266"/>
                </a:lnTo>
                <a:lnTo>
                  <a:pt x="94238" y="124847"/>
                </a:lnTo>
                <a:lnTo>
                  <a:pt x="81342" y="135001"/>
                </a:lnTo>
                <a:lnTo>
                  <a:pt x="71260" y="138490"/>
                </a:lnTo>
                <a:lnTo>
                  <a:pt x="67726" y="135017"/>
                </a:lnTo>
                <a:lnTo>
                  <a:pt x="72429" y="126411"/>
                </a:lnTo>
                <a:lnTo>
                  <a:pt x="84523" y="116113"/>
                </a:lnTo>
                <a:lnTo>
                  <a:pt x="100978" y="108111"/>
                </a:lnTo>
                <a:lnTo>
                  <a:pt x="117603" y="105684"/>
                </a:lnTo>
                <a:lnTo>
                  <a:pt x="130301" y="110401"/>
                </a:lnTo>
                <a:lnTo>
                  <a:pt x="136165" y="121726"/>
                </a:lnTo>
                <a:lnTo>
                  <a:pt x="134223" y="137247"/>
                </a:lnTo>
                <a:lnTo>
                  <a:pt x="125766" y="153333"/>
                </a:lnTo>
                <a:lnTo>
                  <a:pt x="114072" y="166078"/>
                </a:lnTo>
                <a:lnTo>
                  <a:pt x="103446" y="172420"/>
                </a:lnTo>
                <a:lnTo>
                  <a:pt x="97871" y="171138"/>
                </a:lnTo>
                <a:lnTo>
                  <a:pt x="99740" y="163319"/>
                </a:lnTo>
                <a:lnTo>
                  <a:pt x="109146" y="152091"/>
                </a:lnTo>
                <a:lnTo>
                  <a:pt x="123932" y="141655"/>
                </a:lnTo>
                <a:lnTo>
                  <a:pt x="140446" y="135956"/>
                </a:lnTo>
                <a:lnTo>
                  <a:pt x="154676" y="137463"/>
                </a:lnTo>
                <a:lnTo>
                  <a:pt x="163348" y="146488"/>
                </a:lnTo>
                <a:lnTo>
                  <a:pt x="164770" y="161197"/>
                </a:lnTo>
                <a:lnTo>
                  <a:pt x="159329" y="178133"/>
                </a:lnTo>
                <a:lnTo>
                  <a:pt x="149472" y="193094"/>
                </a:lnTo>
                <a:lnTo>
                  <a:pt x="139019" y="202309"/>
                </a:lnTo>
                <a:lnTo>
                  <a:pt x="131972" y="203622"/>
                </a:lnTo>
                <a:lnTo>
                  <a:pt x="131250" y="197253"/>
                </a:lnTo>
                <a:lnTo>
                  <a:pt x="137808" y="185803"/>
                </a:lnTo>
                <a:lnTo>
                  <a:pt x="150406" y="173467"/>
                </a:lnTo>
                <a:lnTo>
                  <a:pt x="166089" y="164694"/>
                </a:lnTo>
                <a:lnTo>
                  <a:pt x="181129" y="162792"/>
                </a:lnTo>
                <a:lnTo>
                  <a:pt x="192080" y="168984"/>
                </a:lnTo>
                <a:lnTo>
                  <a:pt x="196672" y="182158"/>
                </a:lnTo>
                <a:lnTo>
                  <a:pt x="194448" y="199221"/>
                </a:lnTo>
                <a:lnTo>
                  <a:pt x="186964" y="215884"/>
                </a:lnTo>
                <a:lnTo>
                  <a:pt x="177390" y="227818"/>
                </a:lnTo>
                <a:lnTo>
                  <a:pt x="169524" y="231979"/>
                </a:lnTo>
                <a:lnTo>
                  <a:pt x="166607" y="227637"/>
                </a:lnTo>
                <a:lnTo>
                  <a:pt x="170327" y="216688"/>
                </a:lnTo>
                <a:lnTo>
                  <a:pt x="180359" y="203089"/>
                </a:lnTo>
                <a:lnTo>
                  <a:pt x="194554" y="191597"/>
                </a:lnTo>
                <a:lnTo>
                  <a:pt x="209657" y="186261"/>
                </a:lnTo>
                <a:lnTo>
                  <a:pt x="222252" y="189220"/>
                </a:lnTo>
                <a:lnTo>
                  <a:pt x="229663" y="200195"/>
                </a:lnTo>
                <a:lnTo>
                  <a:pt x="230685" y="216637"/>
                </a:lnTo>
                <a:lnTo>
                  <a:pt x="225979" y="234375"/>
                </a:lnTo>
                <a:lnTo>
                  <a:pt x="217937" y="248709"/>
                </a:lnTo>
                <a:lnTo>
                  <a:pt x="209953" y="255803"/>
                </a:lnTo>
                <a:lnTo>
                  <a:pt x="205364" y="253951"/>
                </a:lnTo>
                <a:lnTo>
                  <a:pt x="206427" y="244195"/>
                </a:lnTo>
                <a:lnTo>
                  <a:pt x="213672" y="230037"/>
                </a:lnTo>
                <a:lnTo>
                  <a:pt x="225823" y="216325"/>
                </a:lnTo>
                <a:lnTo>
                  <a:pt x="240256" y="207699"/>
                </a:lnTo>
                <a:lnTo>
                  <a:pt x="253787" y="207182"/>
                </a:lnTo>
                <a:lnTo>
                  <a:pt x="263524" y="215393"/>
                </a:lnTo>
                <a:lnTo>
                  <a:pt x="267649" y="230477"/>
                </a:lnTo>
                <a:lnTo>
                  <a:pt x="265971" y="248586"/>
                </a:lnTo>
                <a:lnTo>
                  <a:pt x="260027" y="264852"/>
                </a:lnTo>
                <a:lnTo>
                  <a:pt x="252630" y="274792"/>
                </a:lnTo>
                <a:lnTo>
                  <a:pt x="246990" y="275748"/>
                </a:lnTo>
                <a:lnTo>
                  <a:pt x="245735" y="267806"/>
                </a:lnTo>
                <a:lnTo>
                  <a:pt x="250143" y="253821"/>
                </a:lnTo>
                <a:lnTo>
                  <a:pt x="259823" y="238502"/>
                </a:lnTo>
                <a:lnTo>
                  <a:pt x="272906" y="226896"/>
                </a:lnTo>
                <a:lnTo>
                  <a:pt x="286627" y="222824"/>
                </a:lnTo>
                <a:lnTo>
                  <a:pt x="298081" y="227832"/>
                </a:lnTo>
                <a:lnTo>
                  <a:pt x="305005" y="240876"/>
                </a:lnTo>
                <a:lnTo>
                  <a:pt x="306437" y="258611"/>
                </a:lnTo>
                <a:lnTo>
                  <a:pt x="303037" y="276219"/>
                </a:lnTo>
                <a:lnTo>
                  <a:pt x="296894" y="288746"/>
                </a:lnTo>
                <a:lnTo>
                  <a:pt x="290884" y="292665"/>
                </a:lnTo>
                <a:lnTo>
                  <a:pt x="287788" y="287057"/>
                </a:lnTo>
                <a:lnTo>
                  <a:pt x="289480" y="273961"/>
                </a:lnTo>
                <a:lnTo>
                  <a:pt x="296414" y="257727"/>
                </a:lnTo>
                <a:lnTo>
                  <a:pt x="307557" y="243599"/>
                </a:lnTo>
                <a:lnTo>
                  <a:pt x="320727" y="236068"/>
                </a:lnTo>
                <a:lnTo>
                  <a:pt x="333206" y="237583"/>
                </a:lnTo>
                <a:lnTo>
                  <a:pt x="342473" y="247990"/>
                </a:lnTo>
                <a:lnTo>
                  <a:pt x="346925" y="264609"/>
                </a:lnTo>
                <a:lnTo>
                  <a:pt x="346367" y="282877"/>
                </a:lnTo>
                <a:lnTo>
                  <a:pt x="342072" y="297579"/>
                </a:lnTo>
                <a:lnTo>
                  <a:pt x="336392" y="304443"/>
                </a:lnTo>
                <a:lnTo>
                  <a:pt x="332041" y="301552"/>
                </a:lnTo>
                <a:lnTo>
                  <a:pt x="331302" y="290008"/>
                </a:lnTo>
                <a:lnTo>
                  <a:pt x="335384" y="273592"/>
                </a:lnTo>
                <a:lnTo>
                  <a:pt x="344116" y="257525"/>
                </a:lnTo>
                <a:lnTo>
                  <a:pt x="356034" y="246795"/>
                </a:lnTo>
                <a:lnTo>
                  <a:pt x="368799" y="244693"/>
                </a:lnTo>
                <a:lnTo>
                  <a:pt x="379832" y="251987"/>
                </a:lnTo>
                <a:lnTo>
                  <a:pt x="387047" y="266785"/>
                </a:lnTo>
                <a:lnTo>
                  <a:pt x="389464" y="284980"/>
                </a:lnTo>
                <a:lnTo>
                  <a:pt x="387501" y="301310"/>
                </a:lnTo>
                <a:lnTo>
                  <a:pt x="382830" y="310930"/>
                </a:lnTo>
                <a:lnTo>
                  <a:pt x="377884" y="310982"/>
                </a:lnTo>
                <a:lnTo>
                  <a:pt x="375145" y="301560"/>
                </a:lnTo>
                <a:lnTo>
                  <a:pt x="376439" y="285697"/>
                </a:lnTo>
                <a:lnTo>
                  <a:pt x="382436" y="268364"/>
                </a:lnTo>
                <a:lnTo>
                  <a:pt x="392481" y="254852"/>
                </a:lnTo>
                <a:lnTo>
                  <a:pt x="404784" y="249178"/>
                </a:lnTo>
                <a:lnTo>
                  <a:pt x="416911" y="253025"/>
                </a:lnTo>
                <a:lnTo>
                  <a:pt x="426476" y="265378"/>
                </a:lnTo>
                <a:lnTo>
                  <a:pt x="431832" y="282753"/>
                </a:lnTo>
                <a:lnTo>
                  <a:pt x="432544" y="300062"/>
                </a:lnTo>
                <a:lnTo>
                  <a:pt x="429501" y="312086"/>
                </a:lnTo>
                <a:lnTo>
                  <a:pt x="424654" y="315135"/>
                </a:lnTo>
                <a:lnTo>
                  <a:pt x="420466" y="308280"/>
                </a:lnTo>
                <a:lnTo>
                  <a:pt x="419205" y="293667"/>
                </a:lnTo>
                <a:lnTo>
                  <a:pt x="422305" y="275797"/>
                </a:lnTo>
                <a:lnTo>
                  <a:pt x="429967" y="260050"/>
                </a:lnTo>
                <a:lnTo>
                  <a:pt x="441090" y="251020"/>
                </a:lnTo>
                <a:lnTo>
                  <a:pt x="453582" y="251248"/>
                </a:lnTo>
                <a:lnTo>
                  <a:pt x="464954" y="260641"/>
                </a:lnTo>
                <a:lnTo>
                  <a:pt x="473041" y="276476"/>
                </a:lnTo>
                <a:lnTo>
                  <a:pt x="476614" y="294049"/>
                </a:lnTo>
                <a:lnTo>
                  <a:pt x="475717" y="307981"/>
                </a:lnTo>
                <a:lnTo>
                  <a:pt x="471659" y="313910"/>
                </a:lnTo>
                <a:lnTo>
                  <a:pt x="466660" y="309918"/>
                </a:lnTo>
                <a:lnTo>
                  <a:pt x="463229" y="297169"/>
                </a:lnTo>
                <a:lnTo>
                  <a:pt x="463444" y="279508"/>
                </a:lnTo>
                <a:lnTo>
                  <a:pt x="468350" y="262177"/>
                </a:lnTo>
                <a:lnTo>
                  <a:pt x="477645" y="250161"/>
                </a:lnTo>
                <a:lnTo>
                  <a:pt x="489752" y="246770"/>
                </a:lnTo>
                <a:lnTo>
                  <a:pt x="502283" y="252826"/>
                </a:lnTo>
                <a:lnTo>
                  <a:pt x="512735" y="266470"/>
                </a:lnTo>
                <a:lnTo>
                  <a:pt x="519186" y="283562"/>
                </a:lnTo>
                <a:lnTo>
                  <a:pt x="520825" y="298794"/>
                </a:lnTo>
                <a:lnTo>
                  <a:pt x="518196" y="307317"/>
                </a:lnTo>
                <a:lnTo>
                  <a:pt x="513073" y="306317"/>
                </a:lnTo>
                <a:lnTo>
                  <a:pt x="507988" y="295935"/>
                </a:lnTo>
                <a:lnTo>
                  <a:pt x="505498" y="279202"/>
                </a:lnTo>
                <a:lnTo>
                  <a:pt x="507437" y="261004"/>
                </a:lnTo>
                <a:lnTo>
                  <a:pt x="514356" y="246515"/>
                </a:lnTo>
                <a:lnTo>
                  <a:pt x="525348" y="239672"/>
                </a:lnTo>
                <a:lnTo>
                  <a:pt x="538323" y="242173"/>
                </a:lnTo>
                <a:lnTo>
                  <a:pt x="550632" y="253075"/>
                </a:lnTo>
                <a:lnTo>
                  <a:pt x="559804" y="268956"/>
                </a:lnTo>
                <a:lnTo>
                  <a:pt x="564219" y="284798"/>
                </a:lnTo>
                <a:lnTo>
                  <a:pt x="563573" y="295479"/>
                </a:lnTo>
                <a:lnTo>
                  <a:pt x="559023" y="297426"/>
                </a:lnTo>
                <a:lnTo>
                  <a:pt x="552898" y="289772"/>
                </a:lnTo>
                <a:lnTo>
                  <a:pt x="548044" y="274621"/>
                </a:lnTo>
                <a:lnTo>
                  <a:pt x="546974" y="256304"/>
                </a:lnTo>
                <a:lnTo>
                  <a:pt x="551101" y="239964"/>
                </a:lnTo>
                <a:lnTo>
                  <a:pt x="560304" y="229998"/>
                </a:lnTo>
                <a:lnTo>
                  <a:pt x="572975" y="228895"/>
                </a:lnTo>
                <a:lnTo>
                  <a:pt x="586523" y="236635"/>
                </a:lnTo>
                <a:lnTo>
                  <a:pt x="598098" y="250630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52929" y="5980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980176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진폭 0.3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좁음 · 갭이 작을 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91840" y="4114800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3497967" y="5660571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573909" y="5584371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71548" y="5595257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3573909" y="5069268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4402891" y="5069268"/>
            <a:ext cx="556203" cy="286503"/>
          </a:xfrm>
          <a:custGeom>
            <a:avLst/>
            <a:gdLst/>
            <a:ahLst/>
            <a:cxnLst/>
            <a:rect l="l" t="t" r="r" b="b"/>
            <a:pathLst>
              <a:path w="556203" h="286503">
                <a:moveTo>
                  <a:pt x="0" y="0"/>
                </a:moveTo>
                <a:lnTo>
                  <a:pt x="5429" y="14189"/>
                </a:lnTo>
                <a:lnTo>
                  <a:pt x="11347" y="28179"/>
                </a:lnTo>
                <a:lnTo>
                  <a:pt x="17748" y="41954"/>
                </a:lnTo>
                <a:lnTo>
                  <a:pt x="24625" y="55496"/>
                </a:lnTo>
                <a:lnTo>
                  <a:pt x="31968" y="68789"/>
                </a:lnTo>
                <a:lnTo>
                  <a:pt x="39770" y="81816"/>
                </a:lnTo>
                <a:lnTo>
                  <a:pt x="48019" y="94563"/>
                </a:lnTo>
                <a:lnTo>
                  <a:pt x="56707" y="107013"/>
                </a:lnTo>
                <a:lnTo>
                  <a:pt x="65823" y="119151"/>
                </a:lnTo>
                <a:lnTo>
                  <a:pt x="75355" y="130962"/>
                </a:lnTo>
                <a:lnTo>
                  <a:pt x="85293" y="142433"/>
                </a:lnTo>
                <a:lnTo>
                  <a:pt x="95623" y="153548"/>
                </a:lnTo>
                <a:lnTo>
                  <a:pt x="106334" y="164295"/>
                </a:lnTo>
                <a:lnTo>
                  <a:pt x="117411" y="174661"/>
                </a:lnTo>
                <a:lnTo>
                  <a:pt x="128843" y="184632"/>
                </a:lnTo>
                <a:lnTo>
                  <a:pt x="140615" y="194197"/>
                </a:lnTo>
                <a:lnTo>
                  <a:pt x="152711" y="203343"/>
                </a:lnTo>
                <a:lnTo>
                  <a:pt x="165119" y="212061"/>
                </a:lnTo>
                <a:lnTo>
                  <a:pt x="177823" y="220339"/>
                </a:lnTo>
                <a:lnTo>
                  <a:pt x="190806" y="228167"/>
                </a:lnTo>
                <a:lnTo>
                  <a:pt x="204054" y="235535"/>
                </a:lnTo>
                <a:lnTo>
                  <a:pt x="217550" y="242435"/>
                </a:lnTo>
                <a:lnTo>
                  <a:pt x="231278" y="248858"/>
                </a:lnTo>
                <a:lnTo>
                  <a:pt x="245221" y="254797"/>
                </a:lnTo>
                <a:lnTo>
                  <a:pt x="259362" y="260243"/>
                </a:lnTo>
                <a:lnTo>
                  <a:pt x="273684" y="265192"/>
                </a:lnTo>
                <a:lnTo>
                  <a:pt x="288169" y="269635"/>
                </a:lnTo>
                <a:lnTo>
                  <a:pt x="302800" y="273569"/>
                </a:lnTo>
                <a:lnTo>
                  <a:pt x="317559" y="276988"/>
                </a:lnTo>
                <a:lnTo>
                  <a:pt x="332427" y="279888"/>
                </a:lnTo>
                <a:lnTo>
                  <a:pt x="347388" y="282265"/>
                </a:lnTo>
                <a:lnTo>
                  <a:pt x="362422" y="284118"/>
                </a:lnTo>
                <a:lnTo>
                  <a:pt x="377511" y="285442"/>
                </a:lnTo>
                <a:lnTo>
                  <a:pt x="392638" y="286238"/>
                </a:lnTo>
                <a:lnTo>
                  <a:pt x="407782" y="286503"/>
                </a:lnTo>
                <a:lnTo>
                  <a:pt x="422927" y="286238"/>
                </a:lnTo>
                <a:lnTo>
                  <a:pt x="438053" y="285442"/>
                </a:lnTo>
                <a:lnTo>
                  <a:pt x="453143" y="284118"/>
                </a:lnTo>
                <a:lnTo>
                  <a:pt x="468177" y="282265"/>
                </a:lnTo>
                <a:lnTo>
                  <a:pt x="483137" y="279888"/>
                </a:lnTo>
                <a:lnTo>
                  <a:pt x="498006" y="276988"/>
                </a:lnTo>
                <a:lnTo>
                  <a:pt x="512765" y="273569"/>
                </a:lnTo>
                <a:lnTo>
                  <a:pt x="527396" y="269635"/>
                </a:lnTo>
                <a:lnTo>
                  <a:pt x="541881" y="265192"/>
                </a:lnTo>
                <a:lnTo>
                  <a:pt x="556203" y="26024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4336821" y="5053815"/>
            <a:ext cx="657341" cy="377669"/>
          </a:xfrm>
          <a:custGeom>
            <a:avLst/>
            <a:gdLst/>
            <a:ahLst/>
            <a:cxnLst/>
            <a:rect l="l" t="t" r="r" b="b"/>
            <a:pathLst>
              <a:path w="657341" h="377669">
                <a:moveTo>
                  <a:pt x="80601" y="50640"/>
                </a:moveTo>
                <a:lnTo>
                  <a:pt x="51797" y="61989"/>
                </a:lnTo>
                <a:lnTo>
                  <a:pt x="25751" y="66418"/>
                </a:lnTo>
                <a:lnTo>
                  <a:pt x="7323" y="63576"/>
                </a:lnTo>
                <a:lnTo>
                  <a:pt x="0" y="54332"/>
                </a:lnTo>
                <a:lnTo>
                  <a:pt x="5241" y="40678"/>
                </a:lnTo>
                <a:lnTo>
                  <a:pt x="22221" y="25423"/>
                </a:lnTo>
                <a:lnTo>
                  <a:pt x="48025" y="11721"/>
                </a:lnTo>
                <a:lnTo>
                  <a:pt x="78260" y="2515"/>
                </a:lnTo>
                <a:lnTo>
                  <a:pt x="107967" y="0"/>
                </a:lnTo>
                <a:lnTo>
                  <a:pt x="132587" y="5193"/>
                </a:lnTo>
                <a:lnTo>
                  <a:pt x="148653" y="17755"/>
                </a:lnTo>
                <a:lnTo>
                  <a:pt x="154048" y="36134"/>
                </a:lnTo>
                <a:lnTo>
                  <a:pt x="148093" y="57963"/>
                </a:lnTo>
                <a:lnTo>
                  <a:pt x="131777" y="80432"/>
                </a:lnTo>
                <a:lnTo>
                  <a:pt x="107915" y="100569"/>
                </a:lnTo>
                <a:lnTo>
                  <a:pt x="80835" y="115593"/>
                </a:lnTo>
                <a:lnTo>
                  <a:pt x="55587" y="123396"/>
                </a:lnTo>
                <a:lnTo>
                  <a:pt x="36947" y="122992"/>
                </a:lnTo>
                <a:lnTo>
                  <a:pt x="28484" y="114786"/>
                </a:lnTo>
                <a:lnTo>
                  <a:pt x="31904" y="100562"/>
                </a:lnTo>
                <a:lnTo>
                  <a:pt x="46754" y="83214"/>
                </a:lnTo>
                <a:lnTo>
                  <a:pt x="70555" y="66249"/>
                </a:lnTo>
                <a:lnTo>
                  <a:pt x="99334" y="53162"/>
                </a:lnTo>
                <a:lnTo>
                  <a:pt x="128460" y="46778"/>
                </a:lnTo>
                <a:lnTo>
                  <a:pt x="153545" y="48703"/>
                </a:lnTo>
                <a:lnTo>
                  <a:pt x="171107" y="59053"/>
                </a:lnTo>
                <a:lnTo>
                  <a:pt x="178847" y="76568"/>
                </a:lnTo>
                <a:lnTo>
                  <a:pt x="175782" y="98990"/>
                </a:lnTo>
                <a:lnTo>
                  <a:pt x="162529" y="123403"/>
                </a:lnTo>
                <a:lnTo>
                  <a:pt x="141491" y="146493"/>
                </a:lnTo>
                <a:lnTo>
                  <a:pt x="116596" y="164936"/>
                </a:lnTo>
                <a:lnTo>
                  <a:pt x="92580" y="175978"/>
                </a:lnTo>
                <a:lnTo>
                  <a:pt x="74046" y="178020"/>
                </a:lnTo>
                <a:lnTo>
                  <a:pt x="64589" y="170992"/>
                </a:lnTo>
                <a:lnTo>
                  <a:pt x="66129" y="156442"/>
                </a:lnTo>
                <a:lnTo>
                  <a:pt x="78595" y="137298"/>
                </a:lnTo>
                <a:lnTo>
                  <a:pt x="99986" y="117360"/>
                </a:lnTo>
                <a:lnTo>
                  <a:pt x="126816" y="100616"/>
                </a:lnTo>
                <a:lnTo>
                  <a:pt x="154862" y="90472"/>
                </a:lnTo>
                <a:lnTo>
                  <a:pt x="179983" y="89095"/>
                </a:lnTo>
                <a:lnTo>
                  <a:pt x="198742" y="97056"/>
                </a:lnTo>
                <a:lnTo>
                  <a:pt x="208693" y="113408"/>
                </a:lnTo>
                <a:lnTo>
                  <a:pt x="208572" y="136040"/>
                </a:lnTo>
                <a:lnTo>
                  <a:pt x="198608" y="161980"/>
                </a:lnTo>
                <a:lnTo>
                  <a:pt x="180753" y="187628"/>
                </a:lnTo>
                <a:lnTo>
                  <a:pt x="158471" y="209173"/>
                </a:lnTo>
                <a:lnTo>
                  <a:pt x="136096" y="223266"/>
                </a:lnTo>
                <a:lnTo>
                  <a:pt x="117987" y="227717"/>
                </a:lnTo>
                <a:lnTo>
                  <a:pt x="107696" y="221989"/>
                </a:lnTo>
                <a:lnTo>
                  <a:pt x="107331" y="207362"/>
                </a:lnTo>
                <a:lnTo>
                  <a:pt x="117200" y="186748"/>
                </a:lnTo>
                <a:lnTo>
                  <a:pt x="135814" y="164180"/>
                </a:lnTo>
                <a:lnTo>
                  <a:pt x="160237" y="144065"/>
                </a:lnTo>
                <a:lnTo>
                  <a:pt x="186723" y="130334"/>
                </a:lnTo>
                <a:lnTo>
                  <a:pt x="211449" y="125679"/>
                </a:lnTo>
                <a:lnTo>
                  <a:pt x="231083" y="131115"/>
                </a:lnTo>
                <a:lnTo>
                  <a:pt x="243077" y="146024"/>
                </a:lnTo>
                <a:lnTo>
                  <a:pt x="245901" y="168478"/>
                </a:lnTo>
                <a:lnTo>
                  <a:pt x="239396" y="195501"/>
                </a:lnTo>
                <a:lnTo>
                  <a:pt x="225030" y="223268"/>
                </a:lnTo>
                <a:lnTo>
                  <a:pt x="205742" y="247547"/>
                </a:lnTo>
                <a:lnTo>
                  <a:pt x="185392" y="264450"/>
                </a:lnTo>
                <a:lnTo>
                  <a:pt x="168016" y="271235"/>
                </a:lnTo>
                <a:lnTo>
                  <a:pt x="157068" y="266903"/>
                </a:lnTo>
                <a:lnTo>
                  <a:pt x="154803" y="252449"/>
                </a:lnTo>
                <a:lnTo>
                  <a:pt x="161906" y="230719"/>
                </a:lnTo>
                <a:lnTo>
                  <a:pt x="177425" y="205906"/>
                </a:lnTo>
                <a:lnTo>
                  <a:pt x="199023" y="182765"/>
                </a:lnTo>
                <a:lnTo>
                  <a:pt x="223496" y="165683"/>
                </a:lnTo>
                <a:lnTo>
                  <a:pt x="247406" y="157829"/>
                </a:lnTo>
                <a:lnTo>
                  <a:pt x="267579" y="160647"/>
                </a:lnTo>
                <a:lnTo>
                  <a:pt x="281409" y="173857"/>
                </a:lnTo>
                <a:lnTo>
                  <a:pt x="287130" y="195749"/>
                </a:lnTo>
                <a:lnTo>
                  <a:pt x="284196" y="223393"/>
                </a:lnTo>
                <a:lnTo>
                  <a:pt x="273565" y="252804"/>
                </a:lnTo>
                <a:lnTo>
                  <a:pt x="257600" y="279402"/>
                </a:lnTo>
                <a:lnTo>
                  <a:pt x="239623" y="298826"/>
                </a:lnTo>
                <a:lnTo>
                  <a:pt x="223279" y="307828"/>
                </a:lnTo>
                <a:lnTo>
                  <a:pt x="211861" y="304967"/>
                </a:lnTo>
                <a:lnTo>
                  <a:pt x="207735" y="290933"/>
                </a:lnTo>
                <a:lnTo>
                  <a:pt x="211951" y="268459"/>
                </a:lnTo>
                <a:lnTo>
                  <a:pt x="224109" y="241826"/>
                </a:lnTo>
                <a:lnTo>
                  <a:pt x="242511" y="216054"/>
                </a:lnTo>
                <a:lnTo>
                  <a:pt x="264554" y="195912"/>
                </a:lnTo>
                <a:lnTo>
                  <a:pt x="287237" y="184994"/>
                </a:lnTo>
                <a:lnTo>
                  <a:pt x="307604" y="185147"/>
                </a:lnTo>
                <a:lnTo>
                  <a:pt x="323034" y="196433"/>
                </a:lnTo>
                <a:lnTo>
                  <a:pt x="331553" y="217388"/>
                </a:lnTo>
                <a:lnTo>
                  <a:pt x="332241" y="245180"/>
                </a:lnTo>
                <a:lnTo>
                  <a:pt x="325527" y="275731"/>
                </a:lnTo>
                <a:lnTo>
                  <a:pt x="313158" y="304192"/>
                </a:lnTo>
                <a:lnTo>
                  <a:pt x="297862" y="325805"/>
                </a:lnTo>
                <a:lnTo>
                  <a:pt x="282828" y="336870"/>
                </a:lnTo>
                <a:lnTo>
                  <a:pt x="271136" y="335529"/>
                </a:lnTo>
                <a:lnTo>
                  <a:pt x="265220" y="322156"/>
                </a:lnTo>
                <a:lnTo>
                  <a:pt x="266476" y="299322"/>
                </a:lnTo>
                <a:lnTo>
                  <a:pt x="275066" y="271324"/>
                </a:lnTo>
                <a:lnTo>
                  <a:pt x="289958" y="243362"/>
                </a:lnTo>
                <a:lnTo>
                  <a:pt x="309192" y="220506"/>
                </a:lnTo>
                <a:lnTo>
                  <a:pt x="330260" y="206711"/>
                </a:lnTo>
                <a:lnTo>
                  <a:pt x="350473" y="204194"/>
                </a:lnTo>
                <a:lnTo>
                  <a:pt x="367240" y="213363"/>
                </a:lnTo>
                <a:lnTo>
                  <a:pt x="378412" y="233023"/>
                </a:lnTo>
                <a:lnTo>
                  <a:pt x="382709" y="260487"/>
                </a:lnTo>
                <a:lnTo>
                  <a:pt x="380027" y="291657"/>
                </a:lnTo>
                <a:lnTo>
                  <a:pt x="371466" y="321494"/>
                </a:lnTo>
                <a:lnTo>
                  <a:pt x="359112" y="344925"/>
                </a:lnTo>
                <a:lnTo>
                  <a:pt x="345647" y="357865"/>
                </a:lnTo>
                <a:lnTo>
                  <a:pt x="333880" y="358067"/>
                </a:lnTo>
                <a:lnTo>
                  <a:pt x="326275" y="345583"/>
                </a:lnTo>
                <a:lnTo>
                  <a:pt x="324550" y="322779"/>
                </a:lnTo>
                <a:lnTo>
                  <a:pt x="329424" y="293896"/>
                </a:lnTo>
                <a:lnTo>
                  <a:pt x="340551" y="264223"/>
                </a:lnTo>
                <a:lnTo>
                  <a:pt x="356647" y="239044"/>
                </a:lnTo>
                <a:lnTo>
                  <a:pt x="375741" y="222607"/>
                </a:lnTo>
                <a:lnTo>
                  <a:pt x="395454" y="217465"/>
                </a:lnTo>
                <a:lnTo>
                  <a:pt x="413269" y="224359"/>
                </a:lnTo>
                <a:lnTo>
                  <a:pt x="426904" y="242388"/>
                </a:lnTo>
                <a:lnTo>
                  <a:pt x="434737" y="269054"/>
                </a:lnTo>
                <a:lnTo>
                  <a:pt x="436132" y="300308"/>
                </a:lnTo>
                <a:lnTo>
                  <a:pt x="431526" y="331012"/>
                </a:lnTo>
                <a:lnTo>
                  <a:pt x="422325" y="355860"/>
                </a:lnTo>
                <a:lnTo>
                  <a:pt x="410658" y="370453"/>
                </a:lnTo>
                <a:lnTo>
                  <a:pt x="399019" y="372194"/>
                </a:lnTo>
                <a:lnTo>
                  <a:pt x="389854" y="360813"/>
                </a:lnTo>
                <a:lnTo>
                  <a:pt x="385178" y="338430"/>
                </a:lnTo>
                <a:lnTo>
                  <a:pt x="386253" y="309156"/>
                </a:lnTo>
                <a:lnTo>
                  <a:pt x="393426" y="278279"/>
                </a:lnTo>
                <a:lnTo>
                  <a:pt x="406108" y="251207"/>
                </a:lnTo>
                <a:lnTo>
                  <a:pt x="422901" y="232410"/>
                </a:lnTo>
                <a:lnTo>
                  <a:pt x="441776" y="224730"/>
                </a:lnTo>
                <a:lnTo>
                  <a:pt x="460336" y="229232"/>
                </a:lnTo>
                <a:lnTo>
                  <a:pt x="476199" y="245321"/>
                </a:lnTo>
                <a:lnTo>
                  <a:pt x="487434" y="270733"/>
                </a:lnTo>
                <a:lnTo>
                  <a:pt x="492882" y="301537"/>
                </a:lnTo>
                <a:lnTo>
                  <a:pt x="492310" y="332581"/>
                </a:lnTo>
                <a:lnTo>
                  <a:pt x="486420" y="358422"/>
                </a:lnTo>
                <a:lnTo>
                  <a:pt x="476752" y="374418"/>
                </a:lnTo>
                <a:lnTo>
                  <a:pt x="465438" y="377669"/>
                </a:lnTo>
                <a:lnTo>
                  <a:pt x="454872" y="367585"/>
                </a:lnTo>
                <a:lnTo>
                  <a:pt x="447323" y="346007"/>
                </a:lnTo>
                <a:lnTo>
                  <a:pt x="444581" y="316842"/>
                </a:lnTo>
                <a:lnTo>
                  <a:pt x="447676" y="285290"/>
                </a:lnTo>
                <a:lnTo>
                  <a:pt x="456729" y="256789"/>
                </a:lnTo>
                <a:lnTo>
                  <a:pt x="470932" y="235953"/>
                </a:lnTo>
                <a:lnTo>
                  <a:pt x="488646" y="225867"/>
                </a:lnTo>
                <a:lnTo>
                  <a:pt x="507633" y="227899"/>
                </a:lnTo>
                <a:lnTo>
                  <a:pt x="525453" y="241773"/>
                </a:lnTo>
                <a:lnTo>
                  <a:pt x="539898" y="265496"/>
                </a:lnTo>
                <a:lnTo>
                  <a:pt x="549307" y="295323"/>
                </a:lnTo>
                <a:lnTo>
                  <a:pt x="552778" y="326177"/>
                </a:lnTo>
                <a:lnTo>
                  <a:pt x="550300" y="352568"/>
                </a:lnTo>
                <a:lnTo>
                  <a:pt x="542795" y="369693"/>
                </a:lnTo>
                <a:lnTo>
                  <a:pt x="532001" y="374398"/>
                </a:lnTo>
                <a:lnTo>
                  <a:pt x="520213" y="365785"/>
                </a:lnTo>
                <a:lnTo>
                  <a:pt x="509923" y="345379"/>
                </a:lnTo>
                <a:lnTo>
                  <a:pt x="503411" y="316823"/>
                </a:lnTo>
                <a:lnTo>
                  <a:pt x="502374" y="285136"/>
                </a:lnTo>
                <a:lnTo>
                  <a:pt x="507642" y="255693"/>
                </a:lnTo>
                <a:lnTo>
                  <a:pt x="519013" y="233175"/>
                </a:lnTo>
                <a:lnTo>
                  <a:pt x="535264" y="220855"/>
                </a:lnTo>
                <a:lnTo>
                  <a:pt x="554353" y="220383"/>
                </a:lnTo>
                <a:lnTo>
                  <a:pt x="573825" y="231805"/>
                </a:lnTo>
                <a:lnTo>
                  <a:pt x="591232" y="253433"/>
                </a:lnTo>
                <a:lnTo>
                  <a:pt x="604441" y="281772"/>
                </a:lnTo>
                <a:lnTo>
                  <a:pt x="611895" y="311908"/>
                </a:lnTo>
                <a:lnTo>
                  <a:pt x="612872" y="338397"/>
                </a:lnTo>
                <a:lnTo>
                  <a:pt x="607659" y="356359"/>
                </a:lnTo>
                <a:lnTo>
                  <a:pt x="597569" y="362437"/>
                </a:lnTo>
                <a:lnTo>
                  <a:pt x="584762" y="355441"/>
                </a:lnTo>
                <a:lnTo>
                  <a:pt x="571905" y="336559"/>
                </a:lnTo>
                <a:lnTo>
                  <a:pt x="561734" y="309100"/>
                </a:lnTo>
                <a:lnTo>
                  <a:pt x="556584" y="277819"/>
                </a:lnTo>
                <a:lnTo>
                  <a:pt x="557977" y="247938"/>
                </a:lnTo>
                <a:lnTo>
                  <a:pt x="566322" y="224124"/>
                </a:lnTo>
                <a:lnTo>
                  <a:pt x="580831" y="209781"/>
                </a:lnTo>
                <a:lnTo>
                  <a:pt x="599695" y="206813"/>
                </a:lnTo>
                <a:lnTo>
                  <a:pt x="620487" y="215586"/>
                </a:lnTo>
                <a:lnTo>
                  <a:pt x="640558" y="234750"/>
                </a:lnTo>
                <a:lnTo>
                  <a:pt x="657341" y="261117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596129" y="5980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1840" y="5980176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진폭 1.0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표준 · 갭 브리징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35040" y="4114800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5" name="Connector 24"/>
          <p:cNvCxnSpPr/>
          <p:nvPr/>
        </p:nvCxnSpPr>
        <p:spPr>
          <a:xfrm>
            <a:off x="6241167" y="5660571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6317109" y="5584371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14748" y="5595257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8" name="Connector 27"/>
          <p:cNvCxnSpPr/>
          <p:nvPr/>
        </p:nvCxnSpPr>
        <p:spPr>
          <a:xfrm flipV="1">
            <a:off x="6317109" y="5069268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7146091" y="5069268"/>
            <a:ext cx="556203" cy="286503"/>
          </a:xfrm>
          <a:custGeom>
            <a:avLst/>
            <a:gdLst/>
            <a:ahLst/>
            <a:cxnLst/>
            <a:rect l="l" t="t" r="r" b="b"/>
            <a:pathLst>
              <a:path w="556203" h="286503">
                <a:moveTo>
                  <a:pt x="0" y="0"/>
                </a:moveTo>
                <a:lnTo>
                  <a:pt x="5429" y="14189"/>
                </a:lnTo>
                <a:lnTo>
                  <a:pt x="11347" y="28179"/>
                </a:lnTo>
                <a:lnTo>
                  <a:pt x="17748" y="41954"/>
                </a:lnTo>
                <a:lnTo>
                  <a:pt x="24625" y="55496"/>
                </a:lnTo>
                <a:lnTo>
                  <a:pt x="31968" y="68789"/>
                </a:lnTo>
                <a:lnTo>
                  <a:pt x="39770" y="81816"/>
                </a:lnTo>
                <a:lnTo>
                  <a:pt x="48019" y="94563"/>
                </a:lnTo>
                <a:lnTo>
                  <a:pt x="56707" y="107013"/>
                </a:lnTo>
                <a:lnTo>
                  <a:pt x="65823" y="119151"/>
                </a:lnTo>
                <a:lnTo>
                  <a:pt x="75355" y="130962"/>
                </a:lnTo>
                <a:lnTo>
                  <a:pt x="85293" y="142433"/>
                </a:lnTo>
                <a:lnTo>
                  <a:pt x="95623" y="153548"/>
                </a:lnTo>
                <a:lnTo>
                  <a:pt x="106334" y="164295"/>
                </a:lnTo>
                <a:lnTo>
                  <a:pt x="117411" y="174661"/>
                </a:lnTo>
                <a:lnTo>
                  <a:pt x="128843" y="184632"/>
                </a:lnTo>
                <a:lnTo>
                  <a:pt x="140615" y="194197"/>
                </a:lnTo>
                <a:lnTo>
                  <a:pt x="152711" y="203343"/>
                </a:lnTo>
                <a:lnTo>
                  <a:pt x="165119" y="212061"/>
                </a:lnTo>
                <a:lnTo>
                  <a:pt x="177823" y="220339"/>
                </a:lnTo>
                <a:lnTo>
                  <a:pt x="190806" y="228167"/>
                </a:lnTo>
                <a:lnTo>
                  <a:pt x="204054" y="235535"/>
                </a:lnTo>
                <a:lnTo>
                  <a:pt x="217550" y="242435"/>
                </a:lnTo>
                <a:lnTo>
                  <a:pt x="231278" y="248858"/>
                </a:lnTo>
                <a:lnTo>
                  <a:pt x="245221" y="254797"/>
                </a:lnTo>
                <a:lnTo>
                  <a:pt x="259362" y="260243"/>
                </a:lnTo>
                <a:lnTo>
                  <a:pt x="273684" y="265192"/>
                </a:lnTo>
                <a:lnTo>
                  <a:pt x="288169" y="269635"/>
                </a:lnTo>
                <a:lnTo>
                  <a:pt x="302800" y="273569"/>
                </a:lnTo>
                <a:lnTo>
                  <a:pt x="317559" y="276988"/>
                </a:lnTo>
                <a:lnTo>
                  <a:pt x="332427" y="279888"/>
                </a:lnTo>
                <a:lnTo>
                  <a:pt x="347388" y="282265"/>
                </a:lnTo>
                <a:lnTo>
                  <a:pt x="362422" y="284118"/>
                </a:lnTo>
                <a:lnTo>
                  <a:pt x="377511" y="285442"/>
                </a:lnTo>
                <a:lnTo>
                  <a:pt x="392638" y="286238"/>
                </a:lnTo>
                <a:lnTo>
                  <a:pt x="407782" y="286503"/>
                </a:lnTo>
                <a:lnTo>
                  <a:pt x="422927" y="286238"/>
                </a:lnTo>
                <a:lnTo>
                  <a:pt x="438053" y="285442"/>
                </a:lnTo>
                <a:lnTo>
                  <a:pt x="453143" y="284118"/>
                </a:lnTo>
                <a:lnTo>
                  <a:pt x="468177" y="282265"/>
                </a:lnTo>
                <a:lnTo>
                  <a:pt x="483137" y="279888"/>
                </a:lnTo>
                <a:lnTo>
                  <a:pt x="498006" y="276988"/>
                </a:lnTo>
                <a:lnTo>
                  <a:pt x="512765" y="273569"/>
                </a:lnTo>
                <a:lnTo>
                  <a:pt x="527396" y="269635"/>
                </a:lnTo>
                <a:lnTo>
                  <a:pt x="541881" y="265192"/>
                </a:lnTo>
                <a:lnTo>
                  <a:pt x="556203" y="26024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7012322" y="5019281"/>
            <a:ext cx="758703" cy="488048"/>
          </a:xfrm>
          <a:custGeom>
            <a:avLst/>
            <a:gdLst/>
            <a:ahLst/>
            <a:cxnLst/>
            <a:rect l="l" t="t" r="r" b="b"/>
            <a:pathLst>
              <a:path w="758703" h="488048">
                <a:moveTo>
                  <a:pt x="165839" y="118952"/>
                </a:moveTo>
                <a:lnTo>
                  <a:pt x="126566" y="134640"/>
                </a:lnTo>
                <a:lnTo>
                  <a:pt x="88060" y="144771"/>
                </a:lnTo>
                <a:lnTo>
                  <a:pt x="53569" y="148659"/>
                </a:lnTo>
                <a:lnTo>
                  <a:pt x="25990" y="146077"/>
                </a:lnTo>
                <a:lnTo>
                  <a:pt x="7625" y="137294"/>
                </a:lnTo>
                <a:lnTo>
                  <a:pt x="0" y="123065"/>
                </a:lnTo>
                <a:lnTo>
                  <a:pt x="3753" y="104584"/>
                </a:lnTo>
                <a:lnTo>
                  <a:pt x="18586" y="83400"/>
                </a:lnTo>
                <a:lnTo>
                  <a:pt x="43294" y="61311"/>
                </a:lnTo>
                <a:lnTo>
                  <a:pt x="75867" y="40229"/>
                </a:lnTo>
                <a:lnTo>
                  <a:pt x="113665" y="22035"/>
                </a:lnTo>
                <a:lnTo>
                  <a:pt x="153667" y="8432"/>
                </a:lnTo>
                <a:lnTo>
                  <a:pt x="192789" y="788"/>
                </a:lnTo>
                <a:lnTo>
                  <a:pt x="228256" y="0"/>
                </a:lnTo>
                <a:lnTo>
                  <a:pt x="257928" y="6368"/>
                </a:lnTo>
                <a:lnTo>
                  <a:pt x="280416" y="19518"/>
                </a:lnTo>
                <a:lnTo>
                  <a:pt x="294858" y="38486"/>
                </a:lnTo>
                <a:lnTo>
                  <a:pt x="300543" y="62002"/>
                </a:lnTo>
                <a:lnTo>
                  <a:pt x="296840" y="88786"/>
                </a:lnTo>
                <a:lnTo>
                  <a:pt x="283575" y="117578"/>
                </a:lnTo>
                <a:lnTo>
                  <a:pt x="261436" y="146947"/>
                </a:lnTo>
                <a:lnTo>
                  <a:pt x="232074" y="175193"/>
                </a:lnTo>
                <a:lnTo>
                  <a:pt x="197923" y="200451"/>
                </a:lnTo>
                <a:lnTo>
                  <a:pt x="161903" y="220916"/>
                </a:lnTo>
                <a:lnTo>
                  <a:pt x="127097" y="235070"/>
                </a:lnTo>
                <a:lnTo>
                  <a:pt x="96462" y="241848"/>
                </a:lnTo>
                <a:lnTo>
                  <a:pt x="72576" y="240755"/>
                </a:lnTo>
                <a:lnTo>
                  <a:pt x="57435" y="231920"/>
                </a:lnTo>
                <a:lnTo>
                  <a:pt x="52302" y="216092"/>
                </a:lnTo>
                <a:lnTo>
                  <a:pt x="57612" y="194595"/>
                </a:lnTo>
                <a:lnTo>
                  <a:pt x="72950" y="169234"/>
                </a:lnTo>
                <a:lnTo>
                  <a:pt x="97087" y="142163"/>
                </a:lnTo>
                <a:lnTo>
                  <a:pt x="128088" y="115721"/>
                </a:lnTo>
                <a:lnTo>
                  <a:pt x="163493" y="92245"/>
                </a:lnTo>
                <a:lnTo>
                  <a:pt x="200569" y="73865"/>
                </a:lnTo>
                <a:lnTo>
                  <a:pt x="236620" y="62293"/>
                </a:lnTo>
                <a:lnTo>
                  <a:pt x="269322" y="58615"/>
                </a:lnTo>
                <a:lnTo>
                  <a:pt x="296945" y="63141"/>
                </a:lnTo>
                <a:lnTo>
                  <a:pt x="318295" y="75404"/>
                </a:lnTo>
                <a:lnTo>
                  <a:pt x="332414" y="94412"/>
                </a:lnTo>
                <a:lnTo>
                  <a:pt x="338366" y="119025"/>
                </a:lnTo>
                <a:lnTo>
                  <a:pt x="335455" y="148105"/>
                </a:lnTo>
                <a:lnTo>
                  <a:pt x="323641" y="180313"/>
                </a:lnTo>
                <a:lnTo>
                  <a:pt x="303774" y="213882"/>
                </a:lnTo>
                <a:lnTo>
                  <a:pt x="277539" y="246634"/>
                </a:lnTo>
                <a:lnTo>
                  <a:pt x="247239" y="276208"/>
                </a:lnTo>
                <a:lnTo>
                  <a:pt x="215527" y="300353"/>
                </a:lnTo>
                <a:lnTo>
                  <a:pt x="185145" y="317189"/>
                </a:lnTo>
                <a:lnTo>
                  <a:pt x="158681" y="325394"/>
                </a:lnTo>
                <a:lnTo>
                  <a:pt x="138364" y="324332"/>
                </a:lnTo>
                <a:lnTo>
                  <a:pt x="125893" y="314114"/>
                </a:lnTo>
                <a:lnTo>
                  <a:pt x="122312" y="295598"/>
                </a:lnTo>
                <a:lnTo>
                  <a:pt x="127936" y="270332"/>
                </a:lnTo>
                <a:lnTo>
                  <a:pt x="142339" y="240437"/>
                </a:lnTo>
                <a:lnTo>
                  <a:pt x="164392" y="208451"/>
                </a:lnTo>
                <a:lnTo>
                  <a:pt x="192374" y="177129"/>
                </a:lnTo>
                <a:lnTo>
                  <a:pt x="224142" y="149200"/>
                </a:lnTo>
                <a:lnTo>
                  <a:pt x="257371" y="127116"/>
                </a:lnTo>
                <a:lnTo>
                  <a:pt x="289839" y="112770"/>
                </a:lnTo>
                <a:lnTo>
                  <a:pt x="319680" y="107259"/>
                </a:lnTo>
                <a:lnTo>
                  <a:pt x="345472" y="110773"/>
                </a:lnTo>
                <a:lnTo>
                  <a:pt x="366049" y="122752"/>
                </a:lnTo>
                <a:lnTo>
                  <a:pt x="380269" y="142295"/>
                </a:lnTo>
                <a:lnTo>
                  <a:pt x="387063" y="168462"/>
                </a:lnTo>
                <a:lnTo>
                  <a:pt x="385789" y="200155"/>
                </a:lnTo>
                <a:lnTo>
                  <a:pt x="376536" y="235790"/>
                </a:lnTo>
                <a:lnTo>
                  <a:pt x="360181" y="273161"/>
                </a:lnTo>
                <a:lnTo>
                  <a:pt x="338263" y="309609"/>
                </a:lnTo>
                <a:lnTo>
                  <a:pt x="312791" y="342348"/>
                </a:lnTo>
                <a:lnTo>
                  <a:pt x="286032" y="368789"/>
                </a:lnTo>
                <a:lnTo>
                  <a:pt x="260313" y="386815"/>
                </a:lnTo>
                <a:lnTo>
                  <a:pt x="237829" y="394977"/>
                </a:lnTo>
                <a:lnTo>
                  <a:pt x="220471" y="392629"/>
                </a:lnTo>
                <a:lnTo>
                  <a:pt x="209692" y="379977"/>
                </a:lnTo>
                <a:lnTo>
                  <a:pt x="206400" y="358077"/>
                </a:lnTo>
                <a:lnTo>
                  <a:pt x="210898" y="328756"/>
                </a:lnTo>
                <a:lnTo>
                  <a:pt x="222872" y="294478"/>
                </a:lnTo>
                <a:lnTo>
                  <a:pt x="241429" y="258144"/>
                </a:lnTo>
                <a:lnTo>
                  <a:pt x="265186" y="222860"/>
                </a:lnTo>
                <a:lnTo>
                  <a:pt x="292429" y="191643"/>
                </a:lnTo>
                <a:lnTo>
                  <a:pt x="321323" y="167109"/>
                </a:lnTo>
                <a:lnTo>
                  <a:pt x="350133" y="151153"/>
                </a:lnTo>
                <a:lnTo>
                  <a:pt x="377379" y="144729"/>
                </a:lnTo>
                <a:lnTo>
                  <a:pt x="401782" y="147860"/>
                </a:lnTo>
                <a:lnTo>
                  <a:pt x="422075" y="160000"/>
                </a:lnTo>
                <a:lnTo>
                  <a:pt x="436961" y="180454"/>
                </a:lnTo>
                <a:lnTo>
                  <a:pt x="445363" y="208438"/>
                </a:lnTo>
                <a:lnTo>
                  <a:pt x="446731" y="242731"/>
                </a:lnTo>
                <a:lnTo>
                  <a:pt x="441179" y="281373"/>
                </a:lnTo>
                <a:lnTo>
                  <a:pt x="429432" y="321706"/>
                </a:lnTo>
                <a:lnTo>
                  <a:pt x="412718" y="360663"/>
                </a:lnTo>
                <a:lnTo>
                  <a:pt x="392629" y="395148"/>
                </a:lnTo>
                <a:lnTo>
                  <a:pt x="370980" y="422368"/>
                </a:lnTo>
                <a:lnTo>
                  <a:pt x="349659" y="440110"/>
                </a:lnTo>
                <a:lnTo>
                  <a:pt x="330484" y="446930"/>
                </a:lnTo>
                <a:lnTo>
                  <a:pt x="315065" y="442279"/>
                </a:lnTo>
                <a:lnTo>
                  <a:pt x="304695" y="426548"/>
                </a:lnTo>
                <a:lnTo>
                  <a:pt x="300255" y="401045"/>
                </a:lnTo>
                <a:lnTo>
                  <a:pt x="302160" y="367895"/>
                </a:lnTo>
                <a:lnTo>
                  <a:pt x="310336" y="329876"/>
                </a:lnTo>
                <a:lnTo>
                  <a:pt x="324242" y="290193"/>
                </a:lnTo>
                <a:lnTo>
                  <a:pt x="342940" y="252192"/>
                </a:lnTo>
                <a:lnTo>
                  <a:pt x="365217" y="219030"/>
                </a:lnTo>
                <a:lnTo>
                  <a:pt x="389742" y="193308"/>
                </a:lnTo>
                <a:lnTo>
                  <a:pt x="415210" y="176758"/>
                </a:lnTo>
                <a:lnTo>
                  <a:pt x="440378" y="170101"/>
                </a:lnTo>
                <a:lnTo>
                  <a:pt x="463958" y="173267"/>
                </a:lnTo>
                <a:lnTo>
                  <a:pt x="484549" y="185862"/>
                </a:lnTo>
                <a:lnTo>
                  <a:pt x="500806" y="207429"/>
                </a:lnTo>
                <a:lnTo>
                  <a:pt x="511716" y="237199"/>
                </a:lnTo>
                <a:lnTo>
                  <a:pt x="516758" y="273674"/>
                </a:lnTo>
                <a:lnTo>
                  <a:pt x="515901" y="314480"/>
                </a:lnTo>
                <a:lnTo>
                  <a:pt x="509552" y="356570"/>
                </a:lnTo>
                <a:lnTo>
                  <a:pt x="498505" y="396598"/>
                </a:lnTo>
                <a:lnTo>
                  <a:pt x="483867" y="431301"/>
                </a:lnTo>
                <a:lnTo>
                  <a:pt x="466981" y="457830"/>
                </a:lnTo>
                <a:lnTo>
                  <a:pt x="449321" y="474005"/>
                </a:lnTo>
                <a:lnTo>
                  <a:pt x="432389" y="478500"/>
                </a:lnTo>
                <a:lnTo>
                  <a:pt x="417605" y="470950"/>
                </a:lnTo>
                <a:lnTo>
                  <a:pt x="406211" y="451982"/>
                </a:lnTo>
                <a:lnTo>
                  <a:pt x="399184" y="423166"/>
                </a:lnTo>
                <a:lnTo>
                  <a:pt x="397174" y="386899"/>
                </a:lnTo>
                <a:lnTo>
                  <a:pt x="400461" y="346206"/>
                </a:lnTo>
                <a:lnTo>
                  <a:pt x="408952" y="304485"/>
                </a:lnTo>
                <a:lnTo>
                  <a:pt x="422217" y="265183"/>
                </a:lnTo>
                <a:lnTo>
                  <a:pt x="439554" y="231422"/>
                </a:lnTo>
                <a:lnTo>
                  <a:pt x="460086" y="205618"/>
                </a:lnTo>
                <a:lnTo>
                  <a:pt x="482807" y="189220"/>
                </a:lnTo>
                <a:lnTo>
                  <a:pt x="506547" y="182743"/>
                </a:lnTo>
                <a:lnTo>
                  <a:pt x="529925" y="186167"/>
                </a:lnTo>
                <a:lnTo>
                  <a:pt x="551479" y="199347"/>
                </a:lnTo>
                <a:lnTo>
                  <a:pt x="569914" y="221975"/>
                </a:lnTo>
                <a:lnTo>
                  <a:pt x="584257" y="253132"/>
                </a:lnTo>
                <a:lnTo>
                  <a:pt x="593865" y="290965"/>
                </a:lnTo>
                <a:lnTo>
                  <a:pt x="598395" y="332738"/>
                </a:lnTo>
                <a:lnTo>
                  <a:pt x="597810" y="375148"/>
                </a:lnTo>
                <a:lnTo>
                  <a:pt x="592402" y="414722"/>
                </a:lnTo>
                <a:lnTo>
                  <a:pt x="582783" y="448183"/>
                </a:lnTo>
                <a:lnTo>
                  <a:pt x="569852" y="472761"/>
                </a:lnTo>
                <a:lnTo>
                  <a:pt x="554737" y="486425"/>
                </a:lnTo>
                <a:lnTo>
                  <a:pt x="538718" y="488048"/>
                </a:lnTo>
                <a:lnTo>
                  <a:pt x="523138" y="477497"/>
                </a:lnTo>
                <a:lnTo>
                  <a:pt x="509309" y="455640"/>
                </a:lnTo>
                <a:lnTo>
                  <a:pt x="498426" y="424282"/>
                </a:lnTo>
                <a:lnTo>
                  <a:pt x="491480" y="386018"/>
                </a:lnTo>
                <a:lnTo>
                  <a:pt x="489193" y="344016"/>
                </a:lnTo>
                <a:lnTo>
                  <a:pt x="491975" y="301728"/>
                </a:lnTo>
                <a:lnTo>
                  <a:pt x="499909" y="262535"/>
                </a:lnTo>
                <a:lnTo>
                  <a:pt x="512757" y="229355"/>
                </a:lnTo>
                <a:lnTo>
                  <a:pt x="529974" y="204285"/>
                </a:lnTo>
                <a:lnTo>
                  <a:pt x="550688" y="188471"/>
                </a:lnTo>
                <a:lnTo>
                  <a:pt x="573680" y="182341"/>
                </a:lnTo>
                <a:lnTo>
                  <a:pt x="597507" y="186071"/>
                </a:lnTo>
                <a:lnTo>
                  <a:pt x="620751" y="199754"/>
                </a:lnTo>
                <a:lnTo>
                  <a:pt x="642185" y="223068"/>
                </a:lnTo>
                <a:lnTo>
                  <a:pt x="660755" y="254830"/>
                </a:lnTo>
                <a:lnTo>
                  <a:pt x="675525" y="292859"/>
                </a:lnTo>
                <a:lnTo>
                  <a:pt x="685713" y="334183"/>
                </a:lnTo>
                <a:lnTo>
                  <a:pt x="690772" y="375407"/>
                </a:lnTo>
                <a:lnTo>
                  <a:pt x="690484" y="413089"/>
                </a:lnTo>
                <a:lnTo>
                  <a:pt x="685001" y="444082"/>
                </a:lnTo>
                <a:lnTo>
                  <a:pt x="674855" y="465807"/>
                </a:lnTo>
                <a:lnTo>
                  <a:pt x="660926" y="476462"/>
                </a:lnTo>
                <a:lnTo>
                  <a:pt x="644388" y="475164"/>
                </a:lnTo>
                <a:lnTo>
                  <a:pt x="626627" y="462014"/>
                </a:lnTo>
                <a:lnTo>
                  <a:pt x="609145" y="438090"/>
                </a:lnTo>
                <a:lnTo>
                  <a:pt x="593456" y="405355"/>
                </a:lnTo>
                <a:lnTo>
                  <a:pt x="580973" y="366498"/>
                </a:lnTo>
                <a:lnTo>
                  <a:pt x="572906" y="324692"/>
                </a:lnTo>
                <a:lnTo>
                  <a:pt x="570171" y="283289"/>
                </a:lnTo>
                <a:lnTo>
                  <a:pt x="573312" y="245440"/>
                </a:lnTo>
                <a:lnTo>
                  <a:pt x="582441" y="213717"/>
                </a:lnTo>
                <a:lnTo>
                  <a:pt x="597179" y="189842"/>
                </a:lnTo>
                <a:lnTo>
                  <a:pt x="616641" y="174743"/>
                </a:lnTo>
                <a:lnTo>
                  <a:pt x="639545" y="168929"/>
                </a:lnTo>
                <a:lnTo>
                  <a:pt x="664486" y="172830"/>
                </a:lnTo>
                <a:lnTo>
                  <a:pt x="690147" y="186656"/>
                </a:lnTo>
                <a:lnTo>
                  <a:pt x="715281" y="209934"/>
                </a:lnTo>
                <a:lnTo>
                  <a:pt x="738587" y="241198"/>
                </a:lnTo>
                <a:lnTo>
                  <a:pt x="758703" y="278052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8339329" y="5980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5040" y="5980176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진폭 3.0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넓음 · 관통 저하 주의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778240" y="4114800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4" name="Connector 33"/>
          <p:cNvCxnSpPr/>
          <p:nvPr/>
        </p:nvCxnSpPr>
        <p:spPr>
          <a:xfrm>
            <a:off x="8984367" y="5660571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9060309" y="5584371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157948" y="5595257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7" name="Connector 36"/>
          <p:cNvCxnSpPr/>
          <p:nvPr/>
        </p:nvCxnSpPr>
        <p:spPr>
          <a:xfrm flipV="1">
            <a:off x="9060309" y="5069268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9889291" y="5069268"/>
            <a:ext cx="556203" cy="286503"/>
          </a:xfrm>
          <a:custGeom>
            <a:avLst/>
            <a:gdLst/>
            <a:ahLst/>
            <a:cxnLst/>
            <a:rect l="l" t="t" r="r" b="b"/>
            <a:pathLst>
              <a:path w="556203" h="286503">
                <a:moveTo>
                  <a:pt x="0" y="0"/>
                </a:moveTo>
                <a:lnTo>
                  <a:pt x="5429" y="14189"/>
                </a:lnTo>
                <a:lnTo>
                  <a:pt x="11347" y="28179"/>
                </a:lnTo>
                <a:lnTo>
                  <a:pt x="17748" y="41954"/>
                </a:lnTo>
                <a:lnTo>
                  <a:pt x="24625" y="55496"/>
                </a:lnTo>
                <a:lnTo>
                  <a:pt x="31968" y="68789"/>
                </a:lnTo>
                <a:lnTo>
                  <a:pt x="39770" y="81816"/>
                </a:lnTo>
                <a:lnTo>
                  <a:pt x="48019" y="94563"/>
                </a:lnTo>
                <a:lnTo>
                  <a:pt x="56707" y="107013"/>
                </a:lnTo>
                <a:lnTo>
                  <a:pt x="65823" y="119151"/>
                </a:lnTo>
                <a:lnTo>
                  <a:pt x="75355" y="130962"/>
                </a:lnTo>
                <a:lnTo>
                  <a:pt x="85293" y="142433"/>
                </a:lnTo>
                <a:lnTo>
                  <a:pt x="95623" y="153548"/>
                </a:lnTo>
                <a:lnTo>
                  <a:pt x="106334" y="164295"/>
                </a:lnTo>
                <a:lnTo>
                  <a:pt x="117411" y="174661"/>
                </a:lnTo>
                <a:lnTo>
                  <a:pt x="128843" y="184632"/>
                </a:lnTo>
                <a:lnTo>
                  <a:pt x="140615" y="194197"/>
                </a:lnTo>
                <a:lnTo>
                  <a:pt x="152711" y="203343"/>
                </a:lnTo>
                <a:lnTo>
                  <a:pt x="165119" y="212061"/>
                </a:lnTo>
                <a:lnTo>
                  <a:pt x="177823" y="220339"/>
                </a:lnTo>
                <a:lnTo>
                  <a:pt x="190806" y="228167"/>
                </a:lnTo>
                <a:lnTo>
                  <a:pt x="204054" y="235535"/>
                </a:lnTo>
                <a:lnTo>
                  <a:pt x="217550" y="242435"/>
                </a:lnTo>
                <a:lnTo>
                  <a:pt x="231278" y="248858"/>
                </a:lnTo>
                <a:lnTo>
                  <a:pt x="245221" y="254797"/>
                </a:lnTo>
                <a:lnTo>
                  <a:pt x="259362" y="260243"/>
                </a:lnTo>
                <a:lnTo>
                  <a:pt x="273684" y="265192"/>
                </a:lnTo>
                <a:lnTo>
                  <a:pt x="288169" y="269635"/>
                </a:lnTo>
                <a:lnTo>
                  <a:pt x="302800" y="273569"/>
                </a:lnTo>
                <a:lnTo>
                  <a:pt x="317559" y="276988"/>
                </a:lnTo>
                <a:lnTo>
                  <a:pt x="332427" y="279888"/>
                </a:lnTo>
                <a:lnTo>
                  <a:pt x="347388" y="282265"/>
                </a:lnTo>
                <a:lnTo>
                  <a:pt x="362422" y="284118"/>
                </a:lnTo>
                <a:lnTo>
                  <a:pt x="377511" y="285442"/>
                </a:lnTo>
                <a:lnTo>
                  <a:pt x="392638" y="286238"/>
                </a:lnTo>
                <a:lnTo>
                  <a:pt x="407782" y="286503"/>
                </a:lnTo>
                <a:lnTo>
                  <a:pt x="422927" y="286238"/>
                </a:lnTo>
                <a:lnTo>
                  <a:pt x="438053" y="285442"/>
                </a:lnTo>
                <a:lnTo>
                  <a:pt x="453143" y="284118"/>
                </a:lnTo>
                <a:lnTo>
                  <a:pt x="468177" y="282265"/>
                </a:lnTo>
                <a:lnTo>
                  <a:pt x="483137" y="279888"/>
                </a:lnTo>
                <a:lnTo>
                  <a:pt x="498006" y="276988"/>
                </a:lnTo>
                <a:lnTo>
                  <a:pt x="512765" y="273569"/>
                </a:lnTo>
                <a:lnTo>
                  <a:pt x="527396" y="269635"/>
                </a:lnTo>
                <a:lnTo>
                  <a:pt x="541881" y="265192"/>
                </a:lnTo>
                <a:lnTo>
                  <a:pt x="556203" y="26024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9837431" y="5104455"/>
            <a:ext cx="643131" cy="326697"/>
          </a:xfrm>
          <a:custGeom>
            <a:avLst/>
            <a:gdLst/>
            <a:ahLst/>
            <a:cxnLst/>
            <a:rect l="l" t="t" r="r" b="b"/>
            <a:pathLst>
              <a:path w="643131" h="326697">
                <a:moveTo>
                  <a:pt x="66391" y="0"/>
                </a:moveTo>
                <a:lnTo>
                  <a:pt x="57913" y="6831"/>
                </a:lnTo>
                <a:lnTo>
                  <a:pt x="49403" y="13087"/>
                </a:lnTo>
                <a:lnTo>
                  <a:pt x="41051" y="18710"/>
                </a:lnTo>
                <a:lnTo>
                  <a:pt x="33043" y="23652"/>
                </a:lnTo>
                <a:lnTo>
                  <a:pt x="25558" y="27875"/>
                </a:lnTo>
                <a:lnTo>
                  <a:pt x="18766" y="31348"/>
                </a:lnTo>
                <a:lnTo>
                  <a:pt x="12825" y="34055"/>
                </a:lnTo>
                <a:lnTo>
                  <a:pt x="7873" y="35991"/>
                </a:lnTo>
                <a:lnTo>
                  <a:pt x="4030" y="37166"/>
                </a:lnTo>
                <a:lnTo>
                  <a:pt x="1392" y="37600"/>
                </a:lnTo>
                <a:lnTo>
                  <a:pt x="33" y="37329"/>
                </a:lnTo>
                <a:lnTo>
                  <a:pt x="0" y="36401"/>
                </a:lnTo>
                <a:lnTo>
                  <a:pt x="1315" y="34879"/>
                </a:lnTo>
                <a:lnTo>
                  <a:pt x="3972" y="32836"/>
                </a:lnTo>
                <a:lnTo>
                  <a:pt x="7941" y="30357"/>
                </a:lnTo>
                <a:lnTo>
                  <a:pt x="13165" y="27535"/>
                </a:lnTo>
                <a:lnTo>
                  <a:pt x="19564" y="24474"/>
                </a:lnTo>
                <a:lnTo>
                  <a:pt x="27037" y="21282"/>
                </a:lnTo>
                <a:lnTo>
                  <a:pt x="35465" y="18073"/>
                </a:lnTo>
                <a:lnTo>
                  <a:pt x="44710" y="14964"/>
                </a:lnTo>
                <a:lnTo>
                  <a:pt x="54623" y="12070"/>
                </a:lnTo>
                <a:lnTo>
                  <a:pt x="65046" y="9506"/>
                </a:lnTo>
                <a:lnTo>
                  <a:pt x="75814" y="7380"/>
                </a:lnTo>
                <a:lnTo>
                  <a:pt x="86762" y="5794"/>
                </a:lnTo>
                <a:lnTo>
                  <a:pt x="97725" y="4842"/>
                </a:lnTo>
                <a:lnTo>
                  <a:pt x="108544" y="4605"/>
                </a:lnTo>
                <a:lnTo>
                  <a:pt x="119071" y="5148"/>
                </a:lnTo>
                <a:lnTo>
                  <a:pt x="129164" y="6525"/>
                </a:lnTo>
                <a:lnTo>
                  <a:pt x="138698" y="8772"/>
                </a:lnTo>
                <a:lnTo>
                  <a:pt x="147559" y="11908"/>
                </a:lnTo>
                <a:lnTo>
                  <a:pt x="155647" y="15936"/>
                </a:lnTo>
                <a:lnTo>
                  <a:pt x="162877" y="20842"/>
                </a:lnTo>
                <a:lnTo>
                  <a:pt x="169175" y="26599"/>
                </a:lnTo>
                <a:lnTo>
                  <a:pt x="174485" y="33165"/>
                </a:lnTo>
                <a:lnTo>
                  <a:pt x="178760" y="40488"/>
                </a:lnTo>
                <a:lnTo>
                  <a:pt x="181970" y="48505"/>
                </a:lnTo>
                <a:lnTo>
                  <a:pt x="184100" y="57143"/>
                </a:lnTo>
                <a:lnTo>
                  <a:pt x="185153" y="66320"/>
                </a:lnTo>
                <a:lnTo>
                  <a:pt x="185150" y="75946"/>
                </a:lnTo>
                <a:lnTo>
                  <a:pt x="184130" y="85920"/>
                </a:lnTo>
                <a:lnTo>
                  <a:pt x="182154" y="96135"/>
                </a:lnTo>
                <a:lnTo>
                  <a:pt x="179301" y="106475"/>
                </a:lnTo>
                <a:lnTo>
                  <a:pt x="175670" y="116816"/>
                </a:lnTo>
                <a:lnTo>
                  <a:pt x="171374" y="127031"/>
                </a:lnTo>
                <a:lnTo>
                  <a:pt x="166543" y="136988"/>
                </a:lnTo>
                <a:lnTo>
                  <a:pt x="161316" y="146554"/>
                </a:lnTo>
                <a:lnTo>
                  <a:pt x="155840" y="155601"/>
                </a:lnTo>
                <a:lnTo>
                  <a:pt x="150269" y="164004"/>
                </a:lnTo>
                <a:lnTo>
                  <a:pt x="144754" y="171645"/>
                </a:lnTo>
                <a:lnTo>
                  <a:pt x="139449" y="178420"/>
                </a:lnTo>
                <a:lnTo>
                  <a:pt x="134500" y="184237"/>
                </a:lnTo>
                <a:lnTo>
                  <a:pt x="130043" y="189019"/>
                </a:lnTo>
                <a:lnTo>
                  <a:pt x="126207" y="192710"/>
                </a:lnTo>
                <a:lnTo>
                  <a:pt x="123104" y="195270"/>
                </a:lnTo>
                <a:lnTo>
                  <a:pt x="120832" y="196684"/>
                </a:lnTo>
                <a:lnTo>
                  <a:pt x="119473" y="196955"/>
                </a:lnTo>
                <a:lnTo>
                  <a:pt x="119090" y="196111"/>
                </a:lnTo>
                <a:lnTo>
                  <a:pt x="119724" y="194200"/>
                </a:lnTo>
                <a:lnTo>
                  <a:pt x="121399" y="191293"/>
                </a:lnTo>
                <a:lnTo>
                  <a:pt x="124120" y="187478"/>
                </a:lnTo>
                <a:lnTo>
                  <a:pt x="127870" y="182865"/>
                </a:lnTo>
                <a:lnTo>
                  <a:pt x="132615" y="177579"/>
                </a:lnTo>
                <a:lnTo>
                  <a:pt x="138302" y="171761"/>
                </a:lnTo>
                <a:lnTo>
                  <a:pt x="144865" y="165561"/>
                </a:lnTo>
                <a:lnTo>
                  <a:pt x="152220" y="159138"/>
                </a:lnTo>
                <a:lnTo>
                  <a:pt x="160275" y="152658"/>
                </a:lnTo>
                <a:lnTo>
                  <a:pt x="168926" y="146286"/>
                </a:lnTo>
                <a:lnTo>
                  <a:pt x="178064" y="140188"/>
                </a:lnTo>
                <a:lnTo>
                  <a:pt x="187573" y="134519"/>
                </a:lnTo>
                <a:lnTo>
                  <a:pt x="197339" y="129430"/>
                </a:lnTo>
                <a:lnTo>
                  <a:pt x="207244" y="125056"/>
                </a:lnTo>
                <a:lnTo>
                  <a:pt x="217177" y="121516"/>
                </a:lnTo>
                <a:lnTo>
                  <a:pt x="227027" y="118913"/>
                </a:lnTo>
                <a:lnTo>
                  <a:pt x="236692" y="117328"/>
                </a:lnTo>
                <a:lnTo>
                  <a:pt x="246075" y="116823"/>
                </a:lnTo>
                <a:lnTo>
                  <a:pt x="255083" y="117438"/>
                </a:lnTo>
                <a:lnTo>
                  <a:pt x="263633" y="119194"/>
                </a:lnTo>
                <a:lnTo>
                  <a:pt x="271648" y="122094"/>
                </a:lnTo>
                <a:lnTo>
                  <a:pt x="279058" y="126122"/>
                </a:lnTo>
                <a:lnTo>
                  <a:pt x="285800" y="131246"/>
                </a:lnTo>
                <a:lnTo>
                  <a:pt x="291824" y="137420"/>
                </a:lnTo>
                <a:lnTo>
                  <a:pt x="297086" y="144583"/>
                </a:lnTo>
                <a:lnTo>
                  <a:pt x="301559" y="152657"/>
                </a:lnTo>
                <a:lnTo>
                  <a:pt x="305227" y="161551"/>
                </a:lnTo>
                <a:lnTo>
                  <a:pt x="308089" y="171158"/>
                </a:lnTo>
                <a:lnTo>
                  <a:pt x="310159" y="181354"/>
                </a:lnTo>
                <a:lnTo>
                  <a:pt x="311467" y="192002"/>
                </a:lnTo>
                <a:lnTo>
                  <a:pt x="312056" y="202951"/>
                </a:lnTo>
                <a:lnTo>
                  <a:pt x="311983" y="214037"/>
                </a:lnTo>
                <a:lnTo>
                  <a:pt x="311317" y="225091"/>
                </a:lnTo>
                <a:lnTo>
                  <a:pt x="310136" y="235937"/>
                </a:lnTo>
                <a:lnTo>
                  <a:pt x="308528" y="246398"/>
                </a:lnTo>
                <a:lnTo>
                  <a:pt x="306585" y="256300"/>
                </a:lnTo>
                <a:lnTo>
                  <a:pt x="304405" y="265477"/>
                </a:lnTo>
                <a:lnTo>
                  <a:pt x="302088" y="273773"/>
                </a:lnTo>
                <a:lnTo>
                  <a:pt x="299733" y="281048"/>
                </a:lnTo>
                <a:lnTo>
                  <a:pt x="297440" y="287177"/>
                </a:lnTo>
                <a:lnTo>
                  <a:pt x="295303" y="292060"/>
                </a:lnTo>
                <a:lnTo>
                  <a:pt x="293413" y="295617"/>
                </a:lnTo>
                <a:lnTo>
                  <a:pt x="291853" y="297796"/>
                </a:lnTo>
                <a:lnTo>
                  <a:pt x="290701" y="298568"/>
                </a:lnTo>
                <a:lnTo>
                  <a:pt x="290025" y="297936"/>
                </a:lnTo>
                <a:lnTo>
                  <a:pt x="289882" y="295927"/>
                </a:lnTo>
                <a:lnTo>
                  <a:pt x="290321" y="292597"/>
                </a:lnTo>
                <a:lnTo>
                  <a:pt x="291380" y="288028"/>
                </a:lnTo>
                <a:lnTo>
                  <a:pt x="293085" y="282326"/>
                </a:lnTo>
                <a:lnTo>
                  <a:pt x="295453" y="275621"/>
                </a:lnTo>
                <a:lnTo>
                  <a:pt x="298488" y="268061"/>
                </a:lnTo>
                <a:lnTo>
                  <a:pt x="302186" y="259813"/>
                </a:lnTo>
                <a:lnTo>
                  <a:pt x="306532" y="251055"/>
                </a:lnTo>
                <a:lnTo>
                  <a:pt x="311503" y="241975"/>
                </a:lnTo>
                <a:lnTo>
                  <a:pt x="317065" y="232767"/>
                </a:lnTo>
                <a:lnTo>
                  <a:pt x="323181" y="223624"/>
                </a:lnTo>
                <a:lnTo>
                  <a:pt x="329805" y="214735"/>
                </a:lnTo>
                <a:lnTo>
                  <a:pt x="336886" y="206284"/>
                </a:lnTo>
                <a:lnTo>
                  <a:pt x="344369" y="198439"/>
                </a:lnTo>
                <a:lnTo>
                  <a:pt x="352196" y="191355"/>
                </a:lnTo>
                <a:lnTo>
                  <a:pt x="360304" y="185167"/>
                </a:lnTo>
                <a:lnTo>
                  <a:pt x="368629" y="179991"/>
                </a:lnTo>
                <a:lnTo>
                  <a:pt x="377104" y="175922"/>
                </a:lnTo>
                <a:lnTo>
                  <a:pt x="385661" y="173031"/>
                </a:lnTo>
                <a:lnTo>
                  <a:pt x="394231" y="171371"/>
                </a:lnTo>
                <a:lnTo>
                  <a:pt x="402741" y="170973"/>
                </a:lnTo>
                <a:lnTo>
                  <a:pt x="411123" y="171849"/>
                </a:lnTo>
                <a:lnTo>
                  <a:pt x="419307" y="173994"/>
                </a:lnTo>
                <a:lnTo>
                  <a:pt x="427226" y="177385"/>
                </a:lnTo>
                <a:lnTo>
                  <a:pt x="434820" y="181982"/>
                </a:lnTo>
                <a:lnTo>
                  <a:pt x="442032" y="187724"/>
                </a:lnTo>
                <a:lnTo>
                  <a:pt x="448812" y="194532"/>
                </a:lnTo>
                <a:lnTo>
                  <a:pt x="455120" y="202309"/>
                </a:lnTo>
                <a:lnTo>
                  <a:pt x="460922" y="210934"/>
                </a:lnTo>
                <a:lnTo>
                  <a:pt x="466191" y="220269"/>
                </a:lnTo>
                <a:lnTo>
                  <a:pt x="470911" y="230158"/>
                </a:lnTo>
                <a:lnTo>
                  <a:pt x="475072" y="240429"/>
                </a:lnTo>
                <a:lnTo>
                  <a:pt x="478672" y="250897"/>
                </a:lnTo>
                <a:lnTo>
                  <a:pt x="481718" y="261371"/>
                </a:lnTo>
                <a:lnTo>
                  <a:pt x="484221" y="271653"/>
                </a:lnTo>
                <a:lnTo>
                  <a:pt x="486203" y="281547"/>
                </a:lnTo>
                <a:lnTo>
                  <a:pt x="487689" y="290863"/>
                </a:lnTo>
                <a:lnTo>
                  <a:pt x="488712" y="299417"/>
                </a:lnTo>
                <a:lnTo>
                  <a:pt x="489311" y="307042"/>
                </a:lnTo>
                <a:lnTo>
                  <a:pt x="489530" y="313586"/>
                </a:lnTo>
                <a:lnTo>
                  <a:pt x="489418" y="318918"/>
                </a:lnTo>
                <a:lnTo>
                  <a:pt x="489028" y="322930"/>
                </a:lnTo>
                <a:lnTo>
                  <a:pt x="488419" y="325541"/>
                </a:lnTo>
                <a:lnTo>
                  <a:pt x="487649" y="326697"/>
                </a:lnTo>
                <a:lnTo>
                  <a:pt x="486783" y="326373"/>
                </a:lnTo>
                <a:lnTo>
                  <a:pt x="485885" y="324571"/>
                </a:lnTo>
                <a:lnTo>
                  <a:pt x="485020" y="321326"/>
                </a:lnTo>
                <a:lnTo>
                  <a:pt x="484256" y="316698"/>
                </a:lnTo>
                <a:lnTo>
                  <a:pt x="483657" y="310776"/>
                </a:lnTo>
                <a:lnTo>
                  <a:pt x="483287" y="303672"/>
                </a:lnTo>
                <a:lnTo>
                  <a:pt x="483208" y="295523"/>
                </a:lnTo>
                <a:lnTo>
                  <a:pt x="483479" y="286482"/>
                </a:lnTo>
                <a:lnTo>
                  <a:pt x="484154" y="276722"/>
                </a:lnTo>
                <a:lnTo>
                  <a:pt x="485283" y="266425"/>
                </a:lnTo>
                <a:lnTo>
                  <a:pt x="486911" y="255781"/>
                </a:lnTo>
                <a:lnTo>
                  <a:pt x="489074" y="244985"/>
                </a:lnTo>
                <a:lnTo>
                  <a:pt x="491804" y="234230"/>
                </a:lnTo>
                <a:lnTo>
                  <a:pt x="495122" y="223703"/>
                </a:lnTo>
                <a:lnTo>
                  <a:pt x="499044" y="213582"/>
                </a:lnTo>
                <a:lnTo>
                  <a:pt x="503573" y="204032"/>
                </a:lnTo>
                <a:lnTo>
                  <a:pt x="508704" y="195202"/>
                </a:lnTo>
                <a:lnTo>
                  <a:pt x="514421" y="187224"/>
                </a:lnTo>
                <a:lnTo>
                  <a:pt x="520699" y="180210"/>
                </a:lnTo>
                <a:lnTo>
                  <a:pt x="527503" y="174253"/>
                </a:lnTo>
                <a:lnTo>
                  <a:pt x="534786" y="169429"/>
                </a:lnTo>
                <a:lnTo>
                  <a:pt x="542497" y="165792"/>
                </a:lnTo>
                <a:lnTo>
                  <a:pt x="550575" y="163383"/>
                </a:lnTo>
                <a:lnTo>
                  <a:pt x="558954" y="162223"/>
                </a:lnTo>
                <a:lnTo>
                  <a:pt x="567564" y="162315"/>
                </a:lnTo>
                <a:lnTo>
                  <a:pt x="576333" y="163646"/>
                </a:lnTo>
                <a:lnTo>
                  <a:pt x="585185" y="166182"/>
                </a:lnTo>
                <a:lnTo>
                  <a:pt x="594047" y="169868"/>
                </a:lnTo>
                <a:lnTo>
                  <a:pt x="602840" y="174631"/>
                </a:lnTo>
                <a:lnTo>
                  <a:pt x="611490" y="180372"/>
                </a:lnTo>
                <a:lnTo>
                  <a:pt x="619918" y="186973"/>
                </a:lnTo>
                <a:lnTo>
                  <a:pt x="628050" y="194297"/>
                </a:lnTo>
                <a:lnTo>
                  <a:pt x="635812" y="202188"/>
                </a:lnTo>
                <a:lnTo>
                  <a:pt x="643131" y="210477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11082529" y="5980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778240" y="5980176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주파수 낮음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궤적이 비드에 남음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48640" y="6355080"/>
            <a:ext cx="11247120" cy="384048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587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68680" y="6409944"/>
            <a:ext cx="106984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Spline(나선) 은 Use Wobbel 을 켜도 설비가 강제로 끕니다. 형상이 바뀌지 않습니다.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항목 사전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항목 ④ Ramping (출력 서서히 올리고 내리기)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시작과 끝에서 출력을 서서히 바꿔 시작 구멍 · 끝 크레이터를 줄입니다.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247120" cy="2761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4572000"/>
                <a:gridCol w="393192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화면 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뜻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Start Power(%)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 구간의 출력 비율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100 이면 램핑 없는 것과 같음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Start Distance(mm)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시작에서 출력을 올리는 구간 길이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램핑을 쓰지 않음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End Power(%)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끝 구간의 출력 비율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/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End Distance(mm)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끝에서 출력을 내리는 구간 길이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램핑을 쓰지 않음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원호를 잘게 나누는 간격.
원호 · 3점 원호 전용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안 됩니다 - 24쪽 필독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Use Power Profile / ID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현재 사용하지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/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4224528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" name="Connector 6"/>
          <p:cNvCxnSpPr/>
          <p:nvPr/>
        </p:nvCxnSpPr>
        <p:spPr>
          <a:xfrm>
            <a:off x="754767" y="5770299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830709" y="5694099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28348" y="57049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830709" y="5178996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1659691" y="5178996"/>
            <a:ext cx="556203" cy="286503"/>
          </a:xfrm>
          <a:custGeom>
            <a:avLst/>
            <a:gdLst/>
            <a:ahLst/>
            <a:cxnLst/>
            <a:rect l="l" t="t" r="r" b="b"/>
            <a:pathLst>
              <a:path w="556203" h="286503">
                <a:moveTo>
                  <a:pt x="0" y="0"/>
                </a:moveTo>
                <a:lnTo>
                  <a:pt x="5429" y="14189"/>
                </a:lnTo>
                <a:lnTo>
                  <a:pt x="11347" y="28179"/>
                </a:lnTo>
                <a:lnTo>
                  <a:pt x="17748" y="41954"/>
                </a:lnTo>
                <a:lnTo>
                  <a:pt x="24625" y="55496"/>
                </a:lnTo>
                <a:lnTo>
                  <a:pt x="31968" y="68789"/>
                </a:lnTo>
                <a:lnTo>
                  <a:pt x="39770" y="81816"/>
                </a:lnTo>
                <a:lnTo>
                  <a:pt x="48019" y="94563"/>
                </a:lnTo>
                <a:lnTo>
                  <a:pt x="56707" y="107013"/>
                </a:lnTo>
                <a:lnTo>
                  <a:pt x="65823" y="119151"/>
                </a:lnTo>
                <a:lnTo>
                  <a:pt x="75355" y="130962"/>
                </a:lnTo>
                <a:lnTo>
                  <a:pt x="85293" y="142433"/>
                </a:lnTo>
                <a:lnTo>
                  <a:pt x="95623" y="153548"/>
                </a:lnTo>
                <a:lnTo>
                  <a:pt x="106334" y="164295"/>
                </a:lnTo>
                <a:lnTo>
                  <a:pt x="117411" y="174661"/>
                </a:lnTo>
                <a:lnTo>
                  <a:pt x="128843" y="184632"/>
                </a:lnTo>
                <a:lnTo>
                  <a:pt x="140615" y="194197"/>
                </a:lnTo>
                <a:lnTo>
                  <a:pt x="152711" y="203343"/>
                </a:lnTo>
                <a:lnTo>
                  <a:pt x="165119" y="212061"/>
                </a:lnTo>
                <a:lnTo>
                  <a:pt x="177823" y="220339"/>
                </a:lnTo>
                <a:lnTo>
                  <a:pt x="190806" y="228167"/>
                </a:lnTo>
                <a:lnTo>
                  <a:pt x="204054" y="235535"/>
                </a:lnTo>
                <a:lnTo>
                  <a:pt x="217550" y="242435"/>
                </a:lnTo>
                <a:lnTo>
                  <a:pt x="231278" y="248858"/>
                </a:lnTo>
                <a:lnTo>
                  <a:pt x="245221" y="254797"/>
                </a:lnTo>
                <a:lnTo>
                  <a:pt x="259362" y="260243"/>
                </a:lnTo>
                <a:lnTo>
                  <a:pt x="273684" y="265192"/>
                </a:lnTo>
                <a:lnTo>
                  <a:pt x="288169" y="269635"/>
                </a:lnTo>
                <a:lnTo>
                  <a:pt x="302800" y="273569"/>
                </a:lnTo>
                <a:lnTo>
                  <a:pt x="317559" y="276988"/>
                </a:lnTo>
                <a:lnTo>
                  <a:pt x="332427" y="279888"/>
                </a:lnTo>
                <a:lnTo>
                  <a:pt x="347388" y="282265"/>
                </a:lnTo>
                <a:lnTo>
                  <a:pt x="362422" y="284118"/>
                </a:lnTo>
                <a:lnTo>
                  <a:pt x="377511" y="285442"/>
                </a:lnTo>
                <a:lnTo>
                  <a:pt x="392638" y="286238"/>
                </a:lnTo>
                <a:lnTo>
                  <a:pt x="407782" y="286503"/>
                </a:lnTo>
                <a:lnTo>
                  <a:pt x="422927" y="286238"/>
                </a:lnTo>
                <a:lnTo>
                  <a:pt x="438053" y="285442"/>
                </a:lnTo>
                <a:lnTo>
                  <a:pt x="453143" y="284118"/>
                </a:lnTo>
                <a:lnTo>
                  <a:pt x="468177" y="282265"/>
                </a:lnTo>
                <a:lnTo>
                  <a:pt x="483137" y="279888"/>
                </a:lnTo>
                <a:lnTo>
                  <a:pt x="498006" y="276988"/>
                </a:lnTo>
                <a:lnTo>
                  <a:pt x="512765" y="273569"/>
                </a:lnTo>
                <a:lnTo>
                  <a:pt x="527396" y="269635"/>
                </a:lnTo>
                <a:lnTo>
                  <a:pt x="541881" y="265192"/>
                </a:lnTo>
                <a:lnTo>
                  <a:pt x="556203" y="26024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852929" y="608990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089904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없음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91840" y="4224528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3497967" y="5770299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573909" y="5694099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71548" y="57049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3573909" y="5178996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4402891" y="5178996"/>
            <a:ext cx="28239" cy="62174"/>
          </a:xfrm>
          <a:custGeom>
            <a:avLst/>
            <a:gdLst/>
            <a:ahLst/>
            <a:cxnLst/>
            <a:rect l="l" t="t" r="r" b="b"/>
            <a:pathLst>
              <a:path w="28239" h="62174">
                <a:moveTo>
                  <a:pt x="0" y="0"/>
                </a:moveTo>
                <a:lnTo>
                  <a:pt x="1978" y="5343"/>
                </a:lnTo>
                <a:lnTo>
                  <a:pt x="4025" y="10659"/>
                </a:lnTo>
                <a:lnTo>
                  <a:pt x="6142" y="15949"/>
                </a:lnTo>
                <a:lnTo>
                  <a:pt x="8327" y="21210"/>
                </a:lnTo>
                <a:lnTo>
                  <a:pt x="10581" y="26442"/>
                </a:lnTo>
                <a:lnTo>
                  <a:pt x="12902" y="31644"/>
                </a:lnTo>
                <a:lnTo>
                  <a:pt x="15292" y="36815"/>
                </a:lnTo>
                <a:lnTo>
                  <a:pt x="17748" y="41954"/>
                </a:lnTo>
                <a:lnTo>
                  <a:pt x="20272" y="47060"/>
                </a:lnTo>
                <a:lnTo>
                  <a:pt x="22862" y="52133"/>
                </a:lnTo>
                <a:lnTo>
                  <a:pt x="25518" y="57171"/>
                </a:lnTo>
                <a:lnTo>
                  <a:pt x="28239" y="62174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4431130" y="5241170"/>
            <a:ext cx="37584" cy="56977"/>
          </a:xfrm>
          <a:custGeom>
            <a:avLst/>
            <a:gdLst/>
            <a:ahLst/>
            <a:cxnLst/>
            <a:rect l="l" t="t" r="r" b="b"/>
            <a:pathLst>
              <a:path w="37584" h="56977">
                <a:moveTo>
                  <a:pt x="0" y="0"/>
                </a:moveTo>
                <a:lnTo>
                  <a:pt x="2786" y="4967"/>
                </a:lnTo>
                <a:lnTo>
                  <a:pt x="5637" y="9897"/>
                </a:lnTo>
                <a:lnTo>
                  <a:pt x="8552" y="14789"/>
                </a:lnTo>
                <a:lnTo>
                  <a:pt x="11531" y="19642"/>
                </a:lnTo>
                <a:lnTo>
                  <a:pt x="14572" y="24456"/>
                </a:lnTo>
                <a:lnTo>
                  <a:pt x="17677" y="29229"/>
                </a:lnTo>
                <a:lnTo>
                  <a:pt x="20843" y="33962"/>
                </a:lnTo>
                <a:lnTo>
                  <a:pt x="24070" y="38652"/>
                </a:lnTo>
                <a:lnTo>
                  <a:pt x="27359" y="43299"/>
                </a:lnTo>
                <a:lnTo>
                  <a:pt x="30708" y="47903"/>
                </a:lnTo>
                <a:lnTo>
                  <a:pt x="34116" y="52463"/>
                </a:lnTo>
                <a:lnTo>
                  <a:pt x="37584" y="5697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4468714" y="5298147"/>
            <a:ext cx="46004" cy="50376"/>
          </a:xfrm>
          <a:custGeom>
            <a:avLst/>
            <a:gdLst/>
            <a:ahLst/>
            <a:cxnLst/>
            <a:rect l="l" t="t" r="r" b="b"/>
            <a:pathLst>
              <a:path w="46004" h="50376">
                <a:moveTo>
                  <a:pt x="0" y="0"/>
                </a:moveTo>
                <a:lnTo>
                  <a:pt x="3527" y="4468"/>
                </a:lnTo>
                <a:lnTo>
                  <a:pt x="7111" y="8890"/>
                </a:lnTo>
                <a:lnTo>
                  <a:pt x="10753" y="13264"/>
                </a:lnTo>
                <a:lnTo>
                  <a:pt x="14451" y="17590"/>
                </a:lnTo>
                <a:lnTo>
                  <a:pt x="18206" y="21867"/>
                </a:lnTo>
                <a:lnTo>
                  <a:pt x="22016" y="26095"/>
                </a:lnTo>
                <a:lnTo>
                  <a:pt x="25881" y="30272"/>
                </a:lnTo>
                <a:lnTo>
                  <a:pt x="29800" y="34397"/>
                </a:lnTo>
                <a:lnTo>
                  <a:pt x="33773" y="38471"/>
                </a:lnTo>
                <a:lnTo>
                  <a:pt x="37798" y="42493"/>
                </a:lnTo>
                <a:lnTo>
                  <a:pt x="41876" y="46461"/>
                </a:lnTo>
                <a:lnTo>
                  <a:pt x="46004" y="5037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4514718" y="5348523"/>
            <a:ext cx="53292" cy="42534"/>
          </a:xfrm>
          <a:custGeom>
            <a:avLst/>
            <a:gdLst/>
            <a:ahLst/>
            <a:cxnLst/>
            <a:rect l="l" t="t" r="r" b="b"/>
            <a:pathLst>
              <a:path w="53292" h="42534">
                <a:moveTo>
                  <a:pt x="0" y="0"/>
                </a:moveTo>
                <a:lnTo>
                  <a:pt x="4180" y="3859"/>
                </a:lnTo>
                <a:lnTo>
                  <a:pt x="8410" y="7664"/>
                </a:lnTo>
                <a:lnTo>
                  <a:pt x="12689" y="11413"/>
                </a:lnTo>
                <a:lnTo>
                  <a:pt x="17016" y="15105"/>
                </a:lnTo>
                <a:lnTo>
                  <a:pt x="21391" y="18740"/>
                </a:lnTo>
                <a:lnTo>
                  <a:pt x="25814" y="22317"/>
                </a:lnTo>
                <a:lnTo>
                  <a:pt x="30282" y="25836"/>
                </a:lnTo>
                <a:lnTo>
                  <a:pt x="34796" y="29296"/>
                </a:lnTo>
                <a:lnTo>
                  <a:pt x="39355" y="32696"/>
                </a:lnTo>
                <a:lnTo>
                  <a:pt x="43958" y="36037"/>
                </a:lnTo>
                <a:lnTo>
                  <a:pt x="48604" y="39316"/>
                </a:lnTo>
                <a:lnTo>
                  <a:pt x="53292" y="42534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4568010" y="5391057"/>
            <a:ext cx="59267" cy="33646"/>
          </a:xfrm>
          <a:custGeom>
            <a:avLst/>
            <a:gdLst/>
            <a:ahLst/>
            <a:cxnLst/>
            <a:rect l="l" t="t" r="r" b="b"/>
            <a:pathLst>
              <a:path w="59267" h="33646">
                <a:moveTo>
                  <a:pt x="0" y="0"/>
                </a:moveTo>
                <a:lnTo>
                  <a:pt x="4730" y="3156"/>
                </a:lnTo>
                <a:lnTo>
                  <a:pt x="9501" y="6250"/>
                </a:lnTo>
                <a:lnTo>
                  <a:pt x="14312" y="9281"/>
                </a:lnTo>
                <a:lnTo>
                  <a:pt x="19161" y="12248"/>
                </a:lnTo>
                <a:lnTo>
                  <a:pt x="24049" y="15152"/>
                </a:lnTo>
                <a:lnTo>
                  <a:pt x="28975" y="17991"/>
                </a:lnTo>
                <a:lnTo>
                  <a:pt x="33937" y="20765"/>
                </a:lnTo>
                <a:lnTo>
                  <a:pt x="38935" y="23474"/>
                </a:lnTo>
                <a:lnTo>
                  <a:pt x="43968" y="26117"/>
                </a:lnTo>
                <a:lnTo>
                  <a:pt x="49035" y="28693"/>
                </a:lnTo>
                <a:lnTo>
                  <a:pt x="54135" y="31203"/>
                </a:lnTo>
                <a:lnTo>
                  <a:pt x="59267" y="3364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4627277" y="5424703"/>
            <a:ext cx="63783" cy="23928"/>
          </a:xfrm>
          <a:custGeom>
            <a:avLst/>
            <a:gdLst/>
            <a:ahLst/>
            <a:cxnLst/>
            <a:rect l="l" t="t" r="r" b="b"/>
            <a:pathLst>
              <a:path w="63783" h="23928">
                <a:moveTo>
                  <a:pt x="0" y="0"/>
                </a:moveTo>
                <a:lnTo>
                  <a:pt x="5164" y="2375"/>
                </a:lnTo>
                <a:lnTo>
                  <a:pt x="10358" y="4682"/>
                </a:lnTo>
                <a:lnTo>
                  <a:pt x="15582" y="6920"/>
                </a:lnTo>
                <a:lnTo>
                  <a:pt x="20835" y="9090"/>
                </a:lnTo>
                <a:lnTo>
                  <a:pt x="26115" y="11190"/>
                </a:lnTo>
                <a:lnTo>
                  <a:pt x="31423" y="13221"/>
                </a:lnTo>
                <a:lnTo>
                  <a:pt x="36757" y="15182"/>
                </a:lnTo>
                <a:lnTo>
                  <a:pt x="42115" y="17073"/>
                </a:lnTo>
                <a:lnTo>
                  <a:pt x="47498" y="18893"/>
                </a:lnTo>
                <a:lnTo>
                  <a:pt x="52904" y="20643"/>
                </a:lnTo>
                <a:lnTo>
                  <a:pt x="58333" y="22321"/>
                </a:lnTo>
                <a:lnTo>
                  <a:pt x="63783" y="2392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4691060" y="5448631"/>
            <a:ext cx="66728" cy="13622"/>
          </a:xfrm>
          <a:custGeom>
            <a:avLst/>
            <a:gdLst/>
            <a:ahLst/>
            <a:cxnLst/>
            <a:rect l="l" t="t" r="r" b="b"/>
            <a:pathLst>
              <a:path w="66728" h="13622">
                <a:moveTo>
                  <a:pt x="0" y="0"/>
                </a:moveTo>
                <a:lnTo>
                  <a:pt x="5470" y="1535"/>
                </a:lnTo>
                <a:lnTo>
                  <a:pt x="10960" y="2999"/>
                </a:lnTo>
                <a:lnTo>
                  <a:pt x="16469" y="4389"/>
                </a:lnTo>
                <a:lnTo>
                  <a:pt x="21995" y="5708"/>
                </a:lnTo>
                <a:lnTo>
                  <a:pt x="27538" y="6954"/>
                </a:lnTo>
                <a:lnTo>
                  <a:pt x="33097" y="8127"/>
                </a:lnTo>
                <a:lnTo>
                  <a:pt x="38671" y="9226"/>
                </a:lnTo>
                <a:lnTo>
                  <a:pt x="44258" y="10253"/>
                </a:lnTo>
                <a:lnTo>
                  <a:pt x="49859" y="11206"/>
                </a:lnTo>
                <a:lnTo>
                  <a:pt x="55471" y="12085"/>
                </a:lnTo>
                <a:lnTo>
                  <a:pt x="61094" y="12891"/>
                </a:lnTo>
                <a:lnTo>
                  <a:pt x="66728" y="13622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4757788" y="5462253"/>
            <a:ext cx="68030" cy="3242"/>
          </a:xfrm>
          <a:custGeom>
            <a:avLst/>
            <a:gdLst/>
            <a:ahLst/>
            <a:cxnLst/>
            <a:rect l="l" t="t" r="r" b="b"/>
            <a:pathLst>
              <a:path w="68030" h="3242">
                <a:moveTo>
                  <a:pt x="0" y="0"/>
                </a:moveTo>
                <a:lnTo>
                  <a:pt x="5642" y="658"/>
                </a:lnTo>
                <a:lnTo>
                  <a:pt x="11293" y="1241"/>
                </a:lnTo>
                <a:lnTo>
                  <a:pt x="16951" y="1750"/>
                </a:lnTo>
                <a:lnTo>
                  <a:pt x="22614" y="2185"/>
                </a:lnTo>
                <a:lnTo>
                  <a:pt x="28283" y="2546"/>
                </a:lnTo>
                <a:lnTo>
                  <a:pt x="33957" y="2831"/>
                </a:lnTo>
                <a:lnTo>
                  <a:pt x="39633" y="3043"/>
                </a:lnTo>
                <a:lnTo>
                  <a:pt x="45312" y="3180"/>
                </a:lnTo>
                <a:lnTo>
                  <a:pt x="50992" y="3242"/>
                </a:lnTo>
                <a:lnTo>
                  <a:pt x="56672" y="3229"/>
                </a:lnTo>
                <a:lnTo>
                  <a:pt x="62352" y="3142"/>
                </a:lnTo>
                <a:lnTo>
                  <a:pt x="68030" y="298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4825818" y="5457499"/>
            <a:ext cx="67657" cy="7735"/>
          </a:xfrm>
          <a:custGeom>
            <a:avLst/>
            <a:gdLst/>
            <a:ahLst/>
            <a:cxnLst/>
            <a:rect l="l" t="t" r="r" b="b"/>
            <a:pathLst>
              <a:path w="67657" h="7735">
                <a:moveTo>
                  <a:pt x="0" y="7735"/>
                </a:moveTo>
                <a:lnTo>
                  <a:pt x="5676" y="7498"/>
                </a:lnTo>
                <a:lnTo>
                  <a:pt x="11348" y="7188"/>
                </a:lnTo>
                <a:lnTo>
                  <a:pt x="17015" y="6803"/>
                </a:lnTo>
                <a:lnTo>
                  <a:pt x="22677" y="6343"/>
                </a:lnTo>
                <a:lnTo>
                  <a:pt x="28332" y="5809"/>
                </a:lnTo>
                <a:lnTo>
                  <a:pt x="33980" y="5201"/>
                </a:lnTo>
                <a:lnTo>
                  <a:pt x="39620" y="4519"/>
                </a:lnTo>
                <a:lnTo>
                  <a:pt x="45250" y="3762"/>
                </a:lnTo>
                <a:lnTo>
                  <a:pt x="50870" y="2932"/>
                </a:lnTo>
                <a:lnTo>
                  <a:pt x="56478" y="2028"/>
                </a:lnTo>
                <a:lnTo>
                  <a:pt x="62074" y="1051"/>
                </a:lnTo>
                <a:lnTo>
                  <a:pt x="67657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4893475" y="5439239"/>
            <a:ext cx="65619" cy="18260"/>
          </a:xfrm>
          <a:custGeom>
            <a:avLst/>
            <a:gdLst/>
            <a:ahLst/>
            <a:cxnLst/>
            <a:rect l="l" t="t" r="r" b="b"/>
            <a:pathLst>
              <a:path w="65619" h="18260">
                <a:moveTo>
                  <a:pt x="0" y="18260"/>
                </a:moveTo>
                <a:lnTo>
                  <a:pt x="5569" y="17136"/>
                </a:lnTo>
                <a:lnTo>
                  <a:pt x="11123" y="15939"/>
                </a:lnTo>
                <a:lnTo>
                  <a:pt x="16660" y="14668"/>
                </a:lnTo>
                <a:lnTo>
                  <a:pt x="22181" y="13326"/>
                </a:lnTo>
                <a:lnTo>
                  <a:pt x="27684" y="11911"/>
                </a:lnTo>
                <a:lnTo>
                  <a:pt x="33167" y="10424"/>
                </a:lnTo>
                <a:lnTo>
                  <a:pt x="38631" y="8864"/>
                </a:lnTo>
                <a:lnTo>
                  <a:pt x="44074" y="7234"/>
                </a:lnTo>
                <a:lnTo>
                  <a:pt x="49495" y="5532"/>
                </a:lnTo>
                <a:lnTo>
                  <a:pt x="54894" y="3759"/>
                </a:lnTo>
                <a:lnTo>
                  <a:pt x="60268" y="1915"/>
                </a:lnTo>
                <a:lnTo>
                  <a:pt x="65619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596129" y="608990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91840" y="6089904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사용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부드럽게 올리고 내림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035040" y="4224528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2" name="Connector 31"/>
          <p:cNvCxnSpPr/>
          <p:nvPr/>
        </p:nvCxnSpPr>
        <p:spPr>
          <a:xfrm>
            <a:off x="6241167" y="5770299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317109" y="5694099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414748" y="57049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5" name="Connector 34"/>
          <p:cNvCxnSpPr/>
          <p:nvPr/>
        </p:nvCxnSpPr>
        <p:spPr>
          <a:xfrm flipV="1">
            <a:off x="6317109" y="5178996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6317109" y="5439239"/>
            <a:ext cx="1385185" cy="331060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7146091" y="5178996"/>
            <a:ext cx="556203" cy="286503"/>
          </a:xfrm>
          <a:custGeom>
            <a:avLst/>
            <a:gdLst/>
            <a:ahLst/>
            <a:cxnLst/>
            <a:rect l="l" t="t" r="r" b="b"/>
            <a:pathLst>
              <a:path w="556203" h="286503">
                <a:moveTo>
                  <a:pt x="0" y="0"/>
                </a:moveTo>
                <a:lnTo>
                  <a:pt x="5429" y="14189"/>
                </a:lnTo>
                <a:lnTo>
                  <a:pt x="11347" y="28179"/>
                </a:lnTo>
                <a:lnTo>
                  <a:pt x="17748" y="41954"/>
                </a:lnTo>
                <a:lnTo>
                  <a:pt x="24625" y="55496"/>
                </a:lnTo>
                <a:lnTo>
                  <a:pt x="31968" y="68789"/>
                </a:lnTo>
                <a:lnTo>
                  <a:pt x="39770" y="81816"/>
                </a:lnTo>
                <a:lnTo>
                  <a:pt x="48019" y="94563"/>
                </a:lnTo>
                <a:lnTo>
                  <a:pt x="56707" y="107013"/>
                </a:lnTo>
                <a:lnTo>
                  <a:pt x="65823" y="119151"/>
                </a:lnTo>
                <a:lnTo>
                  <a:pt x="75355" y="130962"/>
                </a:lnTo>
                <a:lnTo>
                  <a:pt x="85293" y="142433"/>
                </a:lnTo>
                <a:lnTo>
                  <a:pt x="95623" y="153548"/>
                </a:lnTo>
                <a:lnTo>
                  <a:pt x="106334" y="164295"/>
                </a:lnTo>
                <a:lnTo>
                  <a:pt x="117411" y="174661"/>
                </a:lnTo>
                <a:lnTo>
                  <a:pt x="128843" y="184632"/>
                </a:lnTo>
                <a:lnTo>
                  <a:pt x="140615" y="194197"/>
                </a:lnTo>
                <a:lnTo>
                  <a:pt x="152711" y="203343"/>
                </a:lnTo>
                <a:lnTo>
                  <a:pt x="165119" y="212061"/>
                </a:lnTo>
                <a:lnTo>
                  <a:pt x="177823" y="220339"/>
                </a:lnTo>
                <a:lnTo>
                  <a:pt x="190806" y="228167"/>
                </a:lnTo>
                <a:lnTo>
                  <a:pt x="204054" y="235535"/>
                </a:lnTo>
                <a:lnTo>
                  <a:pt x="217550" y="242435"/>
                </a:lnTo>
                <a:lnTo>
                  <a:pt x="231278" y="248858"/>
                </a:lnTo>
                <a:lnTo>
                  <a:pt x="245221" y="254797"/>
                </a:lnTo>
                <a:lnTo>
                  <a:pt x="259362" y="260243"/>
                </a:lnTo>
                <a:lnTo>
                  <a:pt x="273684" y="265192"/>
                </a:lnTo>
                <a:lnTo>
                  <a:pt x="288169" y="269635"/>
                </a:lnTo>
                <a:lnTo>
                  <a:pt x="302800" y="273569"/>
                </a:lnTo>
                <a:lnTo>
                  <a:pt x="317559" y="276988"/>
                </a:lnTo>
                <a:lnTo>
                  <a:pt x="332427" y="279888"/>
                </a:lnTo>
                <a:lnTo>
                  <a:pt x="347388" y="282265"/>
                </a:lnTo>
                <a:lnTo>
                  <a:pt x="362422" y="284118"/>
                </a:lnTo>
                <a:lnTo>
                  <a:pt x="377511" y="285442"/>
                </a:lnTo>
                <a:lnTo>
                  <a:pt x="392638" y="286238"/>
                </a:lnTo>
                <a:lnTo>
                  <a:pt x="407782" y="286503"/>
                </a:lnTo>
                <a:lnTo>
                  <a:pt x="422927" y="286238"/>
                </a:lnTo>
                <a:lnTo>
                  <a:pt x="438053" y="285442"/>
                </a:lnTo>
                <a:lnTo>
                  <a:pt x="453143" y="284118"/>
                </a:lnTo>
                <a:lnTo>
                  <a:pt x="468177" y="282265"/>
                </a:lnTo>
                <a:lnTo>
                  <a:pt x="483137" y="279888"/>
                </a:lnTo>
                <a:lnTo>
                  <a:pt x="498006" y="276988"/>
                </a:lnTo>
                <a:lnTo>
                  <a:pt x="512765" y="273569"/>
                </a:lnTo>
                <a:lnTo>
                  <a:pt x="527396" y="269635"/>
                </a:lnTo>
                <a:lnTo>
                  <a:pt x="541881" y="265192"/>
                </a:lnTo>
                <a:lnTo>
                  <a:pt x="556203" y="26024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6268289" y="5721313"/>
            <a:ext cx="97639" cy="9797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6268289" y="5721313"/>
            <a:ext cx="97639" cy="9797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8339329" y="608990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35040" y="6089904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Interval 이 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출사 경로가 깨집니다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778240" y="4224528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3" name="Connector 42"/>
          <p:cNvCxnSpPr/>
          <p:nvPr/>
        </p:nvCxnSpPr>
        <p:spPr>
          <a:xfrm>
            <a:off x="8984367" y="5770299"/>
            <a:ext cx="15188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9060309" y="5694099"/>
            <a:ext cx="0" cy="1524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157948" y="57049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6" name="Connector 45"/>
          <p:cNvCxnSpPr/>
          <p:nvPr/>
        </p:nvCxnSpPr>
        <p:spPr>
          <a:xfrm flipV="1">
            <a:off x="9060309" y="5178996"/>
            <a:ext cx="828982" cy="59130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Freeform 46"/>
          <p:cNvSpPr/>
          <p:nvPr/>
        </p:nvSpPr>
        <p:spPr>
          <a:xfrm>
            <a:off x="9889291" y="5178996"/>
            <a:ext cx="36791" cy="76963"/>
          </a:xfrm>
          <a:custGeom>
            <a:avLst/>
            <a:gdLst/>
            <a:ahLst/>
            <a:cxnLst/>
            <a:rect l="l" t="t" r="r" b="b"/>
            <a:pathLst>
              <a:path w="36791" h="76963">
                <a:moveTo>
                  <a:pt x="0" y="0"/>
                </a:moveTo>
                <a:lnTo>
                  <a:pt x="2483" y="6674"/>
                </a:lnTo>
                <a:lnTo>
                  <a:pt x="5075" y="13308"/>
                </a:lnTo>
                <a:lnTo>
                  <a:pt x="7774" y="19897"/>
                </a:lnTo>
                <a:lnTo>
                  <a:pt x="10581" y="26442"/>
                </a:lnTo>
                <a:lnTo>
                  <a:pt x="13493" y="32939"/>
                </a:lnTo>
                <a:lnTo>
                  <a:pt x="16512" y="39388"/>
                </a:lnTo>
                <a:lnTo>
                  <a:pt x="19635" y="45787"/>
                </a:lnTo>
                <a:lnTo>
                  <a:pt x="22862" y="52133"/>
                </a:lnTo>
                <a:lnTo>
                  <a:pt x="26192" y="58425"/>
                </a:lnTo>
                <a:lnTo>
                  <a:pt x="29624" y="64662"/>
                </a:lnTo>
                <a:lnTo>
                  <a:pt x="33157" y="70842"/>
                </a:lnTo>
                <a:lnTo>
                  <a:pt x="36791" y="76963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Freeform 47"/>
          <p:cNvSpPr/>
          <p:nvPr/>
        </p:nvSpPr>
        <p:spPr>
          <a:xfrm>
            <a:off x="9926082" y="5255959"/>
            <a:ext cx="51048" cy="68283"/>
          </a:xfrm>
          <a:custGeom>
            <a:avLst/>
            <a:gdLst/>
            <a:ahLst/>
            <a:cxnLst/>
            <a:rect l="l" t="t" r="r" b="b"/>
            <a:pathLst>
              <a:path w="51048" h="68283">
                <a:moveTo>
                  <a:pt x="0" y="0"/>
                </a:moveTo>
                <a:lnTo>
                  <a:pt x="3733" y="6061"/>
                </a:lnTo>
                <a:lnTo>
                  <a:pt x="7565" y="12059"/>
                </a:lnTo>
                <a:lnTo>
                  <a:pt x="11493" y="17994"/>
                </a:lnTo>
                <a:lnTo>
                  <a:pt x="15518" y="23863"/>
                </a:lnTo>
                <a:lnTo>
                  <a:pt x="19638" y="29665"/>
                </a:lnTo>
                <a:lnTo>
                  <a:pt x="23853" y="35400"/>
                </a:lnTo>
                <a:lnTo>
                  <a:pt x="28160" y="41064"/>
                </a:lnTo>
                <a:lnTo>
                  <a:pt x="32559" y="46656"/>
                </a:lnTo>
                <a:lnTo>
                  <a:pt x="37048" y="52176"/>
                </a:lnTo>
                <a:lnTo>
                  <a:pt x="41627" y="57621"/>
                </a:lnTo>
                <a:lnTo>
                  <a:pt x="46294" y="62991"/>
                </a:lnTo>
                <a:lnTo>
                  <a:pt x="51048" y="68283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Freeform 48"/>
          <p:cNvSpPr/>
          <p:nvPr/>
        </p:nvSpPr>
        <p:spPr>
          <a:xfrm>
            <a:off x="9977130" y="5324242"/>
            <a:ext cx="63343" cy="56977"/>
          </a:xfrm>
          <a:custGeom>
            <a:avLst/>
            <a:gdLst/>
            <a:ahLst/>
            <a:cxnLst/>
            <a:rect l="l" t="t" r="r" b="b"/>
            <a:pathLst>
              <a:path w="63343" h="56977">
                <a:moveTo>
                  <a:pt x="0" y="0"/>
                </a:moveTo>
                <a:lnTo>
                  <a:pt x="4840" y="5213"/>
                </a:lnTo>
                <a:lnTo>
                  <a:pt x="9764" y="10346"/>
                </a:lnTo>
                <a:lnTo>
                  <a:pt x="14771" y="15398"/>
                </a:lnTo>
                <a:lnTo>
                  <a:pt x="19860" y="20366"/>
                </a:lnTo>
                <a:lnTo>
                  <a:pt x="25029" y="25251"/>
                </a:lnTo>
                <a:lnTo>
                  <a:pt x="30277" y="30050"/>
                </a:lnTo>
                <a:lnTo>
                  <a:pt x="35602" y="34762"/>
                </a:lnTo>
                <a:lnTo>
                  <a:pt x="41004" y="39386"/>
                </a:lnTo>
                <a:lnTo>
                  <a:pt x="46481" y="43921"/>
                </a:lnTo>
                <a:lnTo>
                  <a:pt x="52030" y="48365"/>
                </a:lnTo>
                <a:lnTo>
                  <a:pt x="57651" y="52718"/>
                </a:lnTo>
                <a:lnTo>
                  <a:pt x="63343" y="56977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Freeform 49"/>
          <p:cNvSpPr/>
          <p:nvPr/>
        </p:nvSpPr>
        <p:spPr>
          <a:xfrm>
            <a:off x="10040473" y="5381219"/>
            <a:ext cx="73204" cy="43484"/>
          </a:xfrm>
          <a:custGeom>
            <a:avLst/>
            <a:gdLst/>
            <a:ahLst/>
            <a:cxnLst/>
            <a:rect l="l" t="t" r="r" b="b"/>
            <a:pathLst>
              <a:path w="73204" h="43484">
                <a:moveTo>
                  <a:pt x="0" y="0"/>
                </a:moveTo>
                <a:lnTo>
                  <a:pt x="5760" y="4166"/>
                </a:lnTo>
                <a:lnTo>
                  <a:pt x="11588" y="8237"/>
                </a:lnTo>
                <a:lnTo>
                  <a:pt x="17481" y="12211"/>
                </a:lnTo>
                <a:lnTo>
                  <a:pt x="23438" y="16088"/>
                </a:lnTo>
                <a:lnTo>
                  <a:pt x="29457" y="19867"/>
                </a:lnTo>
                <a:lnTo>
                  <a:pt x="35538" y="23546"/>
                </a:lnTo>
                <a:lnTo>
                  <a:pt x="41677" y="27125"/>
                </a:lnTo>
                <a:lnTo>
                  <a:pt x="47874" y="30603"/>
                </a:lnTo>
                <a:lnTo>
                  <a:pt x="54127" y="33979"/>
                </a:lnTo>
                <a:lnTo>
                  <a:pt x="60434" y="37251"/>
                </a:lnTo>
                <a:lnTo>
                  <a:pt x="66794" y="40420"/>
                </a:lnTo>
                <a:lnTo>
                  <a:pt x="73204" y="43484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Freeform 50"/>
          <p:cNvSpPr/>
          <p:nvPr/>
        </p:nvSpPr>
        <p:spPr>
          <a:xfrm>
            <a:off x="10113677" y="5424703"/>
            <a:ext cx="80252" cy="28317"/>
          </a:xfrm>
          <a:custGeom>
            <a:avLst/>
            <a:gdLst/>
            <a:ahLst/>
            <a:cxnLst/>
            <a:rect l="l" t="t" r="r" b="b"/>
            <a:pathLst>
              <a:path w="80252" h="28317">
                <a:moveTo>
                  <a:pt x="0" y="0"/>
                </a:moveTo>
                <a:lnTo>
                  <a:pt x="6460" y="2958"/>
                </a:lnTo>
                <a:lnTo>
                  <a:pt x="12967" y="5809"/>
                </a:lnTo>
                <a:lnTo>
                  <a:pt x="19519" y="8554"/>
                </a:lnTo>
                <a:lnTo>
                  <a:pt x="26115" y="11190"/>
                </a:lnTo>
                <a:lnTo>
                  <a:pt x="32754" y="13718"/>
                </a:lnTo>
                <a:lnTo>
                  <a:pt x="39433" y="16137"/>
                </a:lnTo>
                <a:lnTo>
                  <a:pt x="46150" y="18445"/>
                </a:lnTo>
                <a:lnTo>
                  <a:pt x="52904" y="20643"/>
                </a:lnTo>
                <a:lnTo>
                  <a:pt x="59693" y="22730"/>
                </a:lnTo>
                <a:lnTo>
                  <a:pt x="66516" y="24705"/>
                </a:lnTo>
                <a:lnTo>
                  <a:pt x="73369" y="26567"/>
                </a:lnTo>
                <a:lnTo>
                  <a:pt x="80252" y="2831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Freeform 51"/>
          <p:cNvSpPr/>
          <p:nvPr/>
        </p:nvSpPr>
        <p:spPr>
          <a:xfrm>
            <a:off x="10193929" y="5453020"/>
            <a:ext cx="84216" cy="12064"/>
          </a:xfrm>
          <a:custGeom>
            <a:avLst/>
            <a:gdLst/>
            <a:ahLst/>
            <a:cxnLst/>
            <a:rect l="l" t="t" r="r" b="b"/>
            <a:pathLst>
              <a:path w="84216" h="12064">
                <a:moveTo>
                  <a:pt x="0" y="0"/>
                </a:moveTo>
                <a:lnTo>
                  <a:pt x="6911" y="1637"/>
                </a:lnTo>
                <a:lnTo>
                  <a:pt x="13847" y="3160"/>
                </a:lnTo>
                <a:lnTo>
                  <a:pt x="20807" y="4569"/>
                </a:lnTo>
                <a:lnTo>
                  <a:pt x="27789" y="5864"/>
                </a:lnTo>
                <a:lnTo>
                  <a:pt x="34792" y="7044"/>
                </a:lnTo>
                <a:lnTo>
                  <a:pt x="41812" y="8108"/>
                </a:lnTo>
                <a:lnTo>
                  <a:pt x="48850" y="9057"/>
                </a:lnTo>
                <a:lnTo>
                  <a:pt x="55901" y="9891"/>
                </a:lnTo>
                <a:lnTo>
                  <a:pt x="62966" y="10609"/>
                </a:lnTo>
                <a:lnTo>
                  <a:pt x="70041" y="11210"/>
                </a:lnTo>
                <a:lnTo>
                  <a:pt x="77125" y="11696"/>
                </a:lnTo>
                <a:lnTo>
                  <a:pt x="84216" y="12064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Freeform 52"/>
          <p:cNvSpPr/>
          <p:nvPr/>
        </p:nvSpPr>
        <p:spPr>
          <a:xfrm>
            <a:off x="10278145" y="5460431"/>
            <a:ext cx="84943" cy="5061"/>
          </a:xfrm>
          <a:custGeom>
            <a:avLst/>
            <a:gdLst/>
            <a:ahLst/>
            <a:cxnLst/>
            <a:rect l="l" t="t" r="r" b="b"/>
            <a:pathLst>
              <a:path w="84943" h="5061">
                <a:moveTo>
                  <a:pt x="0" y="4653"/>
                </a:moveTo>
                <a:lnTo>
                  <a:pt x="7096" y="4906"/>
                </a:lnTo>
                <a:lnTo>
                  <a:pt x="14195" y="5042"/>
                </a:lnTo>
                <a:lnTo>
                  <a:pt x="21295" y="5061"/>
                </a:lnTo>
                <a:lnTo>
                  <a:pt x="28395" y="4964"/>
                </a:lnTo>
                <a:lnTo>
                  <a:pt x="35492" y="4751"/>
                </a:lnTo>
                <a:lnTo>
                  <a:pt x="42585" y="4420"/>
                </a:lnTo>
                <a:lnTo>
                  <a:pt x="49672" y="3974"/>
                </a:lnTo>
                <a:lnTo>
                  <a:pt x="56750" y="3411"/>
                </a:lnTo>
                <a:lnTo>
                  <a:pt x="63818" y="2732"/>
                </a:lnTo>
                <a:lnTo>
                  <a:pt x="70874" y="1937"/>
                </a:lnTo>
                <a:lnTo>
                  <a:pt x="77916" y="1026"/>
                </a:lnTo>
                <a:lnTo>
                  <a:pt x="84943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Freeform 53"/>
          <p:cNvSpPr/>
          <p:nvPr/>
        </p:nvSpPr>
        <p:spPr>
          <a:xfrm>
            <a:off x="10363088" y="5439239"/>
            <a:ext cx="82406" cy="21192"/>
          </a:xfrm>
          <a:custGeom>
            <a:avLst/>
            <a:gdLst/>
            <a:ahLst/>
            <a:cxnLst/>
            <a:rect l="l" t="t" r="r" b="b"/>
            <a:pathLst>
              <a:path w="82406" h="21192">
                <a:moveTo>
                  <a:pt x="0" y="21192"/>
                </a:moveTo>
                <a:lnTo>
                  <a:pt x="7008" y="20051"/>
                </a:lnTo>
                <a:lnTo>
                  <a:pt x="13998" y="18795"/>
                </a:lnTo>
                <a:lnTo>
                  <a:pt x="20965" y="17424"/>
                </a:lnTo>
                <a:lnTo>
                  <a:pt x="27910" y="15939"/>
                </a:lnTo>
                <a:lnTo>
                  <a:pt x="34829" y="14340"/>
                </a:lnTo>
                <a:lnTo>
                  <a:pt x="41722" y="12627"/>
                </a:lnTo>
                <a:lnTo>
                  <a:pt x="48585" y="10802"/>
                </a:lnTo>
                <a:lnTo>
                  <a:pt x="55418" y="8864"/>
                </a:lnTo>
                <a:lnTo>
                  <a:pt x="62218" y="6815"/>
                </a:lnTo>
                <a:lnTo>
                  <a:pt x="68984" y="4654"/>
                </a:lnTo>
                <a:lnTo>
                  <a:pt x="75714" y="2382"/>
                </a:lnTo>
                <a:lnTo>
                  <a:pt x="82406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Freeform 54"/>
          <p:cNvSpPr/>
          <p:nvPr/>
        </p:nvSpPr>
        <p:spPr>
          <a:xfrm>
            <a:off x="10445494" y="5340107"/>
            <a:ext cx="156281" cy="99132"/>
          </a:xfrm>
          <a:custGeom>
            <a:avLst/>
            <a:gdLst/>
            <a:ahLst/>
            <a:cxnLst/>
            <a:rect l="l" t="t" r="r" b="b"/>
            <a:pathLst>
              <a:path w="156281" h="99132">
                <a:moveTo>
                  <a:pt x="0" y="99132"/>
                </a:moveTo>
                <a:lnTo>
                  <a:pt x="13384" y="93992"/>
                </a:lnTo>
                <a:lnTo>
                  <a:pt x="26592" y="88410"/>
                </a:lnTo>
                <a:lnTo>
                  <a:pt x="39609" y="82394"/>
                </a:lnTo>
                <a:lnTo>
                  <a:pt x="52421" y="75950"/>
                </a:lnTo>
                <a:lnTo>
                  <a:pt x="65014" y="69085"/>
                </a:lnTo>
                <a:lnTo>
                  <a:pt x="77374" y="61806"/>
                </a:lnTo>
                <a:lnTo>
                  <a:pt x="89488" y="54122"/>
                </a:lnTo>
                <a:lnTo>
                  <a:pt x="101343" y="46041"/>
                </a:lnTo>
                <a:lnTo>
                  <a:pt x="112925" y="37571"/>
                </a:lnTo>
                <a:lnTo>
                  <a:pt x="124222" y="28723"/>
                </a:lnTo>
                <a:lnTo>
                  <a:pt x="135221" y="19504"/>
                </a:lnTo>
                <a:lnTo>
                  <a:pt x="145911" y="9927"/>
                </a:lnTo>
                <a:lnTo>
                  <a:pt x="156281" y="0"/>
                </a:lnTo>
              </a:path>
            </a:pathLst>
          </a:custGeom>
          <a:noFill/>
          <a:ln w="317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6" name="Connector 55"/>
          <p:cNvCxnSpPr/>
          <p:nvPr/>
        </p:nvCxnSpPr>
        <p:spPr>
          <a:xfrm>
            <a:off x="10552955" y="5291121"/>
            <a:ext cx="97639" cy="9797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10552955" y="5291121"/>
            <a:ext cx="97639" cy="9797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11082529" y="608990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778240" y="6089904"/>
            <a:ext cx="225856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거리가 너무 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정해진 각도를 넘어 회전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48640" y="6419088"/>
            <a:ext cx="11247120" cy="365760"/>
          </a:xfrm>
          <a:prstGeom prst="roundRect">
            <a:avLst>
              <a:gd name="adj" fmla="val 3000"/>
            </a:avLst>
          </a:prstGeom>
          <a:solidFill>
            <a:srgbClr val="E8F5E8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68680" y="6464808"/>
            <a:ext cx="106984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램핑이 꼭 필요하지 않으면 Start Distance = 0, End Distance = 0 이 가장 안전합니다.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요약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값을 바꾸면 무엇이 달라지나 - 한 장 요약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247118" cy="4462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9216"/>
                <a:gridCol w="2969239"/>
                <a:gridCol w="2969239"/>
                <a:gridCol w="2249424"/>
              </a:tblGrid>
              <a:tr h="36576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바꾸는 값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올리면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내리면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먼저 볼 곳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 Speed(mm/s)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얕고 좁은 비드 · 사이클 단축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깊고 넓은 비드 · 과입열 · 관통 위험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비드 폭과 깊이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(W)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깊고 넓어짐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얕아짐 · 미용착 위험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관통 여부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Transversal(mm)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비드 폭 넓어짐 · 깊이 얕아짐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좁고 깊음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갭 메움 정도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Frequency(Hz)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비드가 매끈해짐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흔들림 자국이 보임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비드 표면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Jump / Mark / Polygon Delay(㎲)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정확해짐 · 사이클 느려짐 · 과입열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빨라짐 · 시작 · 끝 · 모서리 흔들림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시작점 · 끝점 · 모서리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On Delay(㎲)  음수 방향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이동 구간에서 미리 발광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시작부가 덜 녹음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용접 시작 지점 앞쪽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Start/End Distance(mm)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 · 끝이 부드러워짐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급하게 시작 · 종료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 구멍 · 끝 크레이터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여러 번 겹침 · 시간 증가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한 번만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총 사이클 타임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5897880"/>
            <a:ext cx="11247120" cy="77724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6035040"/>
            <a:ext cx="106984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한 번에 한 항목만 바꾸고 결과를 확인하십시오. 두 개 이상 동시에 바꾸면 무엇 때문인지 알 수 없습니다.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필독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원호(Arc · Arc3Point) 필독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11247120" cy="109728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540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Arc Ramping Interval 이 0 인 채로</a:t>
            </a:r>
          </a:p>
          <a:p>
            <a:pPr algn="l">
              <a:spcBef>
                <a:spcPts val="300"/>
              </a:spcBef>
            </a:pPr>
            <a:r>
              <a:rPr sz="2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Start Distance / End Distance 에 값을 넣지 마십시오.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65176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왜   원호를 몇 조각으로 나눌지 계산할 수 없어 출사 경로가 깨집니다. 레이저가 켜진 채 원점(0,0) 방향으로 이동하며 소재를 태울 수 있습니다.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108960"/>
            <a:ext cx="5532120" cy="301752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3310128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A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3328416"/>
            <a:ext cx="4526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쓰지 않는다면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387705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Distance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387705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41248" y="424281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41248" y="433425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End Distance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240" y="433425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0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41248" y="470001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1248" y="479145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 Ramping Interval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6240" y="479145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무관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41248" y="515721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41248" y="5468112"/>
            <a:ext cx="494690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가장 안전합니다. 원호를 한 번에 그립니다.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108960"/>
            <a:ext cx="5532120" cy="301752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37960" y="3310128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B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3328416"/>
            <a:ext cx="4526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써야 한다면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6248" y="387705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 Ramping Interval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21240" y="387705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0.1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556248" y="424281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56248" y="433425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+ End Distance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21240" y="433425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Length ÷ 2 이하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556248" y="470001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56248" y="479145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/ End Power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21240" y="479145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공정값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556248" y="515721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56248" y="5468112"/>
            <a:ext cx="494690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Length[mm] 는 원호를 클릭하면 Geometry 에 표시됩니다. 직접 계산하지 마십시오.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291072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Arc2P · ArcCR · Arc3P123 · Arc3P132  네 도구 모두 해당됩니다. 사용하는 Parameter ID 를 전부 확인하십시오.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실수 모음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자주 헷갈리는 것 · 저장이 안 될 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532120" cy="51206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헷갈리는 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50292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Laser Power 의 (%)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이름은 % 지만 실제로는 와트(W) 를 넣습니다.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862072"/>
            <a:ext cx="50292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Zigzag 그룹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ZigZag 도구용이 아니라, Line(직선) 에 지그재그를 입히는 설정입니다.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575304"/>
            <a:ext cx="50292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Spline 의 Use Wobbel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켜도 설비가 강제로 끕니다. 형상이 안 바뀝니다.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288536"/>
            <a:ext cx="50292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Dot 의 속도 · 램핑 · 와블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전부 무효입니다. Spot Shot Time 과 Power 만 유효.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001768"/>
            <a:ext cx="50292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Parameter ID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ID 마다 값이 따로입니다. 하나만 고치면 다른 ID 는 그대로.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715000"/>
            <a:ext cx="50292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Ellipse · Rectangle</a:t>
            </a:r>
          </a:p>
          <a:p>
            <a:pPr algn="l">
              <a:spcBef>
                <a:spcPts val="200"/>
              </a:spcBef>
            </a:pPr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그려도 용접되지 않습니다.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371600"/>
            <a:ext cx="5532120" cy="51206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7960" y="1572768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이런 메시지가 뜨면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37960" y="2194560"/>
            <a:ext cx="4983480" cy="105156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1270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0" y="2304288"/>
            <a:ext cx="45262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"Engineer 권한으로 로그인 하시기 바랍니다."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권한이 낮습니다. Engineer 이상으로 로그인하십시오.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7960" y="3429000"/>
            <a:ext cx="4983480" cy="105156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1270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66560" y="3538728"/>
            <a:ext cx="45262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"Auto 상태에서 레시피 변경 불가"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Manual 로 전환한 뒤 다시 시도하십시오.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37960" y="4663440"/>
            <a:ext cx="4983480" cy="105156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1270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0" y="4773168"/>
            <a:ext cx="45262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"레시피 저장 차단
(활성 레시피와 선택된 레시피가 다릅니다)"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목록에서 저장할 레시피를 다시 선택하십시오. 그대로 저장하면 다른 레시피가 덮어써집니다.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체크리스트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작업 전 체크리스트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레시피를 저장하기 전에 확인하십시오.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247120" cy="44348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60120" y="17556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89304" y="17282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Manual 상태이고 Engineer 권한으로 로그인되어 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" y="22128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9304" y="21854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목록에서 선택한 레시피가 현재 활성 레시피와 같다.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26700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9304" y="26426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그린 객체 중 Ellipse(타원) · Rectangle(사각형) 이 없다.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" y="31272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89304" y="30998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객체마다 Parameter ID 를 지정했다.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0120" y="35844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9304" y="35570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사용하는 모든 Parameter ID 의 값을 확인했다. (하나만 고치지 않았다)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40416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89304" y="40142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원호가 있다면 Arc Ramping Interval 이 0 이 아니다. (또는 램핑 거리가 0)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0120" y="44988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89304" y="44714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쓰는 원호는 거리 합이 Length[mm] 의 절반 이하다.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0120" y="49560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289304" y="49286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적용되지 않는 항목을 조정하고 있지 않다. (9쪽 표 확인)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60120" y="541324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89304" y="538581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저장 후 레시피를 다시 불러와 값이 유지되는지 확인했다.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6035040"/>
            <a:ext cx="11247120" cy="54864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6144768"/>
            <a:ext cx="106984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값을 바꾸기 전 현재 값을 메모해 두면, 결과가 나쁠 때 바로 되돌릴 수 있습니다.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대응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이상이 생기면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11247120" cy="841248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819656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1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69164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즉시 정지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1773936"/>
            <a:ext cx="7406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설비를 정지하고 레이저 출사를 차단합니다. 소재 손상 범위를 확인합니다.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60320"/>
            <a:ext cx="11247120" cy="841248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2825496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69748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무엇을 그렸는지 확인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2779776"/>
            <a:ext cx="7406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이상이 난 구간이 어떤 도구로 그린 것인지 확인합니다. 원호라면 3번으로.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566160"/>
            <a:ext cx="11247120" cy="841248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3831336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70332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확인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3785616"/>
            <a:ext cx="7406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그 객체의 Parameter ID 를 보고, Arc Ramping Interval 이 0 인지 확인합니다.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72000"/>
            <a:ext cx="11247120" cy="841248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22960" y="4837176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4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70916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수정 후 재확인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0" y="4791456"/>
            <a:ext cx="7406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24쪽 A 또는 B 를 적용하고 저장한 뒤, 수동 출사로 경로를 먼저 확인합니다.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715000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9F9F7"/>
          </a:solidFill>
          <a:ln w="1270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5870448"/>
            <a:ext cx="10698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담당자에게 알릴 때 함께 전달할 것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레시피 이름 · 발생 시각 · Parameter ID · 어떤 도구로 그린 객체인지 · 바꾼 값이 있다면 그 값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항목 사전 보충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Laser Frequency · Pulse Duration 주의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 두 항목은 다른 항목과 동작이 다릅니다. 값을 넣기 전에 읽어주십시오.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532120" cy="45720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4672" y="1691640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①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1709928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소수점은 넣어도 버려집니다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12848"/>
            <a:ext cx="49834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화면에는 0.2 ~ 5 로 소수 입력이 되지만, 설비 안에서는 소수점을 버리고 정수만 사용합니다.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22960" y="2880360"/>
          <a:ext cx="4983479" cy="2249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9453"/>
                <a:gridCol w="2584026"/>
              </a:tblGrid>
              <a:tr h="32918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화면에 넣은 값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실제로 쓰이는 값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0.2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 (비정상)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0.5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 (비정상)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2.5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4.9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  (정상)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22960" y="4892040"/>
            <a:ext cx="4983480" cy="96012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5047488"/>
            <a:ext cx="45262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소수점 없는 정수로 넣으십시오.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 미만을 넣으면 0 이 되어 값이 비정상 처리됩니다.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463040"/>
            <a:ext cx="5532120" cy="45720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19672" y="1691640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②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3448" y="1709928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가장 먼저 그린 객체의 값만 적용됩니다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212848"/>
            <a:ext cx="49834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한 페이지에서 Parameter ID 를 여러 개 써도, 이 두 항목만은 먼저 그린 객체의 ID 값이 전체에 적용됩니다.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6537960" y="2880360"/>
          <a:ext cx="498348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740"/>
                <a:gridCol w="2491740"/>
              </a:tblGrid>
              <a:tr h="329184"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설정 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객체(ID)마다 따로 적용되나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 / Jump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각종 Delay · Wobbel · Ramping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Frequency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첫 객체 값이 전체 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Pulse Duration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첫 객체 값이 전체 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6537960" y="4892040"/>
            <a:ext cx="4983480" cy="96012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9050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66560" y="5047488"/>
            <a:ext cx="45262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Frequency 를 다르게 줘야 한다면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ID 를 나누지 말고 페이지 또는 레시피를 나누십시오.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172200"/>
            <a:ext cx="112471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두 항목 모두 현재 설비 소프트웨어의 동작입니다. 설정으로 바꿀 수 있는 것이 아닙니다. 다른 항목(Power · Speed · Delay 등)은 객체마다 정상 적용되니 그대로 쓰시면 됩니다.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