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2CBC1F7-C007-445A-AB93-08043B56EE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84CEBAE-7DB1-46C7-A2E0-4E0CE4425A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64FF2C8-01E0-43E3-9F0D-6EF7E759B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1497D-E270-4CEA-94D5-A5DBBAA8109C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FA5D364-E1EF-4B5D-8815-5989BCA51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FD1E9D6-759E-428E-A17D-31153362E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8BFA1-C8BA-4719-BCAA-9F5F7ADE5A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720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4DCD923-F485-4D00-912C-9C2AE5A90B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E808B71-5775-4C50-86E0-C957402E76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CE3AE91-D763-4CAC-B3A5-93BD6C235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1497D-E270-4CEA-94D5-A5DBBAA8109C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1970A69-CCF2-4192-8982-A11E3831A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396FB8F-CC5E-4C0D-80B6-36204A99D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8BFA1-C8BA-4719-BCAA-9F5F7ADE5A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55434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E2792D2-9F3B-48DD-9BFF-05D3788AEF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2C8BF19-76F0-49A8-BDDB-6067D6C69C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A90EEE4-1331-4CCD-B1ED-E207B862E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1497D-E270-4CEA-94D5-A5DBBAA8109C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336F8B7-D482-4F34-AC4B-3391283A0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3BC37B5-970F-4E55-A212-84556D95F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8BFA1-C8BA-4719-BCAA-9F5F7ADE5A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6470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5B0127D-B25C-420B-B6C6-9F26C52FD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7B52252-6DE7-4454-85F3-2A713047DB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32C3030-E3B0-4841-A1FB-2FA2D11B9F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5ECA12E-3F0D-4393-A706-3902EABC9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1497D-E270-4CEA-94D5-A5DBBAA8109C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71C74AA-F585-4A0B-9E7D-219816843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A9B1FC7-ED47-4099-ABCB-CF59202F5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8BFA1-C8BA-4719-BCAA-9F5F7ADE5A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05685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194B57-77B8-4C9D-BFB3-5FEE6B026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439836F-9F8D-49A6-A236-55FC837511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6F84AF6-0823-44C7-AF48-A11036520B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EC6F3C30-2F49-4E2A-9FB9-0972E13FED3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212197E4-0FC5-4C70-A097-AC1CD59500F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526D96AF-010C-4536-A878-0D8280697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1497D-E270-4CEA-94D5-A5DBBAA8109C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207B39D-11F1-43B4-9A99-F3EF5E923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B63583A-F052-4D82-8BD6-14B64328E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8BFA1-C8BA-4719-BCAA-9F5F7ADE5A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7569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42EAA98-12D2-40A3-B0EF-EA1B067A51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5623D273-332B-4B37-9E0B-CB8F160DAD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1497D-E270-4CEA-94D5-A5DBBAA8109C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C1ED2C23-F061-4A56-8419-F2E095A3E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F50F550-9698-4A91-8133-AFAD207F5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8BFA1-C8BA-4719-BCAA-9F5F7ADE5A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8998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3CD9D19E-266E-4F51-BCB5-23FD07609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1497D-E270-4CEA-94D5-A5DBBAA8109C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7A4DE00-B43C-4727-82FD-F25922ED5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65728A3-A12D-4665-B73B-429E56AB05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8BFA1-C8BA-4719-BCAA-9F5F7ADE5A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5412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82EAA70-F63A-4EC1-913F-016443218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406DFDC-2585-4E53-B78D-F77573B6BC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00C9EFA-0852-4680-B13F-4F99888E7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2955253-724F-4AC6-83E2-FD0408CA1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1497D-E270-4CEA-94D5-A5DBBAA8109C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D4BD7E7-7B37-47E6-B426-5C8449AC7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8D48D1B-BD10-466B-985C-A81CE441B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8BFA1-C8BA-4719-BCAA-9F5F7ADE5A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2840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467C4EF-55AC-4BD0-89A9-2BCBE101E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902AA0AA-D1EE-4B6D-A4B0-E3518588CE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5AB7BB1-14B1-49D3-86E0-DCFB421D35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8638E4-2675-4766-8B0A-41F7329177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1497D-E270-4CEA-94D5-A5DBBAA8109C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68B25997-6824-4042-950B-6DBBF5353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78DDD60-20B5-4A9E-9740-F5CDFE764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8BFA1-C8BA-4719-BCAA-9F5F7ADE5A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260298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CD67B2-1E6D-4C56-90A8-B1AE9D663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FD15863-CC3F-40DC-8B8D-63D2F81249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A789881-A305-414F-80A7-B1DB6A01E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1497D-E270-4CEA-94D5-A5DBBAA8109C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B117BBF-7B0F-400E-9E4B-C0E8368998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B51E194-A347-45DB-B700-E6EB1E9EF7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8BFA1-C8BA-4719-BCAA-9F5F7ADE5A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05195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24B4D7D0-12B7-41AD-93D7-BCCB566DE0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FCE8CBA-6ED3-44DB-A31C-666E6DBF82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530368B-2B51-48A1-AE59-1AC7B0543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1497D-E270-4CEA-94D5-A5DBBAA8109C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0109E69-4829-4481-9440-A207C617B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C608F7A-D0A8-4149-AF6F-BBBA2DA6B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88BFA1-C8BA-4719-BCAA-9F5F7ADE5A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67738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4283F43A-BD32-45D3-9094-DA6F4C968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97378D0-72F8-4244-96E8-E52FE6AC6E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FF9AB9F-4C6F-4F26-9854-CA9C60D8C8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01497D-E270-4CEA-94D5-A5DBBAA8109C}" type="datetimeFigureOut">
              <a:rPr lang="ko-KR" altLang="en-US" smtClean="0"/>
              <a:t>2026-03-16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D94D58E-FFAC-4C07-A731-52CEF4D24F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AF4BE3D-1BF7-4CF3-BBF0-2847DE459E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8BFA1-C8BA-4719-BCAA-9F5F7ADE5A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5098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AF156A45-DCB6-432F-8FFA-61120B79152A}"/>
              </a:ext>
            </a:extLst>
          </p:cNvPr>
          <p:cNvSpPr/>
          <p:nvPr/>
        </p:nvSpPr>
        <p:spPr>
          <a:xfrm>
            <a:off x="1303867" y="1075267"/>
            <a:ext cx="8382000" cy="4038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tx1"/>
                </a:solidFill>
              </a:rPr>
              <a:t>Issue </a:t>
            </a:r>
            <a:r>
              <a:rPr lang="ko-KR" altLang="en-US" dirty="0">
                <a:solidFill>
                  <a:schemeClr val="tx1"/>
                </a:solidFill>
              </a:rPr>
              <a:t>현상 및 원인</a:t>
            </a:r>
            <a:endParaRPr lang="en-US" altLang="ko-KR" dirty="0">
              <a:solidFill>
                <a:schemeClr val="tx1"/>
              </a:solidFill>
            </a:endParaRPr>
          </a:p>
          <a:p>
            <a:endParaRPr lang="en-US" altLang="ko-KR" dirty="0">
              <a:solidFill>
                <a:schemeClr val="tx1"/>
              </a:solidFill>
            </a:endParaRPr>
          </a:p>
          <a:p>
            <a:r>
              <a:rPr lang="ko-KR" altLang="en-US" dirty="0">
                <a:solidFill>
                  <a:schemeClr val="tx1"/>
                </a:solidFill>
              </a:rPr>
              <a:t>현상 </a:t>
            </a:r>
            <a:endParaRPr lang="en-US" altLang="ko-KR" dirty="0">
              <a:solidFill>
                <a:schemeClr val="tx1"/>
              </a:solidFill>
            </a:endParaRPr>
          </a:p>
          <a:p>
            <a:r>
              <a:rPr lang="en-US" altLang="ko-KR" dirty="0">
                <a:solidFill>
                  <a:schemeClr val="tx1"/>
                </a:solidFill>
              </a:rPr>
              <a:t> - </a:t>
            </a:r>
            <a:r>
              <a:rPr lang="ko-KR" altLang="en-US" dirty="0">
                <a:solidFill>
                  <a:schemeClr val="tx1"/>
                </a:solidFill>
              </a:rPr>
              <a:t>발생 호기 </a:t>
            </a:r>
            <a:r>
              <a:rPr lang="en-US" altLang="ko-KR" dirty="0">
                <a:solidFill>
                  <a:schemeClr val="tx1"/>
                </a:solidFill>
              </a:rPr>
              <a:t>: ACW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 - </a:t>
            </a:r>
            <a:r>
              <a:rPr lang="ko-KR" altLang="en-US" dirty="0">
                <a:solidFill>
                  <a:schemeClr val="tx1"/>
                </a:solidFill>
              </a:rPr>
              <a:t>현상</a:t>
            </a:r>
            <a:r>
              <a:rPr lang="en-US" altLang="ko-KR" dirty="0">
                <a:solidFill>
                  <a:schemeClr val="tx1"/>
                </a:solidFill>
              </a:rPr>
              <a:t> : Auto </a:t>
            </a:r>
            <a:r>
              <a:rPr lang="ko-KR" altLang="en-US" dirty="0">
                <a:solidFill>
                  <a:schemeClr val="tx1"/>
                </a:solidFill>
              </a:rPr>
              <a:t>진행 중 </a:t>
            </a:r>
            <a:r>
              <a:rPr lang="en-US" altLang="ko-KR" dirty="0">
                <a:solidFill>
                  <a:schemeClr val="tx1"/>
                </a:solidFill>
              </a:rPr>
              <a:t>Recipe(Scan Parameter) Lock </a:t>
            </a:r>
            <a:r>
              <a:rPr lang="ko-KR" altLang="en-US" dirty="0">
                <a:solidFill>
                  <a:schemeClr val="tx1"/>
                </a:solidFill>
              </a:rPr>
              <a:t>풀린 현상</a:t>
            </a:r>
            <a:endParaRPr lang="en-US" altLang="ko-KR" dirty="0">
              <a:solidFill>
                <a:schemeClr val="tx1"/>
              </a:solidFill>
            </a:endParaRPr>
          </a:p>
          <a:p>
            <a:endParaRPr lang="en-US" altLang="ko-KR" dirty="0">
              <a:solidFill>
                <a:schemeClr val="tx1"/>
              </a:solidFill>
            </a:endParaRPr>
          </a:p>
          <a:p>
            <a:r>
              <a:rPr lang="ko-KR" altLang="en-US" dirty="0">
                <a:solidFill>
                  <a:schemeClr val="tx1"/>
                </a:solidFill>
              </a:rPr>
              <a:t>발생 원인</a:t>
            </a:r>
            <a:endParaRPr lang="en-US" altLang="ko-KR" dirty="0">
              <a:solidFill>
                <a:schemeClr val="tx1"/>
              </a:solidFill>
            </a:endParaRPr>
          </a:p>
          <a:p>
            <a:r>
              <a:rPr lang="ko-KR" altLang="en-US" dirty="0">
                <a:solidFill>
                  <a:schemeClr val="tx1"/>
                </a:solidFill>
              </a:rPr>
              <a:t> </a:t>
            </a:r>
            <a:r>
              <a:rPr lang="en-US" altLang="ko-KR" dirty="0">
                <a:solidFill>
                  <a:schemeClr val="tx1"/>
                </a:solidFill>
              </a:rPr>
              <a:t>- </a:t>
            </a:r>
            <a:r>
              <a:rPr lang="ko-KR" altLang="en-US" dirty="0">
                <a:solidFill>
                  <a:schemeClr val="tx1"/>
                </a:solidFill>
              </a:rPr>
              <a:t>프로그램 업데이트</a:t>
            </a:r>
            <a:r>
              <a:rPr lang="en-US" altLang="ko-KR" dirty="0">
                <a:solidFill>
                  <a:schemeClr val="tx1"/>
                </a:solidFill>
              </a:rPr>
              <a:t>(Auto </a:t>
            </a:r>
            <a:r>
              <a:rPr lang="ko-KR" altLang="en-US" dirty="0" err="1">
                <a:solidFill>
                  <a:schemeClr val="tx1"/>
                </a:solidFill>
              </a:rPr>
              <a:t>진행시</a:t>
            </a:r>
            <a:r>
              <a:rPr lang="en-US" altLang="ko-KR" dirty="0">
                <a:solidFill>
                  <a:schemeClr val="tx1"/>
                </a:solidFill>
              </a:rPr>
              <a:t>, Cell </a:t>
            </a:r>
            <a:r>
              <a:rPr lang="ko-KR" altLang="en-US" dirty="0">
                <a:solidFill>
                  <a:schemeClr val="tx1"/>
                </a:solidFill>
              </a:rPr>
              <a:t>보고 누락 현상 </a:t>
            </a:r>
            <a:r>
              <a:rPr lang="en-US" altLang="ko-KR" dirty="0">
                <a:solidFill>
                  <a:schemeClr val="tx1"/>
                </a:solidFill>
              </a:rPr>
              <a:t>/ Auto</a:t>
            </a:r>
            <a:r>
              <a:rPr lang="ko-KR" altLang="en-US" dirty="0">
                <a:solidFill>
                  <a:schemeClr val="tx1"/>
                </a:solidFill>
              </a:rPr>
              <a:t> 진행중 중복 보고 현상 </a:t>
            </a:r>
            <a:r>
              <a:rPr lang="en-US" altLang="ko-KR" dirty="0">
                <a:solidFill>
                  <a:schemeClr val="tx1"/>
                </a:solidFill>
              </a:rPr>
              <a:t>/ Cell Log </a:t>
            </a:r>
            <a:r>
              <a:rPr lang="ko-KR" altLang="en-US" dirty="0">
                <a:solidFill>
                  <a:schemeClr val="tx1"/>
                </a:solidFill>
              </a:rPr>
              <a:t>추가</a:t>
            </a:r>
            <a:r>
              <a:rPr lang="en-US" altLang="ko-KR" dirty="0">
                <a:solidFill>
                  <a:schemeClr val="tx1"/>
                </a:solidFill>
              </a:rPr>
              <a:t>)</a:t>
            </a:r>
            <a:r>
              <a:rPr lang="ko-KR" altLang="en-US" dirty="0">
                <a:solidFill>
                  <a:schemeClr val="tx1"/>
                </a:solidFill>
              </a:rPr>
              <a:t> 중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데이터 파일 설정 변경</a:t>
            </a:r>
            <a:endParaRPr lang="en-US" altLang="ko-KR" dirty="0">
              <a:solidFill>
                <a:schemeClr val="tx1"/>
              </a:solidFill>
            </a:endParaRPr>
          </a:p>
          <a:p>
            <a:endParaRPr lang="en-US" altLang="ko-KR" dirty="0">
              <a:solidFill>
                <a:schemeClr val="tx1"/>
              </a:solidFill>
            </a:endParaRPr>
          </a:p>
          <a:p>
            <a:r>
              <a:rPr lang="ko-KR" altLang="en-US" dirty="0">
                <a:solidFill>
                  <a:schemeClr val="tx1"/>
                </a:solidFill>
              </a:rPr>
              <a:t>조지 사항</a:t>
            </a:r>
            <a:endParaRPr lang="en-US" altLang="ko-KR" dirty="0">
              <a:solidFill>
                <a:schemeClr val="tx1"/>
              </a:solidFill>
            </a:endParaRPr>
          </a:p>
          <a:p>
            <a:r>
              <a:rPr lang="en-US" altLang="ko-KR" dirty="0">
                <a:solidFill>
                  <a:schemeClr val="tx1"/>
                </a:solidFill>
              </a:rPr>
              <a:t> - </a:t>
            </a:r>
            <a:r>
              <a:rPr lang="ko-KR" altLang="en-US" dirty="0">
                <a:solidFill>
                  <a:schemeClr val="tx1"/>
                </a:solidFill>
              </a:rPr>
              <a:t>데이터 파일 설정 원복</a:t>
            </a:r>
            <a:endParaRPr lang="en-US" altLang="ko-K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9571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AF156A45-DCB6-432F-8FFA-61120B79152A}"/>
              </a:ext>
            </a:extLst>
          </p:cNvPr>
          <p:cNvSpPr/>
          <p:nvPr/>
        </p:nvSpPr>
        <p:spPr>
          <a:xfrm>
            <a:off x="1303867" y="1075267"/>
            <a:ext cx="8382000" cy="4038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tx1"/>
                </a:solidFill>
              </a:rPr>
              <a:t>Issue </a:t>
            </a:r>
            <a:r>
              <a:rPr lang="ko-KR" altLang="en-US" dirty="0">
                <a:solidFill>
                  <a:schemeClr val="tx1"/>
                </a:solidFill>
              </a:rPr>
              <a:t>현상 및 원인</a:t>
            </a:r>
            <a:endParaRPr lang="en-US" altLang="ko-KR" dirty="0">
              <a:solidFill>
                <a:schemeClr val="tx1"/>
              </a:solidFill>
            </a:endParaRPr>
          </a:p>
          <a:p>
            <a:endParaRPr lang="en-US" altLang="ko-KR" dirty="0">
              <a:solidFill>
                <a:schemeClr val="tx1"/>
              </a:solidFill>
            </a:endParaRPr>
          </a:p>
          <a:p>
            <a:r>
              <a:rPr lang="ko-KR" altLang="en-US" dirty="0">
                <a:solidFill>
                  <a:schemeClr val="tx1"/>
                </a:solidFill>
              </a:rPr>
              <a:t>현상 </a:t>
            </a:r>
            <a:endParaRPr lang="en-US" altLang="ko-KR" dirty="0">
              <a:solidFill>
                <a:schemeClr val="tx1"/>
              </a:solidFill>
            </a:endParaRPr>
          </a:p>
          <a:p>
            <a:r>
              <a:rPr lang="en-US" altLang="ko-KR" dirty="0">
                <a:solidFill>
                  <a:schemeClr val="tx1"/>
                </a:solidFill>
              </a:rPr>
              <a:t> - </a:t>
            </a:r>
            <a:r>
              <a:rPr lang="ko-KR" altLang="en-US" dirty="0">
                <a:solidFill>
                  <a:schemeClr val="tx1"/>
                </a:solidFill>
              </a:rPr>
              <a:t>발생 호기 </a:t>
            </a:r>
            <a:r>
              <a:rPr lang="en-US" altLang="ko-KR" dirty="0">
                <a:solidFill>
                  <a:schemeClr val="tx1"/>
                </a:solidFill>
              </a:rPr>
              <a:t>: ACW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 - </a:t>
            </a:r>
            <a:r>
              <a:rPr lang="ko-KR" altLang="en-US" dirty="0">
                <a:solidFill>
                  <a:schemeClr val="tx1"/>
                </a:solidFill>
              </a:rPr>
              <a:t>현상</a:t>
            </a:r>
            <a:r>
              <a:rPr lang="en-US" altLang="ko-KR" dirty="0">
                <a:solidFill>
                  <a:schemeClr val="tx1"/>
                </a:solidFill>
              </a:rPr>
              <a:t> : </a:t>
            </a:r>
            <a:r>
              <a:rPr lang="ko-KR" altLang="en-US" dirty="0">
                <a:solidFill>
                  <a:schemeClr val="tx1"/>
                </a:solidFill>
              </a:rPr>
              <a:t>비드 위치 이동 후 저장하지 않은 상태에서 </a:t>
            </a:r>
            <a:r>
              <a:rPr lang="en-US" altLang="ko-KR" dirty="0">
                <a:solidFill>
                  <a:schemeClr val="tx1"/>
                </a:solidFill>
              </a:rPr>
              <a:t>Auto </a:t>
            </a:r>
            <a:r>
              <a:rPr lang="ko-KR" altLang="en-US" dirty="0">
                <a:solidFill>
                  <a:schemeClr val="tx1"/>
                </a:solidFill>
              </a:rPr>
              <a:t>진행 시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이동된 위치로 용접하는 현상</a:t>
            </a:r>
            <a:endParaRPr lang="en-US" altLang="ko-KR" dirty="0">
              <a:solidFill>
                <a:schemeClr val="tx1"/>
              </a:solidFill>
            </a:endParaRPr>
          </a:p>
          <a:p>
            <a:endParaRPr lang="en-US" altLang="ko-KR" dirty="0">
              <a:solidFill>
                <a:schemeClr val="tx1"/>
              </a:solidFill>
            </a:endParaRPr>
          </a:p>
          <a:p>
            <a:r>
              <a:rPr lang="ko-KR" altLang="en-US" dirty="0">
                <a:solidFill>
                  <a:schemeClr val="tx1"/>
                </a:solidFill>
              </a:rPr>
              <a:t>발생 원인</a:t>
            </a:r>
            <a:endParaRPr lang="en-US" altLang="ko-KR" dirty="0">
              <a:solidFill>
                <a:schemeClr val="tx1"/>
              </a:solidFill>
            </a:endParaRPr>
          </a:p>
          <a:p>
            <a:r>
              <a:rPr lang="ko-KR" altLang="en-US" dirty="0">
                <a:solidFill>
                  <a:schemeClr val="tx1"/>
                </a:solidFill>
              </a:rPr>
              <a:t> </a:t>
            </a:r>
            <a:r>
              <a:rPr lang="en-US" altLang="ko-KR" dirty="0">
                <a:solidFill>
                  <a:schemeClr val="tx1"/>
                </a:solidFill>
              </a:rPr>
              <a:t>-</a:t>
            </a:r>
          </a:p>
          <a:p>
            <a:r>
              <a:rPr lang="ko-KR" altLang="en-US" dirty="0">
                <a:solidFill>
                  <a:schemeClr val="tx1"/>
                </a:solidFill>
              </a:rPr>
              <a:t>조지 사항</a:t>
            </a:r>
            <a:endParaRPr lang="en-US" altLang="ko-KR" dirty="0">
              <a:solidFill>
                <a:schemeClr val="tx1"/>
              </a:solidFill>
            </a:endParaRPr>
          </a:p>
          <a:p>
            <a:r>
              <a:rPr lang="en-US" altLang="ko-KR" dirty="0">
                <a:solidFill>
                  <a:schemeClr val="tx1"/>
                </a:solidFill>
              </a:rPr>
              <a:t> - </a:t>
            </a:r>
          </a:p>
        </p:txBody>
      </p:sp>
    </p:spTree>
    <p:extLst>
      <p:ext uri="{BB962C8B-B14F-4D97-AF65-F5344CB8AC3E}">
        <p14:creationId xmlns:p14="http://schemas.microsoft.com/office/powerpoint/2010/main" val="3279428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AF156A45-DCB6-432F-8FFA-61120B79152A}"/>
              </a:ext>
            </a:extLst>
          </p:cNvPr>
          <p:cNvSpPr/>
          <p:nvPr/>
        </p:nvSpPr>
        <p:spPr>
          <a:xfrm>
            <a:off x="1303867" y="1075267"/>
            <a:ext cx="8382000" cy="40386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>
                <a:solidFill>
                  <a:schemeClr val="tx1"/>
                </a:solidFill>
              </a:rPr>
              <a:t>Issue </a:t>
            </a:r>
            <a:r>
              <a:rPr lang="ko-KR" altLang="en-US" dirty="0">
                <a:solidFill>
                  <a:schemeClr val="tx1"/>
                </a:solidFill>
              </a:rPr>
              <a:t>현상 및 원인</a:t>
            </a:r>
            <a:endParaRPr lang="en-US" altLang="ko-KR" dirty="0">
              <a:solidFill>
                <a:schemeClr val="tx1"/>
              </a:solidFill>
            </a:endParaRPr>
          </a:p>
          <a:p>
            <a:endParaRPr lang="en-US" altLang="ko-KR" dirty="0">
              <a:solidFill>
                <a:schemeClr val="tx1"/>
              </a:solidFill>
            </a:endParaRPr>
          </a:p>
          <a:p>
            <a:r>
              <a:rPr lang="ko-KR" altLang="en-US" dirty="0">
                <a:solidFill>
                  <a:schemeClr val="tx1"/>
                </a:solidFill>
              </a:rPr>
              <a:t>현상 </a:t>
            </a:r>
            <a:endParaRPr lang="en-US" altLang="ko-KR" dirty="0">
              <a:solidFill>
                <a:schemeClr val="tx1"/>
              </a:solidFill>
            </a:endParaRPr>
          </a:p>
          <a:p>
            <a:r>
              <a:rPr lang="en-US" altLang="ko-KR" dirty="0">
                <a:solidFill>
                  <a:schemeClr val="tx1"/>
                </a:solidFill>
              </a:rPr>
              <a:t> - </a:t>
            </a:r>
            <a:r>
              <a:rPr lang="ko-KR" altLang="en-US" dirty="0">
                <a:solidFill>
                  <a:schemeClr val="tx1"/>
                </a:solidFill>
              </a:rPr>
              <a:t>발생 호기 </a:t>
            </a:r>
            <a:r>
              <a:rPr lang="en-US" altLang="ko-KR" dirty="0">
                <a:solidFill>
                  <a:schemeClr val="tx1"/>
                </a:solidFill>
              </a:rPr>
              <a:t>: ACW</a:t>
            </a:r>
          </a:p>
          <a:p>
            <a:r>
              <a:rPr lang="en-US" altLang="ko-KR" dirty="0">
                <a:solidFill>
                  <a:schemeClr val="tx1"/>
                </a:solidFill>
              </a:rPr>
              <a:t> - </a:t>
            </a:r>
            <a:r>
              <a:rPr lang="ko-KR" altLang="en-US" dirty="0">
                <a:solidFill>
                  <a:schemeClr val="tx1"/>
                </a:solidFill>
              </a:rPr>
              <a:t>현상</a:t>
            </a:r>
            <a:r>
              <a:rPr lang="en-US" altLang="ko-KR" dirty="0">
                <a:solidFill>
                  <a:schemeClr val="tx1"/>
                </a:solidFill>
              </a:rPr>
              <a:t> : Log </a:t>
            </a:r>
            <a:r>
              <a:rPr lang="ko-KR" altLang="en-US" dirty="0">
                <a:solidFill>
                  <a:schemeClr val="tx1"/>
                </a:solidFill>
              </a:rPr>
              <a:t>파일 </a:t>
            </a:r>
            <a:r>
              <a:rPr lang="ko-KR" altLang="en-US" dirty="0" err="1">
                <a:solidFill>
                  <a:schemeClr val="tx1"/>
                </a:solidFill>
              </a:rPr>
              <a:t>미생성</a:t>
            </a:r>
            <a:endParaRPr lang="en-US" altLang="ko-KR" dirty="0">
              <a:solidFill>
                <a:schemeClr val="tx1"/>
              </a:solidFill>
            </a:endParaRPr>
          </a:p>
          <a:p>
            <a:endParaRPr lang="en-US" altLang="ko-KR" dirty="0">
              <a:solidFill>
                <a:schemeClr val="tx1"/>
              </a:solidFill>
            </a:endParaRPr>
          </a:p>
          <a:p>
            <a:r>
              <a:rPr lang="ko-KR" altLang="en-US" dirty="0">
                <a:solidFill>
                  <a:schemeClr val="tx1"/>
                </a:solidFill>
              </a:rPr>
              <a:t>발생 원인</a:t>
            </a:r>
            <a:endParaRPr lang="en-US" altLang="ko-KR" dirty="0">
              <a:solidFill>
                <a:schemeClr val="tx1"/>
              </a:solidFill>
            </a:endParaRPr>
          </a:p>
          <a:p>
            <a:r>
              <a:rPr lang="ko-KR" altLang="en-US" dirty="0">
                <a:solidFill>
                  <a:schemeClr val="tx1"/>
                </a:solidFill>
              </a:rPr>
              <a:t> </a:t>
            </a:r>
            <a:r>
              <a:rPr lang="en-US" altLang="ko-KR" dirty="0">
                <a:solidFill>
                  <a:schemeClr val="tx1"/>
                </a:solidFill>
              </a:rPr>
              <a:t>- </a:t>
            </a:r>
            <a:r>
              <a:rPr lang="ko-KR" altLang="en-US" dirty="0">
                <a:solidFill>
                  <a:schemeClr val="tx1"/>
                </a:solidFill>
              </a:rPr>
              <a:t>폴더 바로가기 위치가 전 버전으로 프로그램 </a:t>
            </a:r>
            <a:r>
              <a:rPr lang="ko-KR" altLang="en-US" dirty="0" err="1">
                <a:solidFill>
                  <a:schemeClr val="tx1"/>
                </a:solidFill>
              </a:rPr>
              <a:t>등록되어있었음</a:t>
            </a:r>
            <a:endParaRPr lang="en-US" altLang="ko-KR" dirty="0">
              <a:solidFill>
                <a:schemeClr val="tx1"/>
              </a:solidFill>
            </a:endParaRPr>
          </a:p>
          <a:p>
            <a:endParaRPr lang="en-US" altLang="ko-KR" dirty="0">
              <a:solidFill>
                <a:schemeClr val="tx1"/>
              </a:solidFill>
            </a:endParaRPr>
          </a:p>
          <a:p>
            <a:r>
              <a:rPr lang="ko-KR" altLang="en-US" dirty="0">
                <a:solidFill>
                  <a:schemeClr val="tx1"/>
                </a:solidFill>
              </a:rPr>
              <a:t>조지 사항</a:t>
            </a:r>
            <a:endParaRPr lang="en-US" altLang="ko-KR" dirty="0">
              <a:solidFill>
                <a:schemeClr val="tx1"/>
              </a:solidFill>
            </a:endParaRPr>
          </a:p>
          <a:p>
            <a:r>
              <a:rPr lang="en-US" altLang="ko-KR" dirty="0">
                <a:solidFill>
                  <a:schemeClr val="tx1"/>
                </a:solidFill>
              </a:rPr>
              <a:t> - </a:t>
            </a:r>
            <a:r>
              <a:rPr lang="ko-KR" altLang="en-US" dirty="0">
                <a:solidFill>
                  <a:schemeClr val="tx1"/>
                </a:solidFill>
              </a:rPr>
              <a:t>폴더 위치 정정 및 고정위치 사용</a:t>
            </a:r>
            <a:r>
              <a:rPr lang="en-US" altLang="ko-KR" dirty="0">
                <a:solidFill>
                  <a:schemeClr val="tx1"/>
                </a:solidFill>
              </a:rPr>
              <a:t>(D:\\</a:t>
            </a:r>
            <a:r>
              <a:rPr lang="en-US" altLang="ko-KR" dirty="0" err="1">
                <a:solidFill>
                  <a:schemeClr val="tx1"/>
                </a:solidFill>
              </a:rPr>
              <a:t>ILSOSConfig</a:t>
            </a:r>
            <a:r>
              <a:rPr lang="en-US" altLang="ko-KR" dirty="0">
                <a:solidFill>
                  <a:schemeClr val="tx1"/>
                </a:solidFill>
              </a:rPr>
              <a:t>\\_log)</a:t>
            </a:r>
          </a:p>
        </p:txBody>
      </p:sp>
    </p:spTree>
    <p:extLst>
      <p:ext uri="{BB962C8B-B14F-4D97-AF65-F5344CB8AC3E}">
        <p14:creationId xmlns:p14="http://schemas.microsoft.com/office/powerpoint/2010/main" val="36189818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149</Words>
  <Application>Microsoft Office PowerPoint</Application>
  <PresentationFormat>와이드스크린</PresentationFormat>
  <Paragraphs>32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6" baseType="lpstr">
      <vt:lpstr>맑은 고딕</vt:lpstr>
      <vt:lpstr>Arial</vt:lpstr>
      <vt:lpstr>Office 테마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eigun</dc:creator>
  <cp:lastModifiedBy>eigun</cp:lastModifiedBy>
  <cp:revision>6</cp:revision>
  <dcterms:created xsi:type="dcterms:W3CDTF">2026-03-16T12:03:14Z</dcterms:created>
  <dcterms:modified xsi:type="dcterms:W3CDTF">2026-03-16T14:22:49Z</dcterms:modified>
</cp:coreProperties>
</file>