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제목 슬라이드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lang="ko-KR" sz="6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6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33A6A51-B869-4C69-9DB0-02FADA485784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제목 및 세로 텍스트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F5445E7-B8ED-4780-8386-8521CE9C3397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세로 제목 및 텍스트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69CBA7-C66F-4543-A77A-01C11EBB5959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제목 및 내용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09A009-E03E-45D8-ACB2-19158146BEEC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구역 머리글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6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6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AE5390-2BA3-42F0-B3C1-3F4B15B4192A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콘텐츠 2개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7E9EFB-81FD-48B8-83CD-95E71ADBCAB5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비교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24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24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7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BE8677B-8102-49DC-9438-A90B9930A6FE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제목만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7AD983-EF93-4398-AE9A-9A6B24C61B2D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빈 화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A5C9433-339F-408B-B586-8852E42CD7D5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캡션 있는 콘텐츠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CD64BD-929B-48C1-8A17-301FA954CC6B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캡션 있는 그림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7"/>
          <p:cNvSpPr/>
          <p:nvPr/>
        </p:nvSpPr>
        <p:spPr>
          <a:xfrm>
            <a:off x="5424480" y="63360"/>
            <a:ext cx="1377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1081F87-5738-4457-9656-13DD08AE36DD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image" Target="../media/image1.png"/><Relationship Id="rId7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50"/>
          <p:cNvSpPr/>
          <p:nvPr/>
        </p:nvSpPr>
        <p:spPr>
          <a:xfrm>
            <a:off x="176040" y="101880"/>
            <a:ext cx="790272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Scanner Calibration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Concept : Linear X 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축의 직전도에 맞추어 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Scanner Calibration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이 진행되어야 함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2" name="TextBox 51"/>
          <p:cNvSpPr/>
          <p:nvPr/>
        </p:nvSpPr>
        <p:spPr>
          <a:xfrm>
            <a:off x="428760" y="451440"/>
            <a:ext cx="6963480" cy="76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Scanner (0,0)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으로 위치이동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 Linear X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Servo Off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아래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Vision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 노광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Calibration Panel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을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X/Y/T 3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Manual Stage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이용하여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Linear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직진도에 맞게 조절하여 설치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기존 방식대로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Vision Calibration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진행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이후 레이저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Calibration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진행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73" name="그룹 2"/>
          <p:cNvGrpSpPr/>
          <p:nvPr/>
        </p:nvGrpSpPr>
        <p:grpSpPr>
          <a:xfrm>
            <a:off x="5934960" y="2400120"/>
            <a:ext cx="2304000" cy="1385280"/>
            <a:chOff x="5934960" y="2400120"/>
            <a:chExt cx="2304000" cy="1385280"/>
          </a:xfrm>
        </p:grpSpPr>
        <p:cxnSp>
          <p:nvCxnSpPr>
            <p:cNvPr id="74" name="직선 화살표 연결선 3"/>
            <p:cNvCxnSpPr/>
            <p:nvPr/>
          </p:nvCxnSpPr>
          <p:spPr>
            <a:xfrm flipV="1">
              <a:off x="6200280" y="2400120"/>
              <a:ext cx="360" cy="1385640"/>
            </a:xfrm>
            <a:prstGeom prst="straightConnector1">
              <a:avLst/>
            </a:prstGeom>
            <a:ln w="6350">
              <a:solidFill>
                <a:srgbClr val="156082"/>
              </a:solidFill>
              <a:tailEnd len="med" type="triangle" w="med"/>
            </a:ln>
          </p:spPr>
        </p:cxnSp>
        <p:cxnSp>
          <p:nvCxnSpPr>
            <p:cNvPr id="75" name="직선 화살표 연결선 4"/>
            <p:cNvCxnSpPr/>
            <p:nvPr/>
          </p:nvCxnSpPr>
          <p:spPr>
            <a:xfrm>
              <a:off x="6077520" y="3109320"/>
              <a:ext cx="2161800" cy="360"/>
            </a:xfrm>
            <a:prstGeom prst="straightConnector1">
              <a:avLst/>
            </a:prstGeom>
            <a:ln w="6350">
              <a:solidFill>
                <a:srgbClr val="156082"/>
              </a:solidFill>
              <a:tailEnd len="med" type="triangle" w="med"/>
            </a:ln>
          </p:spPr>
        </p:cxnSp>
        <p:sp>
          <p:nvSpPr>
            <p:cNvPr id="76" name="TextBox 5"/>
            <p:cNvSpPr/>
            <p:nvPr/>
          </p:nvSpPr>
          <p:spPr>
            <a:xfrm>
              <a:off x="5934960" y="3097440"/>
              <a:ext cx="289080" cy="16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(0,0)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7" name="사각형: 둥근 모서리 10"/>
            <p:cNvSpPr/>
            <p:nvPr/>
          </p:nvSpPr>
          <p:spPr>
            <a:xfrm>
              <a:off x="6200640" y="3005640"/>
              <a:ext cx="1726560" cy="216360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8" name="직사각형 12"/>
            <p:cNvSpPr/>
            <p:nvPr/>
          </p:nvSpPr>
          <p:spPr>
            <a:xfrm>
              <a:off x="6004800" y="2922480"/>
              <a:ext cx="390960" cy="390960"/>
            </a:xfrm>
            <a:prstGeom prst="rect">
              <a:avLst/>
            </a:prstGeom>
            <a:noFill/>
            <a:ln>
              <a:solidFill>
                <a:srgbClr val="e9713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9" name="TextBox 14"/>
            <p:cNvSpPr/>
            <p:nvPr/>
          </p:nvSpPr>
          <p:spPr>
            <a:xfrm>
              <a:off x="6200640" y="2653200"/>
              <a:ext cx="673560" cy="208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accent2"/>
                  </a:solidFill>
                  <a:effectLst/>
                  <a:uFillTx/>
                  <a:latin typeface="맑은 고딕"/>
                </a:rPr>
                <a:t>Scan</a:t>
              </a:r>
              <a:r>
                <a:rPr lang="en-US" sz="1200" b="0" u="none" strike="noStrike">
                  <a:solidFill>
                    <a:schemeClr val="accent2"/>
                  </a:solidFill>
                  <a:effectLst/>
                  <a:uFillTx/>
                  <a:latin typeface="맑은 고딕"/>
                </a:rPr>
                <a:t> Field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80" name="TextBox 79"/>
          <p:cNvSpPr/>
          <p:nvPr/>
        </p:nvSpPr>
        <p:spPr>
          <a:xfrm>
            <a:off x="176040" y="1887120"/>
            <a:ext cx="18770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좌표계 생성 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Concept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1" name="TextBox 80"/>
          <p:cNvSpPr/>
          <p:nvPr/>
        </p:nvSpPr>
        <p:spPr>
          <a:xfrm>
            <a:off x="424080" y="2391120"/>
            <a:ext cx="2659320" cy="26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1. MOF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 가상 좌표계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Zero (0,0) setting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2" name="TextBox 81"/>
          <p:cNvSpPr/>
          <p:nvPr/>
        </p:nvSpPr>
        <p:spPr>
          <a:xfrm>
            <a:off x="424080" y="3954960"/>
            <a:ext cx="4249440" cy="26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2.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가상좌표 기준으로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Page1(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좌측면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), Page2(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우측면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용접경로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setting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83" name="직선 연결선 99"/>
          <p:cNvCxnSpPr/>
          <p:nvPr/>
        </p:nvCxnSpPr>
        <p:spPr>
          <a:xfrm>
            <a:off x="367200" y="3870360"/>
            <a:ext cx="10964520" cy="360"/>
          </a:xfrm>
          <a:prstGeom prst="straightConnector1">
            <a:avLst/>
          </a:prstGeom>
          <a:ln w="3175">
            <a:solidFill>
              <a:srgbClr val="e8e8e8">
                <a:lumMod val="25000"/>
              </a:srgbClr>
            </a:solidFill>
            <a:prstDash val="sysDot"/>
          </a:ln>
        </p:spPr>
      </p:cxnSp>
      <p:cxnSp>
        <p:nvCxnSpPr>
          <p:cNvPr id="84" name="직선 연결선 100"/>
          <p:cNvCxnSpPr/>
          <p:nvPr/>
        </p:nvCxnSpPr>
        <p:spPr>
          <a:xfrm>
            <a:off x="367200" y="5243400"/>
            <a:ext cx="10964520" cy="360"/>
          </a:xfrm>
          <a:prstGeom prst="straightConnector1">
            <a:avLst/>
          </a:prstGeom>
          <a:ln w="3175">
            <a:solidFill>
              <a:srgbClr val="e8e8e8">
                <a:lumMod val="25000"/>
              </a:srgbClr>
            </a:solidFill>
            <a:prstDash val="sysDot"/>
          </a:ln>
        </p:spPr>
      </p:cxnSp>
      <p:sp>
        <p:nvSpPr>
          <p:cNvPr id="85" name="TextBox 101"/>
          <p:cNvSpPr/>
          <p:nvPr/>
        </p:nvSpPr>
        <p:spPr>
          <a:xfrm>
            <a:off x="424080" y="5388840"/>
            <a:ext cx="5136840" cy="42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3. Page1, Page2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가상의 직선으로 연결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(Stage X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축의 이동량으로 산출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하고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   전둘레 용접 좌표 생성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6" name="TextBox 15"/>
          <p:cNvSpPr/>
          <p:nvPr/>
        </p:nvSpPr>
        <p:spPr>
          <a:xfrm>
            <a:off x="5571360" y="4898160"/>
            <a:ext cx="13024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Page 1 Recipe Object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7" name="TextBox 16"/>
          <p:cNvSpPr/>
          <p:nvPr/>
        </p:nvSpPr>
        <p:spPr>
          <a:xfrm>
            <a:off x="7470000" y="4905720"/>
            <a:ext cx="13024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Page 2 Recipe Object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88" name="그룹 17"/>
          <p:cNvGrpSpPr/>
          <p:nvPr/>
        </p:nvGrpSpPr>
        <p:grpSpPr>
          <a:xfrm>
            <a:off x="5771520" y="4141440"/>
            <a:ext cx="727200" cy="720360"/>
            <a:chOff x="5771520" y="4141440"/>
            <a:chExt cx="727200" cy="720360"/>
          </a:xfrm>
        </p:grpSpPr>
        <p:pic>
          <p:nvPicPr>
            <p:cNvPr id="89" name="그림 19"/>
            <p:cNvPicPr/>
            <p:nvPr/>
          </p:nvPicPr>
          <p:blipFill>
            <a:blip r:embed="rId1"/>
            <a:srcRect l="0" t="0" r="89822" b="0"/>
            <a:stretch/>
          </p:blipFill>
          <p:spPr>
            <a:xfrm>
              <a:off x="6089040" y="4335840"/>
              <a:ext cx="402480" cy="31824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90" name="직선 화살표 연결선 20"/>
            <p:cNvCxnSpPr/>
            <p:nvPr/>
          </p:nvCxnSpPr>
          <p:spPr>
            <a:xfrm flipH="1">
              <a:off x="6177960" y="4335840"/>
              <a:ext cx="313920" cy="36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91" name="원호 23"/>
            <p:cNvSpPr/>
            <p:nvPr/>
          </p:nvSpPr>
          <p:spPr>
            <a:xfrm rot="16200000">
              <a:off x="6122520" y="4300560"/>
              <a:ext cx="125280" cy="1951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92" name="직선 화살표 연결선 24"/>
            <p:cNvCxnSpPr>
              <a:endCxn id="93" idx="2"/>
            </p:cNvCxnSpPr>
            <p:nvPr/>
          </p:nvCxnSpPr>
          <p:spPr>
            <a:xfrm>
              <a:off x="6087240" y="4446360"/>
              <a:ext cx="720" cy="14652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93" name="원호 25"/>
            <p:cNvSpPr/>
            <p:nvPr/>
          </p:nvSpPr>
          <p:spPr>
            <a:xfrm rot="10800000">
              <a:off x="6087600" y="4529880"/>
              <a:ext cx="195120" cy="12528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94" name="직선 화살표 연결선 27"/>
            <p:cNvCxnSpPr/>
            <p:nvPr/>
          </p:nvCxnSpPr>
          <p:spPr>
            <a:xfrm>
              <a:off x="6184800" y="4655160"/>
              <a:ext cx="314280" cy="36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cxnSp>
          <p:nvCxnSpPr>
            <p:cNvPr id="95" name="직선 화살표 연결선 29"/>
            <p:cNvCxnSpPr/>
            <p:nvPr/>
          </p:nvCxnSpPr>
          <p:spPr>
            <a:xfrm>
              <a:off x="6087240" y="4397760"/>
              <a:ext cx="360" cy="9360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96" name="직사각형 31"/>
            <p:cNvSpPr/>
            <p:nvPr/>
          </p:nvSpPr>
          <p:spPr>
            <a:xfrm>
              <a:off x="5771520" y="4141440"/>
              <a:ext cx="720360" cy="720360"/>
            </a:xfrm>
            <a:prstGeom prst="rect">
              <a:avLst/>
            </a:prstGeom>
            <a:noFill/>
            <a:ln>
              <a:solidFill>
                <a:srgbClr val="e9713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</p:grpSp>
      <p:grpSp>
        <p:nvGrpSpPr>
          <p:cNvPr id="97" name="그룹 39"/>
          <p:cNvGrpSpPr/>
          <p:nvPr/>
        </p:nvGrpSpPr>
        <p:grpSpPr>
          <a:xfrm>
            <a:off x="7644960" y="4141440"/>
            <a:ext cx="727560" cy="720360"/>
            <a:chOff x="7644960" y="4141440"/>
            <a:chExt cx="727560" cy="720360"/>
          </a:xfrm>
        </p:grpSpPr>
        <p:grpSp>
          <p:nvGrpSpPr>
            <p:cNvPr id="98" name="그룹 41"/>
            <p:cNvGrpSpPr/>
            <p:nvPr/>
          </p:nvGrpSpPr>
          <p:grpSpPr>
            <a:xfrm>
              <a:off x="7644960" y="4335120"/>
              <a:ext cx="411480" cy="320040"/>
              <a:chOff x="7644960" y="4335120"/>
              <a:chExt cx="411480" cy="320040"/>
            </a:xfrm>
          </p:grpSpPr>
          <p:pic>
            <p:nvPicPr>
              <p:cNvPr id="99" name="그림 45"/>
              <p:cNvPicPr/>
              <p:nvPr/>
            </p:nvPicPr>
            <p:blipFill>
              <a:blip r:embed="rId2"/>
              <a:srcRect l="0" t="0" r="89822" b="0"/>
              <a:stretch/>
            </p:blipFill>
            <p:spPr>
              <a:xfrm rot="10800000">
                <a:off x="7652520" y="4336200"/>
                <a:ext cx="402480" cy="3182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cxnSp>
            <p:nvCxnSpPr>
              <p:cNvPr id="100" name="직선 화살표 연결선 46"/>
              <p:cNvCxnSpPr/>
              <p:nvPr/>
            </p:nvCxnSpPr>
            <p:spPr>
              <a:xfrm>
                <a:off x="7651800" y="4654080"/>
                <a:ext cx="314280" cy="3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01" name="원호 47"/>
              <p:cNvSpPr/>
              <p:nvPr/>
            </p:nvSpPr>
            <p:spPr>
              <a:xfrm rot="5400000">
                <a:off x="7896240" y="4494960"/>
                <a:ext cx="125280" cy="19512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02" name="직선 화살표 연결선 54"/>
              <p:cNvCxnSpPr/>
              <p:nvPr/>
            </p:nvCxnSpPr>
            <p:spPr>
              <a:xfrm flipV="1">
                <a:off x="8056440" y="4398120"/>
                <a:ext cx="360" cy="20124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03" name="원호 55"/>
              <p:cNvSpPr/>
              <p:nvPr/>
            </p:nvSpPr>
            <p:spPr>
              <a:xfrm>
                <a:off x="7860960" y="4335480"/>
                <a:ext cx="195120" cy="12528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17640" bIns="1764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04" name="직선 화살표 연결선 75"/>
              <p:cNvCxnSpPr/>
              <p:nvPr/>
            </p:nvCxnSpPr>
            <p:spPr>
              <a:xfrm flipH="1">
                <a:off x="7644960" y="4335120"/>
                <a:ext cx="313920" cy="3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len="med" type="triangle" w="med"/>
              </a:ln>
            </p:spPr>
          </p:cxnSp>
        </p:grpSp>
        <p:sp>
          <p:nvSpPr>
            <p:cNvPr id="105" name="직사각형 42"/>
            <p:cNvSpPr/>
            <p:nvPr/>
          </p:nvSpPr>
          <p:spPr>
            <a:xfrm>
              <a:off x="7652160" y="4141440"/>
              <a:ext cx="720360" cy="720360"/>
            </a:xfrm>
            <a:prstGeom prst="rect">
              <a:avLst/>
            </a:prstGeom>
            <a:noFill/>
            <a:ln>
              <a:solidFill>
                <a:srgbClr val="e9713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</p:grpSp>
      <p:grpSp>
        <p:nvGrpSpPr>
          <p:cNvPr id="106" name="그룹 82"/>
          <p:cNvGrpSpPr/>
          <p:nvPr/>
        </p:nvGrpSpPr>
        <p:grpSpPr>
          <a:xfrm>
            <a:off x="6087240" y="5547960"/>
            <a:ext cx="1969200" cy="320040"/>
            <a:chOff x="6087240" y="5547960"/>
            <a:chExt cx="1969200" cy="320040"/>
          </a:xfrm>
        </p:grpSpPr>
        <p:pic>
          <p:nvPicPr>
            <p:cNvPr id="107" name="그림 83"/>
            <p:cNvPicPr/>
            <p:nvPr/>
          </p:nvPicPr>
          <p:blipFill>
            <a:blip r:embed="rId3"/>
            <a:srcRect l="0" t="0" r="89822" b="0"/>
            <a:stretch/>
          </p:blipFill>
          <p:spPr>
            <a:xfrm>
              <a:off x="6089040" y="5549040"/>
              <a:ext cx="402480" cy="31824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108" name="직선 화살표 연결선 84"/>
            <p:cNvCxnSpPr/>
            <p:nvPr/>
          </p:nvCxnSpPr>
          <p:spPr>
            <a:xfrm flipH="1">
              <a:off x="6177960" y="5549040"/>
              <a:ext cx="313920" cy="36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109" name="원호 85"/>
            <p:cNvSpPr/>
            <p:nvPr/>
          </p:nvSpPr>
          <p:spPr>
            <a:xfrm rot="16200000">
              <a:off x="6122520" y="5513760"/>
              <a:ext cx="125280" cy="1951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10" name="직선 화살표 연결선 86"/>
            <p:cNvCxnSpPr>
              <a:endCxn id="111" idx="2"/>
            </p:cNvCxnSpPr>
            <p:nvPr/>
          </p:nvCxnSpPr>
          <p:spPr>
            <a:xfrm>
              <a:off x="6087240" y="5659560"/>
              <a:ext cx="720" cy="14616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111" name="원호 87"/>
            <p:cNvSpPr/>
            <p:nvPr/>
          </p:nvSpPr>
          <p:spPr>
            <a:xfrm rot="10800000">
              <a:off x="6087600" y="5742720"/>
              <a:ext cx="195120" cy="12528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12" name="직선 화살표 연결선 88"/>
            <p:cNvCxnSpPr/>
            <p:nvPr/>
          </p:nvCxnSpPr>
          <p:spPr>
            <a:xfrm>
              <a:off x="6184800" y="5868000"/>
              <a:ext cx="314280" cy="36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grpSp>
          <p:nvGrpSpPr>
            <p:cNvPr id="113" name="그룹 89"/>
            <p:cNvGrpSpPr/>
            <p:nvPr/>
          </p:nvGrpSpPr>
          <p:grpSpPr>
            <a:xfrm>
              <a:off x="7644960" y="5548320"/>
              <a:ext cx="411480" cy="319680"/>
              <a:chOff x="7644960" y="5548320"/>
              <a:chExt cx="411480" cy="319680"/>
            </a:xfrm>
          </p:grpSpPr>
          <p:pic>
            <p:nvPicPr>
              <p:cNvPr id="114" name="그림 93"/>
              <p:cNvPicPr/>
              <p:nvPr/>
            </p:nvPicPr>
            <p:blipFill>
              <a:blip r:embed="rId4"/>
              <a:srcRect l="0" t="0" r="89822" b="0"/>
              <a:stretch/>
            </p:blipFill>
            <p:spPr>
              <a:xfrm rot="10800000">
                <a:off x="7652520" y="5549400"/>
                <a:ext cx="402480" cy="3182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cxnSp>
            <p:nvCxnSpPr>
              <p:cNvPr id="115" name="직선 화살표 연결선 94"/>
              <p:cNvCxnSpPr/>
              <p:nvPr/>
            </p:nvCxnSpPr>
            <p:spPr>
              <a:xfrm>
                <a:off x="7651800" y="5867280"/>
                <a:ext cx="314280" cy="3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16" name="원호 95"/>
              <p:cNvSpPr/>
              <p:nvPr/>
            </p:nvSpPr>
            <p:spPr>
              <a:xfrm rot="5400000">
                <a:off x="7896240" y="5707800"/>
                <a:ext cx="125280" cy="19512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17" name="직선 화살표 연결선 96"/>
              <p:cNvCxnSpPr/>
              <p:nvPr/>
            </p:nvCxnSpPr>
            <p:spPr>
              <a:xfrm flipV="1">
                <a:off x="8056440" y="5611320"/>
                <a:ext cx="360" cy="20124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18" name="원호 97"/>
              <p:cNvSpPr/>
              <p:nvPr/>
            </p:nvSpPr>
            <p:spPr>
              <a:xfrm>
                <a:off x="7860960" y="5548680"/>
                <a:ext cx="195120" cy="12528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17640" bIns="1764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19" name="직선 화살표 연결선 98"/>
              <p:cNvCxnSpPr/>
              <p:nvPr/>
            </p:nvCxnSpPr>
            <p:spPr>
              <a:xfrm flipH="1">
                <a:off x="7644960" y="5548320"/>
                <a:ext cx="313920" cy="3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len="med" type="triangle" w="med"/>
              </a:ln>
            </p:spPr>
          </p:cxnSp>
        </p:grpSp>
        <p:cxnSp>
          <p:nvCxnSpPr>
            <p:cNvPr id="120" name="직선 화살표 연결선 90"/>
            <p:cNvCxnSpPr/>
            <p:nvPr/>
          </p:nvCxnSpPr>
          <p:spPr>
            <a:xfrm>
              <a:off x="6087240" y="5610960"/>
              <a:ext cx="360" cy="9360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cxnSp>
          <p:nvCxnSpPr>
            <p:cNvPr id="121" name="직선 화살표 연결선 91"/>
            <p:cNvCxnSpPr/>
            <p:nvPr/>
          </p:nvCxnSpPr>
          <p:spPr>
            <a:xfrm flipH="1">
              <a:off x="6498720" y="5547960"/>
              <a:ext cx="1146600" cy="36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len="med" type="triangle" w="med"/>
            </a:ln>
          </p:spPr>
        </p:cxnSp>
        <p:cxnSp>
          <p:nvCxnSpPr>
            <p:cNvPr id="122" name="직선 화살표 연결선 92"/>
            <p:cNvCxnSpPr/>
            <p:nvPr/>
          </p:nvCxnSpPr>
          <p:spPr>
            <a:xfrm>
              <a:off x="6505560" y="5867280"/>
              <a:ext cx="1146600" cy="36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len="med" type="triangle" w="med"/>
            </a:ln>
          </p:spPr>
        </p:cxnSp>
      </p:grpSp>
      <p:grpSp>
        <p:nvGrpSpPr>
          <p:cNvPr id="123" name="그룹 102"/>
          <p:cNvGrpSpPr/>
          <p:nvPr/>
        </p:nvGrpSpPr>
        <p:grpSpPr>
          <a:xfrm>
            <a:off x="6087240" y="6287760"/>
            <a:ext cx="1969200" cy="320400"/>
            <a:chOff x="6087240" y="6287760"/>
            <a:chExt cx="1969200" cy="320400"/>
          </a:xfrm>
        </p:grpSpPr>
        <p:pic>
          <p:nvPicPr>
            <p:cNvPr id="124" name="그림 103"/>
            <p:cNvPicPr/>
            <p:nvPr/>
          </p:nvPicPr>
          <p:blipFill>
            <a:blip r:embed="rId5"/>
            <a:srcRect l="0" t="0" r="89822" b="0"/>
            <a:stretch/>
          </p:blipFill>
          <p:spPr>
            <a:xfrm>
              <a:off x="6089040" y="6288840"/>
              <a:ext cx="402480" cy="31824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125" name="직선 화살표 연결선 104"/>
            <p:cNvCxnSpPr/>
            <p:nvPr/>
          </p:nvCxnSpPr>
          <p:spPr>
            <a:xfrm flipH="1">
              <a:off x="6177960" y="6288840"/>
              <a:ext cx="313920" cy="36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sp>
          <p:nvSpPr>
            <p:cNvPr id="126" name="원호 105"/>
            <p:cNvSpPr/>
            <p:nvPr/>
          </p:nvSpPr>
          <p:spPr>
            <a:xfrm rot="16200000">
              <a:off x="6122520" y="6253560"/>
              <a:ext cx="125280" cy="1951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27" name="직선 화살표 연결선 106"/>
            <p:cNvCxnSpPr/>
            <p:nvPr/>
          </p:nvCxnSpPr>
          <p:spPr>
            <a:xfrm flipH="1">
              <a:off x="6087240" y="6467760"/>
              <a:ext cx="2160" cy="97200"/>
            </a:xfrm>
            <a:prstGeom prst="straightConnector1">
              <a:avLst/>
            </a:prstGeom>
            <a:ln>
              <a:solidFill>
                <a:srgbClr val="ff0000"/>
              </a:solidFill>
              <a:headEnd len="med" type="diamond" w="med"/>
            </a:ln>
          </p:spPr>
        </p:cxnSp>
        <p:sp>
          <p:nvSpPr>
            <p:cNvPr id="128" name="원호 113"/>
            <p:cNvSpPr/>
            <p:nvPr/>
          </p:nvSpPr>
          <p:spPr>
            <a:xfrm rot="10800000">
              <a:off x="6087600" y="6482880"/>
              <a:ext cx="195120" cy="12528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29" name="직선 화살표 연결선 123"/>
            <p:cNvCxnSpPr/>
            <p:nvPr/>
          </p:nvCxnSpPr>
          <p:spPr>
            <a:xfrm>
              <a:off x="6184800" y="6608160"/>
              <a:ext cx="314280" cy="36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pic>
          <p:nvPicPr>
            <p:cNvPr id="130" name="그림 124"/>
            <p:cNvPicPr/>
            <p:nvPr/>
          </p:nvPicPr>
          <p:blipFill>
            <a:blip r:embed="rId6"/>
            <a:srcRect l="0" t="0" r="89822" b="0"/>
            <a:stretch/>
          </p:blipFill>
          <p:spPr>
            <a:xfrm rot="10800000">
              <a:off x="7652520" y="6289200"/>
              <a:ext cx="402480" cy="31824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131" name="직선 화살표 연결선 125"/>
            <p:cNvCxnSpPr/>
            <p:nvPr/>
          </p:nvCxnSpPr>
          <p:spPr>
            <a:xfrm>
              <a:off x="7651800" y="6607080"/>
              <a:ext cx="314280" cy="36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sp>
          <p:nvSpPr>
            <p:cNvPr id="132" name="원호 126"/>
            <p:cNvSpPr/>
            <p:nvPr/>
          </p:nvSpPr>
          <p:spPr>
            <a:xfrm rot="5400000">
              <a:off x="7896240" y="6447960"/>
              <a:ext cx="125280" cy="1951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33" name="직선 화살표 연결선 127"/>
            <p:cNvCxnSpPr>
              <a:endCxn id="134" idx="2"/>
            </p:cNvCxnSpPr>
            <p:nvPr/>
          </p:nvCxnSpPr>
          <p:spPr>
            <a:xfrm flipH="1" flipV="1">
              <a:off x="8056080" y="6351120"/>
              <a:ext cx="720" cy="20124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sp>
          <p:nvSpPr>
            <p:cNvPr id="134" name="원호 130"/>
            <p:cNvSpPr/>
            <p:nvPr/>
          </p:nvSpPr>
          <p:spPr>
            <a:xfrm>
              <a:off x="7860960" y="6288480"/>
              <a:ext cx="195120" cy="12528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35" name="직선 화살표 연결선 131"/>
            <p:cNvCxnSpPr/>
            <p:nvPr/>
          </p:nvCxnSpPr>
          <p:spPr>
            <a:xfrm flipH="1">
              <a:off x="7644960" y="6288120"/>
              <a:ext cx="313920" cy="36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cxnSp>
          <p:nvCxnSpPr>
            <p:cNvPr id="136" name="직선 화살표 연결선 132"/>
            <p:cNvCxnSpPr/>
            <p:nvPr/>
          </p:nvCxnSpPr>
          <p:spPr>
            <a:xfrm>
              <a:off x="6087240" y="6347160"/>
              <a:ext cx="360" cy="86040"/>
            </a:xfrm>
            <a:prstGeom prst="straightConnector1">
              <a:avLst/>
            </a:prstGeom>
            <a:ln>
              <a:solidFill>
                <a:srgbClr val="ff0000"/>
              </a:solidFill>
              <a:tailEnd len="med" type="triangle" w="med"/>
            </a:ln>
          </p:spPr>
        </p:cxnSp>
        <p:cxnSp>
          <p:nvCxnSpPr>
            <p:cNvPr id="137" name="직선 화살표 연결선 133"/>
            <p:cNvCxnSpPr/>
            <p:nvPr/>
          </p:nvCxnSpPr>
          <p:spPr>
            <a:xfrm flipH="1">
              <a:off x="6491520" y="6287760"/>
              <a:ext cx="1153800" cy="36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cxnSp>
          <p:nvCxnSpPr>
            <p:cNvPr id="138" name="직선 화살표 연결선 134"/>
            <p:cNvCxnSpPr/>
            <p:nvPr/>
          </p:nvCxnSpPr>
          <p:spPr>
            <a:xfrm>
              <a:off x="6498720" y="6607080"/>
              <a:ext cx="1153440" cy="36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</p:grpSp>
      <p:sp>
        <p:nvSpPr>
          <p:cNvPr id="139" name="화살표: 아래쪽 135"/>
          <p:cNvSpPr/>
          <p:nvPr/>
        </p:nvSpPr>
        <p:spPr>
          <a:xfrm>
            <a:off x="6939000" y="6037560"/>
            <a:ext cx="174600" cy="1141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156082"/>
          </a:solidFill>
          <a:ln>
            <a:solidFill>
              <a:srgbClr val="092a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0680" bIns="4068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0" name="TextBox 137"/>
          <p:cNvSpPr/>
          <p:nvPr/>
        </p:nvSpPr>
        <p:spPr>
          <a:xfrm>
            <a:off x="3450240" y="1620000"/>
            <a:ext cx="3029760" cy="26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X/Y </a:t>
            </a:r>
            <a:r>
              <a:rPr lang="ko-KR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축으로 </a:t>
            </a:r>
            <a:r>
              <a:rPr lang="en-US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MOF </a:t>
            </a:r>
            <a:r>
              <a:rPr lang="ko-KR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시 축과 방향 셋팅에 유의 해야함</a:t>
            </a:r>
            <a:r>
              <a:rPr lang="en-US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!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Box 50"/>
          <p:cNvSpPr/>
          <p:nvPr/>
        </p:nvSpPr>
        <p:spPr>
          <a:xfrm>
            <a:off x="540000" y="4478400"/>
            <a:ext cx="17168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MOF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 시퀀스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TextBox 51"/>
          <p:cNvSpPr/>
          <p:nvPr/>
        </p:nvSpPr>
        <p:spPr>
          <a:xfrm>
            <a:off x="428760" y="4828320"/>
            <a:ext cx="2869200" cy="143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 Field </a:t>
            </a:r>
            <a:r>
              <a:rPr lang="ko-KR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좌표 </a:t>
            </a: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0,0</a:t>
            </a:r>
            <a:r>
              <a:rPr lang="ko-KR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으로 </a:t>
            </a: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Stage </a:t>
            </a:r>
            <a:r>
              <a:rPr lang="ko-KR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이동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 Encoder Reset (RTC Command)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Z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 레시피 셋팅 위치 이동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티칭위치 기준으로 용접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Field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좌표 생성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Welding List Update (RTC)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Motion Parameter set (ACS)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Wait for Encoder set (RTC)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Stage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 모션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Start (ACS-Buffer 17)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3" name="사각형: 둥근 모서리 6"/>
          <p:cNvSpPr/>
          <p:nvPr/>
        </p:nvSpPr>
        <p:spPr>
          <a:xfrm>
            <a:off x="1109880" y="1032480"/>
            <a:ext cx="5011920" cy="466920"/>
          </a:xfrm>
          <a:prstGeom prst="roundRect">
            <a:avLst>
              <a:gd name="adj" fmla="val 16667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4" name="TextBox 7"/>
          <p:cNvSpPr/>
          <p:nvPr/>
        </p:nvSpPr>
        <p:spPr>
          <a:xfrm>
            <a:off x="176040" y="304920"/>
            <a:ext cx="2256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MOF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 동작 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(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연속동작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45" name="직선 화살표 연결선 9"/>
          <p:cNvCxnSpPr>
            <a:stCxn id="143" idx="1"/>
            <a:endCxn id="143" idx="3"/>
          </p:cNvCxnSpPr>
          <p:nvPr/>
        </p:nvCxnSpPr>
        <p:spPr>
          <a:xfrm>
            <a:off x="1109880" y="1266120"/>
            <a:ext cx="5012280" cy="360"/>
          </a:xfrm>
          <a:prstGeom prst="straightConnector1">
            <a:avLst/>
          </a:prstGeom>
          <a:ln>
            <a:solidFill>
              <a:srgbClr val="156082"/>
            </a:solidFill>
            <a:tailEnd len="med" type="arrow" w="med"/>
          </a:ln>
        </p:spPr>
      </p:cxnSp>
      <p:cxnSp>
        <p:nvCxnSpPr>
          <p:cNvPr id="146" name="직선 화살표 연결선 28"/>
          <p:cNvCxnSpPr>
            <a:endCxn id="147" idx="2"/>
          </p:cNvCxnSpPr>
          <p:nvPr/>
        </p:nvCxnSpPr>
        <p:spPr>
          <a:xfrm>
            <a:off x="1110600" y="1276920"/>
            <a:ext cx="360" cy="136440"/>
          </a:xfrm>
          <a:prstGeom prst="straightConnector1">
            <a:avLst/>
          </a:prstGeom>
          <a:ln>
            <a:solidFill>
              <a:srgbClr val="ff0000"/>
            </a:solidFill>
            <a:headEnd len="med" type="diamond" w="med"/>
          </a:ln>
        </p:spPr>
      </p:cxnSp>
      <p:sp>
        <p:nvSpPr>
          <p:cNvPr id="147" name="원호 30"/>
          <p:cNvSpPr/>
          <p:nvPr/>
        </p:nvSpPr>
        <p:spPr>
          <a:xfrm rot="10800000">
            <a:off x="1110240" y="1325520"/>
            <a:ext cx="155160" cy="173880"/>
          </a:xfrm>
          <a:prstGeom prst="arc">
            <a:avLst>
              <a:gd name="adj1" fmla="val 16200000"/>
              <a:gd name="adj2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2120" bIns="4212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48" name="직선 화살표 연결선 32"/>
          <p:cNvCxnSpPr/>
          <p:nvPr/>
        </p:nvCxnSpPr>
        <p:spPr>
          <a:xfrm>
            <a:off x="1187640" y="1499400"/>
            <a:ext cx="4880880" cy="360"/>
          </a:xfrm>
          <a:prstGeom prst="straightConnector1">
            <a:avLst/>
          </a:prstGeom>
          <a:ln>
            <a:solidFill>
              <a:srgbClr val="ff0000"/>
            </a:solidFill>
          </a:ln>
        </p:spPr>
      </p:cxnSp>
      <p:sp>
        <p:nvSpPr>
          <p:cNvPr id="149" name="원호 59"/>
          <p:cNvSpPr/>
          <p:nvPr/>
        </p:nvSpPr>
        <p:spPr>
          <a:xfrm rot="5400000">
            <a:off x="5976720" y="1355760"/>
            <a:ext cx="155160" cy="132120"/>
          </a:xfrm>
          <a:prstGeom prst="arc">
            <a:avLst>
              <a:gd name="adj1" fmla="val 16200000"/>
              <a:gd name="adj2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21240" bIns="2124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50" name="직선 화살표 연결선 63"/>
          <p:cNvCxnSpPr/>
          <p:nvPr/>
        </p:nvCxnSpPr>
        <p:spPr>
          <a:xfrm flipH="1">
            <a:off x="6119280" y="1310040"/>
            <a:ext cx="1080" cy="135720"/>
          </a:xfrm>
          <a:prstGeom prst="straightConnector1">
            <a:avLst/>
          </a:prstGeom>
          <a:ln>
            <a:solidFill>
              <a:srgbClr val="ff0000"/>
            </a:solidFill>
            <a:headEnd len="med" type="triangle" w="med"/>
          </a:ln>
        </p:spPr>
      </p:cxnSp>
      <p:grpSp>
        <p:nvGrpSpPr>
          <p:cNvPr id="151" name="그룹 71"/>
          <p:cNvGrpSpPr/>
          <p:nvPr/>
        </p:nvGrpSpPr>
        <p:grpSpPr>
          <a:xfrm>
            <a:off x="1110600" y="2189880"/>
            <a:ext cx="5011920" cy="467280"/>
            <a:chOff x="1110600" y="2189880"/>
            <a:chExt cx="5011920" cy="467280"/>
          </a:xfrm>
        </p:grpSpPr>
        <p:sp>
          <p:nvSpPr>
            <p:cNvPr id="152" name="사각형: 둥근 모서리 64"/>
            <p:cNvSpPr/>
            <p:nvPr/>
          </p:nvSpPr>
          <p:spPr>
            <a:xfrm rot="10800000">
              <a:off x="1110600" y="2189880"/>
              <a:ext cx="5011920" cy="466920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53" name="직선 화살표 연결선 65"/>
            <p:cNvCxnSpPr>
              <a:stCxn id="152" idx="1"/>
              <a:endCxn id="152" idx="3"/>
            </p:cNvCxnSpPr>
            <p:nvPr/>
          </p:nvCxnSpPr>
          <p:spPr>
            <a:xfrm flipH="1">
              <a:off x="1110600" y="2424240"/>
              <a:ext cx="5012280" cy="360"/>
            </a:xfrm>
            <a:prstGeom prst="straightConnector1">
              <a:avLst/>
            </a:prstGeom>
            <a:ln>
              <a:solidFill>
                <a:srgbClr val="156082"/>
              </a:solidFill>
              <a:tailEnd len="med" type="arrow" w="med"/>
            </a:ln>
          </p:spPr>
        </p:cxnSp>
        <p:cxnSp>
          <p:nvCxnSpPr>
            <p:cNvPr id="154" name="직선 화살표 연결선 66"/>
            <p:cNvCxnSpPr>
              <a:endCxn id="155" idx="2"/>
            </p:cNvCxnSpPr>
            <p:nvPr/>
          </p:nvCxnSpPr>
          <p:spPr>
            <a:xfrm flipV="1">
              <a:off x="6121440" y="2277000"/>
              <a:ext cx="1080" cy="13572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sp>
          <p:nvSpPr>
            <p:cNvPr id="155" name="원호 67"/>
            <p:cNvSpPr/>
            <p:nvPr/>
          </p:nvSpPr>
          <p:spPr>
            <a:xfrm>
              <a:off x="5967000" y="2189880"/>
              <a:ext cx="155160" cy="17388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2120" bIns="4212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56" name="직선 화살표 연결선 68"/>
            <p:cNvCxnSpPr/>
            <p:nvPr/>
          </p:nvCxnSpPr>
          <p:spPr>
            <a:xfrm flipH="1">
              <a:off x="1163880" y="2189880"/>
              <a:ext cx="4880880" cy="360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</p:cxnSp>
        <p:sp>
          <p:nvSpPr>
            <p:cNvPr id="157" name="원호 69"/>
            <p:cNvSpPr/>
            <p:nvPr/>
          </p:nvSpPr>
          <p:spPr>
            <a:xfrm rot="16200000">
              <a:off x="1100520" y="2201760"/>
              <a:ext cx="155160" cy="1321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21240" bIns="212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58" name="직선 화살표 연결선 70"/>
            <p:cNvCxnSpPr/>
            <p:nvPr/>
          </p:nvCxnSpPr>
          <p:spPr>
            <a:xfrm flipV="1">
              <a:off x="1112040" y="2243880"/>
              <a:ext cx="1080" cy="135720"/>
            </a:xfrm>
            <a:prstGeom prst="straightConnector1">
              <a:avLst/>
            </a:prstGeom>
            <a:ln>
              <a:solidFill>
                <a:srgbClr val="ff0000"/>
              </a:solidFill>
              <a:headEnd len="med" type="triangle" w="med"/>
            </a:ln>
          </p:spPr>
        </p:cxnSp>
      </p:grpSp>
      <p:sp>
        <p:nvSpPr>
          <p:cNvPr id="159" name="TextBox 72"/>
          <p:cNvSpPr/>
          <p:nvPr/>
        </p:nvSpPr>
        <p:spPr>
          <a:xfrm>
            <a:off x="800280" y="683280"/>
            <a:ext cx="309240" cy="26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①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0" name="TextBox 73"/>
          <p:cNvSpPr/>
          <p:nvPr/>
        </p:nvSpPr>
        <p:spPr>
          <a:xfrm>
            <a:off x="800280" y="1854000"/>
            <a:ext cx="309240" cy="26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②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61" name="직선 화살표 연결선 74"/>
          <p:cNvCxnSpPr/>
          <p:nvPr/>
        </p:nvCxnSpPr>
        <p:spPr>
          <a:xfrm>
            <a:off x="6660000" y="808920"/>
            <a:ext cx="313560" cy="360"/>
          </a:xfrm>
          <a:prstGeom prst="straightConnector1">
            <a:avLst/>
          </a:prstGeom>
          <a:ln>
            <a:solidFill>
              <a:srgbClr val="156082"/>
            </a:solidFill>
            <a:tailEnd len="med" type="arrow" w="med"/>
          </a:ln>
        </p:spPr>
      </p:cxnSp>
      <p:cxnSp>
        <p:nvCxnSpPr>
          <p:cNvPr id="162" name="직선 화살표 연결선 77"/>
          <p:cNvCxnSpPr/>
          <p:nvPr/>
        </p:nvCxnSpPr>
        <p:spPr>
          <a:xfrm flipH="1">
            <a:off x="6660000" y="1032120"/>
            <a:ext cx="313560" cy="360"/>
          </a:xfrm>
          <a:prstGeom prst="straightConnector1">
            <a:avLst/>
          </a:prstGeom>
          <a:ln>
            <a:solidFill>
              <a:srgbClr val="ff0000"/>
            </a:solidFill>
            <a:headEnd len="med" type="triangle" w="med"/>
          </a:ln>
        </p:spPr>
      </p:cxnSp>
      <p:sp>
        <p:nvSpPr>
          <p:cNvPr id="163" name="TextBox 108"/>
          <p:cNvSpPr/>
          <p:nvPr/>
        </p:nvSpPr>
        <p:spPr>
          <a:xfrm>
            <a:off x="6936480" y="683280"/>
            <a:ext cx="1803240" cy="23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Stage </a:t>
            </a:r>
            <a:r>
              <a:rPr lang="ko-KR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이동경로 </a:t>
            </a:r>
            <a:r>
              <a:rPr lang="en-US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(</a:t>
            </a:r>
            <a:r>
              <a:rPr lang="ko-KR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가감속 직선 이동</a:t>
            </a:r>
            <a:r>
              <a:rPr lang="en-US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)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4" name="TextBox 109"/>
          <p:cNvSpPr/>
          <p:nvPr/>
        </p:nvSpPr>
        <p:spPr>
          <a:xfrm>
            <a:off x="6936480" y="923040"/>
            <a:ext cx="1577160" cy="23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Scanner </a:t>
            </a:r>
            <a:r>
              <a:rPr lang="ko-KR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용접경로 </a:t>
            </a:r>
            <a:r>
              <a:rPr lang="en-US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(</a:t>
            </a:r>
            <a:r>
              <a:rPr lang="ko-KR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등속 용접</a:t>
            </a:r>
            <a:r>
              <a:rPr lang="en-US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)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111"/>
          <p:cNvSpPr/>
          <p:nvPr/>
        </p:nvSpPr>
        <p:spPr>
          <a:xfrm>
            <a:off x="7487280" y="1641600"/>
            <a:ext cx="4978800" cy="1006200"/>
          </a:xfrm>
          <a:prstGeom prst="rect">
            <a:avLst/>
          </a:prstGeom>
          <a:noFill/>
          <a:ln w="29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주의사항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전체 용접시간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모션동작시간을 추산하여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parameter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입력하겠지만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   Scanfield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벗어나지 않고 정상적으로 동작하는 조건은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   Stage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의 속도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/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가속도 및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Delay time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을 조절하여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Try&amp;Error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로 찾아야 함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..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X/Y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축이나 방향 설정이 다를 경우 별다른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Error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가 아닌 이상한 경로의 그림을 그림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6" name=""/>
          <p:cNvSpPr/>
          <p:nvPr/>
        </p:nvSpPr>
        <p:spPr>
          <a:xfrm>
            <a:off x="7740000" y="3060000"/>
            <a:ext cx="3240000" cy="162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7" name=""/>
          <p:cNvSpPr/>
          <p:nvPr/>
        </p:nvSpPr>
        <p:spPr>
          <a:xfrm>
            <a:off x="1080000" y="900000"/>
            <a:ext cx="360000" cy="36612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P1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8" name=""/>
          <p:cNvSpPr/>
          <p:nvPr/>
        </p:nvSpPr>
        <p:spPr>
          <a:xfrm>
            <a:off x="1080000" y="1266120"/>
            <a:ext cx="360000" cy="36612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P2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9" name=""/>
          <p:cNvSpPr/>
          <p:nvPr/>
        </p:nvSpPr>
        <p:spPr>
          <a:xfrm>
            <a:off x="5940000" y="900000"/>
            <a:ext cx="360000" cy="36612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P3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0" name=""/>
          <p:cNvSpPr/>
          <p:nvPr/>
        </p:nvSpPr>
        <p:spPr>
          <a:xfrm>
            <a:off x="5940000" y="1266120"/>
            <a:ext cx="360000" cy="36612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P4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1" name=""/>
          <p:cNvSpPr/>
          <p:nvPr/>
        </p:nvSpPr>
        <p:spPr>
          <a:xfrm>
            <a:off x="540000" y="4140000"/>
            <a:ext cx="4140000" cy="360000"/>
          </a:xfrm>
          <a:prstGeom prst="rect">
            <a:avLst/>
          </a:prstGeom>
          <a:noFill/>
          <a:ln w="0">
            <a:solidFill>
              <a:srgbClr val="81d41a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LGPRI_RD_PROJECT_RectangleWelder\Machines\ILSOS_PrismaticScanner\Sequences\SeqAutoRunPrismaticScanner.cs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 pitchFamily="0" charset="1"/>
        <a:ea typeface=""/>
        <a:cs typeface=""/>
      </a:majorFont>
      <a:minorFont>
        <a:latin typeface="맑은 고딕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Application>LibreOffice/25.8.5.2$Windows_X86_64 LibreOffice_project/9c8b85f387cc00a89945a79c9e6239f32e450ac2</Application>
  <AppVersion>15.0000</AppVersion>
  <Words>279</Words>
  <Paragraphs>35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2026-04-08T11:30:34Z</dcterms:created>
  <dc:creator>이정인/선임연구원/PRI 레이저용접/접합기술팀</dc:creator>
  <dc:description/>
  <dc:language>ko-KR</dc:language>
  <cp:lastModifiedBy/>
  <dcterms:modified xsi:type="dcterms:W3CDTF">2026-04-09T18:02:27Z</dcterms:modified>
  <cp:revision>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테마:8</vt:lpwstr>
  </property>
  <property fmtid="{D5CDD505-2E9C-101B-9397-08002B2CF9AE}" pid="3" name="ClassificationContentMarkingHeaderText">
    <vt:lpwstr>LGE Internal Use Only</vt:lpwstr>
  </property>
  <property fmtid="{D5CDD505-2E9C-101B-9397-08002B2CF9AE}" pid="4" name="MSIP_Label_cc6ed9fc-fefc-4a0c-a6d6-10cf236c0d4f_ActionId">
    <vt:lpwstr>77deff31-196c-4faf-afc6-61d320014362</vt:lpwstr>
  </property>
  <property fmtid="{D5CDD505-2E9C-101B-9397-08002B2CF9AE}" pid="5" name="MSIP_Label_cc6ed9fc-fefc-4a0c-a6d6-10cf236c0d4f_ContentBits">
    <vt:lpwstr>1</vt:lpwstr>
  </property>
  <property fmtid="{D5CDD505-2E9C-101B-9397-08002B2CF9AE}" pid="6" name="MSIP_Label_cc6ed9fc-fefc-4a0c-a6d6-10cf236c0d4f_Enabled">
    <vt:lpwstr>true</vt:lpwstr>
  </property>
  <property fmtid="{D5CDD505-2E9C-101B-9397-08002B2CF9AE}" pid="7" name="MSIP_Label_cc6ed9fc-fefc-4a0c-a6d6-10cf236c0d4f_Method">
    <vt:lpwstr>Standard</vt:lpwstr>
  </property>
  <property fmtid="{D5CDD505-2E9C-101B-9397-08002B2CF9AE}" pid="8" name="MSIP_Label_cc6ed9fc-fefc-4a0c-a6d6-10cf236c0d4f_Name">
    <vt:lpwstr>Internal use only</vt:lpwstr>
  </property>
  <property fmtid="{D5CDD505-2E9C-101B-9397-08002B2CF9AE}" pid="9" name="MSIP_Label_cc6ed9fc-fefc-4a0c-a6d6-10cf236c0d4f_SetDate">
    <vt:lpwstr>2026-04-08T12:58:28Z</vt:lpwstr>
  </property>
  <property fmtid="{D5CDD505-2E9C-101B-9397-08002B2CF9AE}" pid="10" name="MSIP_Label_cc6ed9fc-fefc-4a0c-a6d6-10cf236c0d4f_SiteId">
    <vt:lpwstr>5069cde4-642a-45c0-8094-d0c2dec10be3</vt:lpwstr>
  </property>
  <property fmtid="{D5CDD505-2E9C-101B-9397-08002B2CF9AE}" pid="11" name="PresentationFormat">
    <vt:lpwstr>와이드스크린</vt:lpwstr>
  </property>
  <property fmtid="{D5CDD505-2E9C-101B-9397-08002B2CF9AE}" pid="12" name="Slides">
    <vt:i4>2</vt:i4>
  </property>
</Properties>
</file>