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1" initials="u" lastIdx="4" clrIdx="0">
    <p:extLst>
      <p:ext uri="{19B8F6BF-5375-455C-9EA6-DF929625EA0E}">
        <p15:presenceInfo xmlns:p15="http://schemas.microsoft.com/office/powerpoint/2012/main" userId="user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01E2"/>
    <a:srgbClr val="FFD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>
        <p:scale>
          <a:sx n="100" d="100"/>
          <a:sy n="100" d="100"/>
        </p:scale>
        <p:origin x="1138" y="10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20E6-092F-4A76-ABEC-ABE8E055D6EC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B2D2-D761-43B8-8C8B-B8A6052FC0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36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20E6-092F-4A76-ABEC-ABE8E055D6EC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B2D2-D761-43B8-8C8B-B8A6052FC0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2365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20E6-092F-4A76-ABEC-ABE8E055D6EC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B2D2-D761-43B8-8C8B-B8A6052FC0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00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20E6-092F-4A76-ABEC-ABE8E055D6EC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B2D2-D761-43B8-8C8B-B8A6052FC0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6734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20E6-092F-4A76-ABEC-ABE8E055D6EC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B2D2-D761-43B8-8C8B-B8A6052FC0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343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20E6-092F-4A76-ABEC-ABE8E055D6EC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B2D2-D761-43B8-8C8B-B8A6052FC0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7579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20E6-092F-4A76-ABEC-ABE8E055D6EC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B2D2-D761-43B8-8C8B-B8A6052FC0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3840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20E6-092F-4A76-ABEC-ABE8E055D6EC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B2D2-D761-43B8-8C8B-B8A6052FC0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5592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20E6-092F-4A76-ABEC-ABE8E055D6EC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B2D2-D761-43B8-8C8B-B8A6052FC0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8893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20E6-092F-4A76-ABEC-ABE8E055D6EC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B2D2-D761-43B8-8C8B-B8A6052FC0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9135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20E6-092F-4A76-ABEC-ABE8E055D6EC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B2D2-D761-43B8-8C8B-B8A6052FC0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5059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E20E6-092F-4A76-ABEC-ABE8E055D6EC}" type="datetimeFigureOut">
              <a:rPr lang="ko-KR" altLang="en-US" smtClean="0"/>
              <a:t>2026-03-01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2B2D2-D761-43B8-8C8B-B8A6052FC0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785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아래쪽 화살표 75"/>
          <p:cNvSpPr/>
          <p:nvPr/>
        </p:nvSpPr>
        <p:spPr>
          <a:xfrm>
            <a:off x="3408932" y="901955"/>
            <a:ext cx="199039" cy="14053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아래쪽 화살표 76"/>
          <p:cNvSpPr/>
          <p:nvPr/>
        </p:nvSpPr>
        <p:spPr>
          <a:xfrm>
            <a:off x="4489766" y="895124"/>
            <a:ext cx="199039" cy="14053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아래쪽 화살표 77"/>
          <p:cNvSpPr/>
          <p:nvPr/>
        </p:nvSpPr>
        <p:spPr>
          <a:xfrm>
            <a:off x="6698589" y="907263"/>
            <a:ext cx="199039" cy="14053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아래쪽 화살표 78"/>
          <p:cNvSpPr/>
          <p:nvPr/>
        </p:nvSpPr>
        <p:spPr>
          <a:xfrm>
            <a:off x="5585143" y="902298"/>
            <a:ext cx="199039" cy="14053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아래쪽 화살표 79"/>
          <p:cNvSpPr/>
          <p:nvPr/>
        </p:nvSpPr>
        <p:spPr>
          <a:xfrm>
            <a:off x="7802950" y="901955"/>
            <a:ext cx="199039" cy="14053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아래쪽 화살표 80"/>
          <p:cNvSpPr/>
          <p:nvPr/>
        </p:nvSpPr>
        <p:spPr>
          <a:xfrm>
            <a:off x="9002132" y="895124"/>
            <a:ext cx="199039" cy="14053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아래쪽 화살표 67"/>
          <p:cNvSpPr/>
          <p:nvPr/>
        </p:nvSpPr>
        <p:spPr>
          <a:xfrm>
            <a:off x="4688805" y="2341437"/>
            <a:ext cx="182990" cy="3396277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9" name="아래쪽 화살표 68"/>
          <p:cNvSpPr/>
          <p:nvPr/>
        </p:nvSpPr>
        <p:spPr>
          <a:xfrm>
            <a:off x="5815756" y="2335421"/>
            <a:ext cx="182990" cy="3396277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0" name="아래쪽 화살표 69"/>
          <p:cNvSpPr/>
          <p:nvPr/>
        </p:nvSpPr>
        <p:spPr>
          <a:xfrm>
            <a:off x="6911632" y="2330566"/>
            <a:ext cx="182990" cy="3396277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1" name="아래쪽 화살표 70"/>
          <p:cNvSpPr/>
          <p:nvPr/>
        </p:nvSpPr>
        <p:spPr>
          <a:xfrm>
            <a:off x="8011028" y="2338001"/>
            <a:ext cx="182990" cy="3396277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2" name="아래쪽 화살표 61"/>
          <p:cNvSpPr/>
          <p:nvPr/>
        </p:nvSpPr>
        <p:spPr>
          <a:xfrm flipV="1">
            <a:off x="1480857" y="2344340"/>
            <a:ext cx="180474" cy="2506476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0" name="아래쪽 화살표 49"/>
          <p:cNvSpPr/>
          <p:nvPr/>
        </p:nvSpPr>
        <p:spPr>
          <a:xfrm>
            <a:off x="2192744" y="895125"/>
            <a:ext cx="199039" cy="14053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43" name="직선 연결선 42"/>
          <p:cNvCxnSpPr/>
          <p:nvPr/>
        </p:nvCxnSpPr>
        <p:spPr>
          <a:xfrm>
            <a:off x="499311" y="2322095"/>
            <a:ext cx="1146609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523374" y="3074069"/>
            <a:ext cx="1146609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439153" y="1419726"/>
            <a:ext cx="1146609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직사각형 3"/>
          <p:cNvSpPr/>
          <p:nvPr/>
        </p:nvSpPr>
        <p:spPr>
          <a:xfrm>
            <a:off x="2646950" y="2105526"/>
            <a:ext cx="667752" cy="445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S</a:t>
            </a:r>
            <a:r>
              <a:rPr lang="en-US" altLang="ko-KR" dirty="0" smtClean="0"/>
              <a:t>1(1)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3765887" y="2105526"/>
            <a:ext cx="667752" cy="445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S2(2)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4884824" y="2105526"/>
            <a:ext cx="667752" cy="445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S1(3)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6003761" y="2105526"/>
            <a:ext cx="667752" cy="445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S2(4)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7122698" y="2105526"/>
            <a:ext cx="667752" cy="445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S1(5)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8241635" y="2105526"/>
            <a:ext cx="667752" cy="445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S2(6)</a:t>
            </a:r>
            <a:endParaRPr lang="ko-KR" altLang="en-US" dirty="0"/>
          </a:p>
        </p:txBody>
      </p:sp>
      <p:cxnSp>
        <p:nvCxnSpPr>
          <p:cNvPr id="22" name="직선 화살표 연결선 21"/>
          <p:cNvCxnSpPr/>
          <p:nvPr/>
        </p:nvCxnSpPr>
        <p:spPr>
          <a:xfrm>
            <a:off x="3314702" y="2550694"/>
            <a:ext cx="974558" cy="282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4440657" y="2550694"/>
            <a:ext cx="974558" cy="282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>
            <a:off x="5568617" y="2550694"/>
            <a:ext cx="974558" cy="282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6670510" y="2550694"/>
            <a:ext cx="974558" cy="282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>
            <a:off x="7790450" y="2550694"/>
            <a:ext cx="974558" cy="282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>
            <a:off x="8911392" y="2547685"/>
            <a:ext cx="974558" cy="282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4177464" y="1152017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JIG1</a:t>
            </a:r>
            <a:endParaRPr lang="ko-KR" altLang="en-US" dirty="0"/>
          </a:p>
        </p:txBody>
      </p:sp>
      <p:sp>
        <p:nvSpPr>
          <p:cNvPr id="32" name="직사각형 31"/>
          <p:cNvSpPr/>
          <p:nvPr/>
        </p:nvSpPr>
        <p:spPr>
          <a:xfrm>
            <a:off x="5304423" y="1161046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JIG2</a:t>
            </a:r>
            <a:endParaRPr lang="ko-KR" altLang="en-US" dirty="0"/>
          </a:p>
        </p:txBody>
      </p:sp>
      <p:sp>
        <p:nvSpPr>
          <p:cNvPr id="33" name="직사각형 32"/>
          <p:cNvSpPr/>
          <p:nvPr/>
        </p:nvSpPr>
        <p:spPr>
          <a:xfrm>
            <a:off x="6431382" y="1161045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JIG3</a:t>
            </a:r>
            <a:endParaRPr lang="ko-KR" altLang="en-US" dirty="0"/>
          </a:p>
        </p:txBody>
      </p:sp>
      <p:sp>
        <p:nvSpPr>
          <p:cNvPr id="34" name="직사각형 33"/>
          <p:cNvSpPr/>
          <p:nvPr/>
        </p:nvSpPr>
        <p:spPr>
          <a:xfrm>
            <a:off x="7558341" y="1158037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JIG4</a:t>
            </a:r>
            <a:endParaRPr lang="ko-KR" altLang="en-US" dirty="0"/>
          </a:p>
        </p:txBody>
      </p:sp>
      <p:sp>
        <p:nvSpPr>
          <p:cNvPr id="35" name="직사각형 34"/>
          <p:cNvSpPr/>
          <p:nvPr/>
        </p:nvSpPr>
        <p:spPr>
          <a:xfrm>
            <a:off x="8685300" y="1158036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JIG5</a:t>
            </a:r>
            <a:endParaRPr lang="ko-KR" altLang="en-US" dirty="0"/>
          </a:p>
        </p:txBody>
      </p:sp>
      <p:sp>
        <p:nvSpPr>
          <p:cNvPr id="38" name="직사각형 37"/>
          <p:cNvSpPr/>
          <p:nvPr/>
        </p:nvSpPr>
        <p:spPr>
          <a:xfrm>
            <a:off x="9812259" y="1161047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0" y="1050394"/>
            <a:ext cx="1346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Rotary pos</a:t>
            </a:r>
            <a:endParaRPr lang="ko-KR" alt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0" y="1943101"/>
            <a:ext cx="1844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accent1"/>
                </a:solidFill>
              </a:rPr>
              <a:t>RTC(list write) &amp; Sequence</a:t>
            </a:r>
            <a:endParaRPr lang="ko-KR" altLang="en-US" dirty="0">
              <a:solidFill>
                <a:schemeClr val="accent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0" y="2699913"/>
            <a:ext cx="1346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accent2"/>
                </a:solidFill>
              </a:rPr>
              <a:t>Laser Welding</a:t>
            </a:r>
          </a:p>
        </p:txBody>
      </p:sp>
      <p:cxnSp>
        <p:nvCxnSpPr>
          <p:cNvPr id="48" name="직선 연결선 47"/>
          <p:cNvCxnSpPr/>
          <p:nvPr/>
        </p:nvCxnSpPr>
        <p:spPr>
          <a:xfrm>
            <a:off x="439153" y="895125"/>
            <a:ext cx="1146609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0" y="525793"/>
            <a:ext cx="1634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Cell exist(PLC)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3050505" y="1155025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JIG16</a:t>
            </a:r>
            <a:endParaRPr lang="ko-KR" altLang="en-US" dirty="0"/>
          </a:p>
        </p:txBody>
      </p:sp>
      <p:sp>
        <p:nvSpPr>
          <p:cNvPr id="52" name="직사각형 51"/>
          <p:cNvSpPr/>
          <p:nvPr/>
        </p:nvSpPr>
        <p:spPr>
          <a:xfrm>
            <a:off x="1923546" y="1158036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JIG15</a:t>
            </a:r>
            <a:endParaRPr lang="ko-KR" altLang="en-US" dirty="0"/>
          </a:p>
        </p:txBody>
      </p:sp>
      <p:cxnSp>
        <p:nvCxnSpPr>
          <p:cNvPr id="58" name="직선 연결선 57"/>
          <p:cNvCxnSpPr/>
          <p:nvPr/>
        </p:nvCxnSpPr>
        <p:spPr>
          <a:xfrm>
            <a:off x="488788" y="4849834"/>
            <a:ext cx="1146609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9635" y="4480502"/>
            <a:ext cx="1634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accent4">
                    <a:lumMod val="75000"/>
                  </a:schemeClr>
                </a:solidFill>
              </a:rPr>
              <a:t>Cell Tracker</a:t>
            </a:r>
            <a:endParaRPr lang="ko-KR" alt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60" name="직선 연결선 59"/>
          <p:cNvCxnSpPr/>
          <p:nvPr/>
        </p:nvCxnSpPr>
        <p:spPr>
          <a:xfrm>
            <a:off x="488788" y="5737715"/>
            <a:ext cx="1146609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9635" y="5368383"/>
            <a:ext cx="1634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7030A0"/>
                </a:solidFill>
              </a:rPr>
              <a:t>LBAD</a:t>
            </a:r>
            <a:endParaRPr lang="ko-KR" altLang="en-US" dirty="0">
              <a:solidFill>
                <a:srgbClr val="7030A0"/>
              </a:solidFill>
            </a:endParaRPr>
          </a:p>
        </p:txBody>
      </p:sp>
      <p:sp>
        <p:nvSpPr>
          <p:cNvPr id="72" name="아래쪽 화살표 71"/>
          <p:cNvSpPr/>
          <p:nvPr/>
        </p:nvSpPr>
        <p:spPr>
          <a:xfrm>
            <a:off x="5021058" y="2540016"/>
            <a:ext cx="159704" cy="2310477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3" name="아래쪽 화살표 72"/>
          <p:cNvSpPr/>
          <p:nvPr/>
        </p:nvSpPr>
        <p:spPr>
          <a:xfrm>
            <a:off x="6169255" y="2541829"/>
            <a:ext cx="159704" cy="2310477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4" name="아래쪽 화살표 73"/>
          <p:cNvSpPr/>
          <p:nvPr/>
        </p:nvSpPr>
        <p:spPr>
          <a:xfrm>
            <a:off x="7287130" y="2535969"/>
            <a:ext cx="159704" cy="2310477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5" name="아래쪽 화살표 74"/>
          <p:cNvSpPr/>
          <p:nvPr/>
        </p:nvSpPr>
        <p:spPr>
          <a:xfrm>
            <a:off x="8429063" y="2554131"/>
            <a:ext cx="159704" cy="2310477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885389" y="1731462"/>
            <a:ext cx="728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recv1</a:t>
            </a:r>
            <a:endParaRPr lang="ko-KR" alt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3075094" y="1747897"/>
            <a:ext cx="771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recv2</a:t>
            </a:r>
            <a:endParaRPr lang="ko-KR" alt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4105054" y="1730495"/>
            <a:ext cx="828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recv3</a:t>
            </a:r>
            <a:endParaRPr lang="ko-KR" alt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5173077" y="1718908"/>
            <a:ext cx="824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recv4</a:t>
            </a:r>
            <a:endParaRPr lang="ko-KR" alt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6241819" y="1737422"/>
            <a:ext cx="85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recv5</a:t>
            </a:r>
            <a:endParaRPr lang="ko-KR" alt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7465596" y="1742921"/>
            <a:ext cx="781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recv6</a:t>
            </a:r>
            <a:endParaRPr lang="ko-KR" altLang="en-US" dirty="0"/>
          </a:p>
        </p:txBody>
      </p:sp>
      <p:sp>
        <p:nvSpPr>
          <p:cNvPr id="88" name="TextBox 87"/>
          <p:cNvSpPr txBox="1"/>
          <p:nvPr/>
        </p:nvSpPr>
        <p:spPr>
          <a:xfrm>
            <a:off x="8608163" y="1748766"/>
            <a:ext cx="82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Recv7</a:t>
            </a:r>
            <a:endParaRPr lang="ko-KR" alt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1071276" y="2523736"/>
            <a:ext cx="84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recv1</a:t>
            </a:r>
            <a:endParaRPr lang="ko-KR" altLang="en-US" dirty="0"/>
          </a:p>
        </p:txBody>
      </p:sp>
      <p:sp>
        <p:nvSpPr>
          <p:cNvPr id="90" name="TextBox 89"/>
          <p:cNvSpPr txBox="1"/>
          <p:nvPr/>
        </p:nvSpPr>
        <p:spPr>
          <a:xfrm>
            <a:off x="2248076" y="2502009"/>
            <a:ext cx="822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recv2</a:t>
            </a:r>
            <a:endParaRPr lang="ko-KR" alt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3347511" y="2493085"/>
            <a:ext cx="739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recv3</a:t>
            </a:r>
            <a:endParaRPr lang="ko-KR" alt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4484701" y="2506582"/>
            <a:ext cx="72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recv4</a:t>
            </a:r>
            <a:endParaRPr lang="ko-KR" altLang="en-US" dirty="0"/>
          </a:p>
        </p:txBody>
      </p:sp>
      <p:sp>
        <p:nvSpPr>
          <p:cNvPr id="93" name="TextBox 92"/>
          <p:cNvSpPr txBox="1"/>
          <p:nvPr/>
        </p:nvSpPr>
        <p:spPr>
          <a:xfrm>
            <a:off x="5650039" y="2470863"/>
            <a:ext cx="730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recv5</a:t>
            </a:r>
            <a:endParaRPr lang="ko-KR" alt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6675043" y="2470863"/>
            <a:ext cx="779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recv6</a:t>
            </a:r>
            <a:endParaRPr lang="ko-KR" alt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4377463" y="5235889"/>
            <a:ext cx="80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send1</a:t>
            </a:r>
            <a:endParaRPr lang="ko-KR" alt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5507271" y="5235889"/>
            <a:ext cx="80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send2</a:t>
            </a:r>
            <a:endParaRPr lang="ko-KR" altLang="en-US" dirty="0"/>
          </a:p>
        </p:txBody>
      </p:sp>
      <p:sp>
        <p:nvSpPr>
          <p:cNvPr id="99" name="TextBox 98"/>
          <p:cNvSpPr txBox="1"/>
          <p:nvPr/>
        </p:nvSpPr>
        <p:spPr>
          <a:xfrm>
            <a:off x="6658460" y="5235889"/>
            <a:ext cx="80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send3</a:t>
            </a:r>
            <a:endParaRPr lang="ko-KR" altLang="en-US" dirty="0"/>
          </a:p>
        </p:txBody>
      </p:sp>
      <p:sp>
        <p:nvSpPr>
          <p:cNvPr id="100" name="TextBox 99"/>
          <p:cNvSpPr txBox="1"/>
          <p:nvPr/>
        </p:nvSpPr>
        <p:spPr>
          <a:xfrm>
            <a:off x="7809649" y="5235889"/>
            <a:ext cx="80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send4</a:t>
            </a:r>
            <a:endParaRPr lang="ko-KR" alt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8194018" y="4320771"/>
            <a:ext cx="80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send4</a:t>
            </a:r>
            <a:endParaRPr lang="ko-KR" altLang="en-US" dirty="0"/>
          </a:p>
        </p:txBody>
      </p:sp>
      <p:sp>
        <p:nvSpPr>
          <p:cNvPr id="102" name="TextBox 101"/>
          <p:cNvSpPr txBox="1"/>
          <p:nvPr/>
        </p:nvSpPr>
        <p:spPr>
          <a:xfrm>
            <a:off x="7037951" y="4357630"/>
            <a:ext cx="80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send3</a:t>
            </a:r>
            <a:endParaRPr lang="ko-KR" altLang="en-US" dirty="0"/>
          </a:p>
        </p:txBody>
      </p:sp>
      <p:sp>
        <p:nvSpPr>
          <p:cNvPr id="103" name="TextBox 102"/>
          <p:cNvSpPr txBox="1"/>
          <p:nvPr/>
        </p:nvSpPr>
        <p:spPr>
          <a:xfrm>
            <a:off x="5929472" y="4357630"/>
            <a:ext cx="80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send2</a:t>
            </a:r>
            <a:endParaRPr lang="ko-KR" altLang="en-US" dirty="0"/>
          </a:p>
        </p:txBody>
      </p:sp>
      <p:sp>
        <p:nvSpPr>
          <p:cNvPr id="104" name="TextBox 103"/>
          <p:cNvSpPr txBox="1"/>
          <p:nvPr/>
        </p:nvSpPr>
        <p:spPr>
          <a:xfrm>
            <a:off x="4805300" y="4338810"/>
            <a:ext cx="80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send1</a:t>
            </a:r>
            <a:endParaRPr lang="ko-KR" altLang="en-US" dirty="0"/>
          </a:p>
        </p:txBody>
      </p:sp>
      <p:sp>
        <p:nvSpPr>
          <p:cNvPr id="134" name="설명선 1 133"/>
          <p:cNvSpPr/>
          <p:nvPr/>
        </p:nvSpPr>
        <p:spPr>
          <a:xfrm>
            <a:off x="565484" y="6173921"/>
            <a:ext cx="1622509" cy="1127731"/>
          </a:xfrm>
          <a:prstGeom prst="borderCallout1">
            <a:avLst>
              <a:gd name="adj1" fmla="val -11576"/>
              <a:gd name="adj2" fmla="val 70966"/>
              <a:gd name="adj3" fmla="val -340363"/>
              <a:gd name="adj4" fmla="val 6240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>
                <a:solidFill>
                  <a:srgbClr val="FF0000"/>
                </a:solidFill>
              </a:rPr>
              <a:t>Cell Tracker</a:t>
            </a:r>
            <a:r>
              <a:rPr lang="ko-KR" altLang="en-US" sz="1100" dirty="0">
                <a:solidFill>
                  <a:srgbClr val="FF0000"/>
                </a:solidFill>
              </a:rPr>
              <a:t>가 정확히 어떤 시점에 데이터가 들어오는지</a:t>
            </a:r>
            <a:r>
              <a:rPr lang="en-US" altLang="ko-KR" sz="11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en-US" altLang="ko-KR" sz="1100" dirty="0" smtClean="0">
                <a:solidFill>
                  <a:srgbClr val="FF0000"/>
                </a:solidFill>
              </a:rPr>
              <a:t>- </a:t>
            </a:r>
            <a:r>
              <a:rPr lang="ko-KR" altLang="en-US" sz="1100" dirty="0" smtClean="0">
                <a:solidFill>
                  <a:srgbClr val="FF0000"/>
                </a:solidFill>
              </a:rPr>
              <a:t>로그에서 분석하기로는 </a:t>
            </a:r>
            <a:r>
              <a:rPr lang="ko-KR" altLang="en-US" sz="1100" dirty="0" err="1" smtClean="0">
                <a:solidFill>
                  <a:srgbClr val="FF0000"/>
                </a:solidFill>
              </a:rPr>
              <a:t>전전전</a:t>
            </a:r>
            <a:r>
              <a:rPr lang="ko-KR" altLang="en-US" sz="1100" dirty="0" smtClean="0">
                <a:solidFill>
                  <a:srgbClr val="FF0000"/>
                </a:solidFill>
              </a:rPr>
              <a:t> </a:t>
            </a:r>
            <a:r>
              <a:rPr lang="en-US" altLang="ko-KR" sz="1100" dirty="0" smtClean="0">
                <a:solidFill>
                  <a:srgbClr val="FF0000"/>
                </a:solidFill>
              </a:rPr>
              <a:t>Jig</a:t>
            </a:r>
            <a:r>
              <a:rPr lang="ko-KR" altLang="en-US" sz="1100" dirty="0" smtClean="0">
                <a:solidFill>
                  <a:srgbClr val="FF0000"/>
                </a:solidFill>
              </a:rPr>
              <a:t>에서 이미 </a:t>
            </a:r>
            <a:r>
              <a:rPr lang="ko-KR" altLang="en-US" sz="1100" dirty="0" err="1" smtClean="0">
                <a:solidFill>
                  <a:srgbClr val="FF0000"/>
                </a:solidFill>
              </a:rPr>
              <a:t>넣어줌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sp>
        <p:nvSpPr>
          <p:cNvPr id="135" name="설명선 1 134"/>
          <p:cNvSpPr/>
          <p:nvPr/>
        </p:nvSpPr>
        <p:spPr>
          <a:xfrm>
            <a:off x="3142826" y="6173921"/>
            <a:ext cx="4525303" cy="1127732"/>
          </a:xfrm>
          <a:prstGeom prst="borderCallout1">
            <a:avLst>
              <a:gd name="adj1" fmla="val -11576"/>
              <a:gd name="adj2" fmla="val 70966"/>
              <a:gd name="adj3" fmla="val -91689"/>
              <a:gd name="adj4" fmla="val 4418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 smtClean="0">
                <a:solidFill>
                  <a:srgbClr val="FF0000"/>
                </a:solidFill>
              </a:rPr>
              <a:t>Cell Tracker or LBAD</a:t>
            </a:r>
            <a:r>
              <a:rPr lang="ko-KR" altLang="en-US" sz="1100" dirty="0" smtClean="0">
                <a:solidFill>
                  <a:srgbClr val="FF0000"/>
                </a:solidFill>
              </a:rPr>
              <a:t>가 우리의 용접 종료 시점에 맞춰서 꼭 데이터를 받아야하는지</a:t>
            </a:r>
            <a:r>
              <a:rPr lang="en-US" altLang="ko-KR" sz="1100" dirty="0" smtClean="0">
                <a:solidFill>
                  <a:srgbClr val="FF0000"/>
                </a:solidFill>
              </a:rPr>
              <a:t>? </a:t>
            </a:r>
            <a:r>
              <a:rPr lang="ko-KR" altLang="en-US" sz="1100" dirty="0" smtClean="0">
                <a:solidFill>
                  <a:srgbClr val="FF0000"/>
                </a:solidFill>
              </a:rPr>
              <a:t>아니라면 변경이 필요 할 것으로 생각됨</a:t>
            </a:r>
            <a:endParaRPr lang="en-US" altLang="ko-KR" sz="1100" dirty="0" smtClean="0">
              <a:solidFill>
                <a:srgbClr val="FF0000"/>
              </a:solidFill>
            </a:endParaRPr>
          </a:p>
          <a:p>
            <a:r>
              <a:rPr lang="ko-KR" altLang="en-US" sz="1100" dirty="0" smtClean="0">
                <a:solidFill>
                  <a:srgbClr val="FF0000"/>
                </a:solidFill>
              </a:rPr>
              <a:t>이유 </a:t>
            </a:r>
            <a:r>
              <a:rPr lang="en-US" altLang="ko-KR" sz="1100" dirty="0" smtClean="0">
                <a:solidFill>
                  <a:srgbClr val="FF0000"/>
                </a:solidFill>
              </a:rPr>
              <a:t>: </a:t>
            </a:r>
          </a:p>
          <a:p>
            <a:r>
              <a:rPr lang="ko-KR" altLang="en-US" sz="1100" dirty="0" smtClean="0">
                <a:solidFill>
                  <a:srgbClr val="FF0000"/>
                </a:solidFill>
              </a:rPr>
              <a:t>프로그램에서 데이터 처리하기 용이하지 못함</a:t>
            </a:r>
            <a:r>
              <a:rPr lang="en-US" altLang="ko-KR" sz="1100" dirty="0" smtClean="0">
                <a:solidFill>
                  <a:srgbClr val="FF0000"/>
                </a:solidFill>
              </a:rPr>
              <a:t/>
            </a:r>
            <a:br>
              <a:rPr lang="en-US" altLang="ko-KR" sz="1100" dirty="0" smtClean="0">
                <a:solidFill>
                  <a:srgbClr val="FF0000"/>
                </a:solidFill>
              </a:rPr>
            </a:br>
            <a:r>
              <a:rPr lang="en-US" altLang="ko-KR" sz="1100" dirty="0" smtClean="0">
                <a:solidFill>
                  <a:srgbClr val="FF0000"/>
                </a:solidFill>
              </a:rPr>
              <a:t>Jig</a:t>
            </a:r>
            <a:r>
              <a:rPr lang="ko-KR" altLang="en-US" sz="1100" dirty="0" err="1" smtClean="0">
                <a:solidFill>
                  <a:srgbClr val="FF0000"/>
                </a:solidFill>
              </a:rPr>
              <a:t>를</a:t>
            </a:r>
            <a:r>
              <a:rPr lang="ko-KR" altLang="en-US" sz="1100" dirty="0" smtClean="0">
                <a:solidFill>
                  <a:srgbClr val="FF0000"/>
                </a:solidFill>
              </a:rPr>
              <a:t> 기준으로 잡아야 우리도 데이터 </a:t>
            </a:r>
            <a:r>
              <a:rPr lang="ko-KR" altLang="en-US" sz="1100" dirty="0" err="1" smtClean="0">
                <a:solidFill>
                  <a:srgbClr val="FF0000"/>
                </a:solidFill>
              </a:rPr>
              <a:t>시프팅이</a:t>
            </a:r>
            <a:r>
              <a:rPr lang="ko-KR" altLang="en-US" sz="1100" dirty="0" smtClean="0">
                <a:solidFill>
                  <a:srgbClr val="FF0000"/>
                </a:solidFill>
              </a:rPr>
              <a:t> </a:t>
            </a:r>
            <a:r>
              <a:rPr lang="ko-KR" altLang="en-US" sz="1100" dirty="0" err="1" smtClean="0">
                <a:solidFill>
                  <a:srgbClr val="FF0000"/>
                </a:solidFill>
              </a:rPr>
              <a:t>용이해보임</a:t>
            </a:r>
            <a:r>
              <a:rPr lang="ko-KR" altLang="en-US" sz="1100" dirty="0" smtClean="0">
                <a:solidFill>
                  <a:srgbClr val="FF0000"/>
                </a:solidFill>
              </a:rPr>
              <a:t> 근데 지금은 </a:t>
            </a:r>
            <a:r>
              <a:rPr lang="en-US" altLang="ko-KR" sz="1100" dirty="0" smtClean="0">
                <a:solidFill>
                  <a:srgbClr val="FF0000"/>
                </a:solidFill>
              </a:rPr>
              <a:t>Scanner </a:t>
            </a:r>
            <a:r>
              <a:rPr lang="ko-KR" altLang="en-US" sz="1100" dirty="0" smtClean="0">
                <a:solidFill>
                  <a:srgbClr val="FF0000"/>
                </a:solidFill>
              </a:rPr>
              <a:t>용접 기준으로 동작해서 </a:t>
            </a:r>
            <a:r>
              <a:rPr lang="ko-KR" altLang="en-US" sz="1100" dirty="0" err="1" smtClean="0">
                <a:solidFill>
                  <a:srgbClr val="FF0000"/>
                </a:solidFill>
              </a:rPr>
              <a:t>시프팅</a:t>
            </a:r>
            <a:r>
              <a:rPr lang="ko-KR" altLang="en-US" sz="1100" dirty="0" smtClean="0">
                <a:solidFill>
                  <a:srgbClr val="FF0000"/>
                </a:solidFill>
              </a:rPr>
              <a:t> 시점이 명확하지 못함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291253" y="74507"/>
            <a:ext cx="83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현행</a:t>
            </a:r>
            <a:endParaRPr lang="ko-KR" altLang="en-US" dirty="0"/>
          </a:p>
        </p:txBody>
      </p:sp>
      <p:sp>
        <p:nvSpPr>
          <p:cNvPr id="137" name="직사각형 136"/>
          <p:cNvSpPr/>
          <p:nvPr/>
        </p:nvSpPr>
        <p:spPr>
          <a:xfrm>
            <a:off x="4289260" y="2833434"/>
            <a:ext cx="739942" cy="5293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List1</a:t>
            </a:r>
            <a:endParaRPr lang="ko-KR" altLang="en-US" dirty="0"/>
          </a:p>
        </p:txBody>
      </p:sp>
      <p:sp>
        <p:nvSpPr>
          <p:cNvPr id="138" name="직사각형 137"/>
          <p:cNvSpPr/>
          <p:nvPr/>
        </p:nvSpPr>
        <p:spPr>
          <a:xfrm>
            <a:off x="5414212" y="2833434"/>
            <a:ext cx="739942" cy="5293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List2</a:t>
            </a:r>
            <a:endParaRPr lang="ko-KR" altLang="en-US" dirty="0"/>
          </a:p>
        </p:txBody>
      </p:sp>
      <p:sp>
        <p:nvSpPr>
          <p:cNvPr id="139" name="직사각형 138"/>
          <p:cNvSpPr/>
          <p:nvPr/>
        </p:nvSpPr>
        <p:spPr>
          <a:xfrm>
            <a:off x="6541171" y="2833434"/>
            <a:ext cx="739942" cy="5293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List1</a:t>
            </a:r>
            <a:endParaRPr lang="ko-KR" altLang="en-US" dirty="0"/>
          </a:p>
        </p:txBody>
      </p:sp>
      <p:sp>
        <p:nvSpPr>
          <p:cNvPr id="140" name="직사각형 139"/>
          <p:cNvSpPr/>
          <p:nvPr/>
        </p:nvSpPr>
        <p:spPr>
          <a:xfrm>
            <a:off x="7668130" y="2833434"/>
            <a:ext cx="739942" cy="5293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List2</a:t>
            </a:r>
          </a:p>
        </p:txBody>
      </p:sp>
      <p:sp>
        <p:nvSpPr>
          <p:cNvPr id="141" name="직사각형 140"/>
          <p:cNvSpPr/>
          <p:nvPr/>
        </p:nvSpPr>
        <p:spPr>
          <a:xfrm>
            <a:off x="8789072" y="2833434"/>
            <a:ext cx="739942" cy="5293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List1</a:t>
            </a:r>
            <a:endParaRPr lang="ko-KR" altLang="en-US" dirty="0"/>
          </a:p>
        </p:txBody>
      </p:sp>
      <p:sp>
        <p:nvSpPr>
          <p:cNvPr id="142" name="직사각형 141"/>
          <p:cNvSpPr/>
          <p:nvPr/>
        </p:nvSpPr>
        <p:spPr>
          <a:xfrm>
            <a:off x="9916031" y="2833434"/>
            <a:ext cx="739942" cy="5293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List2</a:t>
            </a:r>
          </a:p>
        </p:txBody>
      </p:sp>
      <p:cxnSp>
        <p:nvCxnSpPr>
          <p:cNvPr id="143" name="직선 화살표 연결선 142"/>
          <p:cNvCxnSpPr/>
          <p:nvPr/>
        </p:nvCxnSpPr>
        <p:spPr>
          <a:xfrm>
            <a:off x="2866543" y="1762619"/>
            <a:ext cx="1420712" cy="109979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직선 화살표 연결선 143"/>
          <p:cNvCxnSpPr/>
          <p:nvPr/>
        </p:nvCxnSpPr>
        <p:spPr>
          <a:xfrm>
            <a:off x="3986809" y="1743342"/>
            <a:ext cx="1420712" cy="109979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화살표 연결선 144"/>
          <p:cNvCxnSpPr/>
          <p:nvPr/>
        </p:nvCxnSpPr>
        <p:spPr>
          <a:xfrm>
            <a:off x="5144274" y="1757039"/>
            <a:ext cx="1420712" cy="109979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화살표 연결선 145"/>
          <p:cNvCxnSpPr/>
          <p:nvPr/>
        </p:nvCxnSpPr>
        <p:spPr>
          <a:xfrm>
            <a:off x="6255169" y="1763815"/>
            <a:ext cx="1420712" cy="109979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146"/>
          <p:cNvCxnSpPr/>
          <p:nvPr/>
        </p:nvCxnSpPr>
        <p:spPr>
          <a:xfrm>
            <a:off x="7362429" y="1741990"/>
            <a:ext cx="1420712" cy="109979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화살표 연결선 147"/>
          <p:cNvCxnSpPr/>
          <p:nvPr/>
        </p:nvCxnSpPr>
        <p:spPr>
          <a:xfrm>
            <a:off x="8507855" y="1768640"/>
            <a:ext cx="1420712" cy="109979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4614718" y="4875646"/>
            <a:ext cx="735216" cy="35829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Jig15</a:t>
            </a:r>
          </a:p>
        </p:txBody>
      </p:sp>
      <p:sp>
        <p:nvSpPr>
          <p:cNvPr id="63" name="아래쪽 화살표 62"/>
          <p:cNvSpPr/>
          <p:nvPr/>
        </p:nvSpPr>
        <p:spPr>
          <a:xfrm flipV="1">
            <a:off x="2674743" y="2331758"/>
            <a:ext cx="180474" cy="2506476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4" name="아래쪽 화살표 63"/>
          <p:cNvSpPr/>
          <p:nvPr/>
        </p:nvSpPr>
        <p:spPr>
          <a:xfrm flipV="1">
            <a:off x="3771623" y="2339382"/>
            <a:ext cx="180474" cy="2506476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아래쪽 화살표 64"/>
          <p:cNvSpPr/>
          <p:nvPr/>
        </p:nvSpPr>
        <p:spPr>
          <a:xfrm flipV="1">
            <a:off x="4898829" y="2321437"/>
            <a:ext cx="180474" cy="2506476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6" name="아래쪽 화살표 65"/>
          <p:cNvSpPr/>
          <p:nvPr/>
        </p:nvSpPr>
        <p:spPr>
          <a:xfrm flipV="1">
            <a:off x="5996463" y="2336582"/>
            <a:ext cx="180474" cy="2506476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7" name="아래쪽 화살표 66"/>
          <p:cNvSpPr/>
          <p:nvPr/>
        </p:nvSpPr>
        <p:spPr>
          <a:xfrm flipV="1">
            <a:off x="7093337" y="2344017"/>
            <a:ext cx="180474" cy="2506476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945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아래쪽 화살표 71"/>
          <p:cNvSpPr/>
          <p:nvPr/>
        </p:nvSpPr>
        <p:spPr>
          <a:xfrm>
            <a:off x="5116153" y="703198"/>
            <a:ext cx="202763" cy="4161410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4" name="직사각형 113"/>
          <p:cNvSpPr/>
          <p:nvPr/>
        </p:nvSpPr>
        <p:spPr>
          <a:xfrm>
            <a:off x="3513671" y="-1142651"/>
            <a:ext cx="1176800" cy="961072"/>
          </a:xfrm>
          <a:prstGeom prst="rect">
            <a:avLst/>
          </a:prstGeom>
          <a:solidFill>
            <a:srgbClr val="FFD9FA"/>
          </a:solidFill>
          <a:ln>
            <a:solidFill>
              <a:srgbClr val="DD01E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Prefetch2 (Jig16)</a:t>
            </a:r>
            <a:endParaRPr lang="ko-KR" altLang="en-US" dirty="0"/>
          </a:p>
        </p:txBody>
      </p:sp>
      <p:sp>
        <p:nvSpPr>
          <p:cNvPr id="115" name="직사각형 114"/>
          <p:cNvSpPr/>
          <p:nvPr/>
        </p:nvSpPr>
        <p:spPr>
          <a:xfrm>
            <a:off x="4690470" y="-1142651"/>
            <a:ext cx="1177200" cy="961072"/>
          </a:xfrm>
          <a:prstGeom prst="rect">
            <a:avLst/>
          </a:prstGeom>
          <a:solidFill>
            <a:srgbClr val="FFD9FA"/>
          </a:solidFill>
          <a:ln>
            <a:solidFill>
              <a:srgbClr val="DD01E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Prefetch1 (Jig1)</a:t>
            </a:r>
            <a:endParaRPr lang="ko-KR" altLang="en-US" dirty="0"/>
          </a:p>
        </p:txBody>
      </p:sp>
      <p:sp>
        <p:nvSpPr>
          <p:cNvPr id="116" name="직사각형 115"/>
          <p:cNvSpPr/>
          <p:nvPr/>
        </p:nvSpPr>
        <p:spPr>
          <a:xfrm>
            <a:off x="5830297" y="-1145677"/>
            <a:ext cx="1220181" cy="961072"/>
          </a:xfrm>
          <a:prstGeom prst="rect">
            <a:avLst/>
          </a:prstGeom>
          <a:solidFill>
            <a:srgbClr val="FFD9FA"/>
          </a:solidFill>
          <a:ln>
            <a:solidFill>
              <a:srgbClr val="DD01E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Complete (Jig2)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2361544" y="-255444"/>
            <a:ext cx="1176800" cy="961072"/>
          </a:xfrm>
          <a:prstGeom prst="rect">
            <a:avLst/>
          </a:prstGeom>
          <a:solidFill>
            <a:srgbClr val="FFD9FA"/>
          </a:solidFill>
          <a:ln>
            <a:solidFill>
              <a:srgbClr val="DD01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Prefetch2</a:t>
            </a:r>
          </a:p>
          <a:p>
            <a:pPr algn="ctr"/>
            <a:r>
              <a:rPr lang="en-US" altLang="ko-KR" dirty="0" smtClean="0"/>
              <a:t>(Jig15)</a:t>
            </a:r>
            <a:endParaRPr lang="ko-KR" altLang="en-US" dirty="0"/>
          </a:p>
        </p:txBody>
      </p:sp>
      <p:sp>
        <p:nvSpPr>
          <p:cNvPr id="111" name="직사각형 110"/>
          <p:cNvSpPr/>
          <p:nvPr/>
        </p:nvSpPr>
        <p:spPr>
          <a:xfrm>
            <a:off x="3538343" y="-255444"/>
            <a:ext cx="1177200" cy="961072"/>
          </a:xfrm>
          <a:prstGeom prst="rect">
            <a:avLst/>
          </a:prstGeom>
          <a:solidFill>
            <a:srgbClr val="FFD9FA"/>
          </a:solidFill>
          <a:ln>
            <a:solidFill>
              <a:srgbClr val="DD01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Prefetch1 (Jig16)</a:t>
            </a:r>
            <a:endParaRPr lang="ko-KR" altLang="en-US" dirty="0"/>
          </a:p>
        </p:txBody>
      </p:sp>
      <p:sp>
        <p:nvSpPr>
          <p:cNvPr id="112" name="직사각형 111"/>
          <p:cNvSpPr/>
          <p:nvPr/>
        </p:nvSpPr>
        <p:spPr>
          <a:xfrm>
            <a:off x="4678171" y="-258470"/>
            <a:ext cx="1207808" cy="961072"/>
          </a:xfrm>
          <a:prstGeom prst="rect">
            <a:avLst/>
          </a:prstGeom>
          <a:solidFill>
            <a:srgbClr val="FFD9FA"/>
          </a:solidFill>
          <a:ln>
            <a:solidFill>
              <a:srgbClr val="DD01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Complete (Jig1)</a:t>
            </a:r>
            <a:endParaRPr lang="ko-KR" altLang="en-US" dirty="0"/>
          </a:p>
        </p:txBody>
      </p:sp>
      <p:sp>
        <p:nvSpPr>
          <p:cNvPr id="76" name="아래쪽 화살표 75"/>
          <p:cNvSpPr/>
          <p:nvPr/>
        </p:nvSpPr>
        <p:spPr>
          <a:xfrm>
            <a:off x="3408932" y="901955"/>
            <a:ext cx="199039" cy="14053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아래쪽 화살표 76"/>
          <p:cNvSpPr/>
          <p:nvPr/>
        </p:nvSpPr>
        <p:spPr>
          <a:xfrm>
            <a:off x="4489766" y="895124"/>
            <a:ext cx="199039" cy="14053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아래쪽 화살표 77"/>
          <p:cNvSpPr/>
          <p:nvPr/>
        </p:nvSpPr>
        <p:spPr>
          <a:xfrm>
            <a:off x="6698589" y="907263"/>
            <a:ext cx="199039" cy="14053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아래쪽 화살표 78"/>
          <p:cNvSpPr/>
          <p:nvPr/>
        </p:nvSpPr>
        <p:spPr>
          <a:xfrm>
            <a:off x="5585143" y="902298"/>
            <a:ext cx="199039" cy="14053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아래쪽 화살표 79"/>
          <p:cNvSpPr/>
          <p:nvPr/>
        </p:nvSpPr>
        <p:spPr>
          <a:xfrm>
            <a:off x="7802950" y="901955"/>
            <a:ext cx="199039" cy="14053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아래쪽 화살표 80"/>
          <p:cNvSpPr/>
          <p:nvPr/>
        </p:nvSpPr>
        <p:spPr>
          <a:xfrm>
            <a:off x="9002132" y="895124"/>
            <a:ext cx="199039" cy="14053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아래쪽 화살표 67"/>
          <p:cNvSpPr/>
          <p:nvPr/>
        </p:nvSpPr>
        <p:spPr>
          <a:xfrm>
            <a:off x="5320134" y="710052"/>
            <a:ext cx="180620" cy="5016791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0" name="아래쪽 화살표 49"/>
          <p:cNvSpPr/>
          <p:nvPr/>
        </p:nvSpPr>
        <p:spPr>
          <a:xfrm>
            <a:off x="2192744" y="895125"/>
            <a:ext cx="199039" cy="140536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43" name="직선 연결선 42"/>
          <p:cNvCxnSpPr/>
          <p:nvPr/>
        </p:nvCxnSpPr>
        <p:spPr>
          <a:xfrm>
            <a:off x="499311" y="2322095"/>
            <a:ext cx="1146609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439153" y="1419726"/>
            <a:ext cx="1146609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직사각형 3"/>
          <p:cNvSpPr/>
          <p:nvPr/>
        </p:nvSpPr>
        <p:spPr>
          <a:xfrm>
            <a:off x="2646950" y="2105526"/>
            <a:ext cx="667752" cy="445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S</a:t>
            </a:r>
            <a:r>
              <a:rPr lang="en-US" altLang="ko-KR" dirty="0" smtClean="0"/>
              <a:t>1(1)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3765887" y="2105526"/>
            <a:ext cx="667752" cy="445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S2(2)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4289260" y="2833434"/>
            <a:ext cx="739942" cy="5293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List1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4884824" y="2105526"/>
            <a:ext cx="667752" cy="445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S1(3)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6003761" y="2105526"/>
            <a:ext cx="667752" cy="445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S2(4)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7122698" y="2105526"/>
            <a:ext cx="667752" cy="445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S1(5)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8241635" y="2105526"/>
            <a:ext cx="667752" cy="445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S2(6)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5414212" y="2833434"/>
            <a:ext cx="739942" cy="5293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List2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6541171" y="2833434"/>
            <a:ext cx="739942" cy="5293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List1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7668130" y="2833434"/>
            <a:ext cx="739942" cy="5293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List2</a:t>
            </a:r>
          </a:p>
        </p:txBody>
      </p:sp>
      <p:cxnSp>
        <p:nvCxnSpPr>
          <p:cNvPr id="22" name="직선 화살표 연결선 21"/>
          <p:cNvCxnSpPr/>
          <p:nvPr/>
        </p:nvCxnSpPr>
        <p:spPr>
          <a:xfrm>
            <a:off x="3314702" y="2550694"/>
            <a:ext cx="974558" cy="282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>
            <a:off x="4440657" y="2550694"/>
            <a:ext cx="974558" cy="282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>
            <a:off x="5568617" y="2550694"/>
            <a:ext cx="974558" cy="282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>
            <a:off x="6670510" y="2550694"/>
            <a:ext cx="974558" cy="282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>
            <a:off x="7790450" y="2550694"/>
            <a:ext cx="974558" cy="282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8789072" y="2833434"/>
            <a:ext cx="739942" cy="5293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List1</a:t>
            </a: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9916031" y="2833434"/>
            <a:ext cx="739942" cy="5293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List2</a:t>
            </a:r>
          </a:p>
        </p:txBody>
      </p:sp>
      <p:cxnSp>
        <p:nvCxnSpPr>
          <p:cNvPr id="29" name="직선 화살표 연결선 28"/>
          <p:cNvCxnSpPr/>
          <p:nvPr/>
        </p:nvCxnSpPr>
        <p:spPr>
          <a:xfrm>
            <a:off x="8911392" y="2547685"/>
            <a:ext cx="974558" cy="282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4177464" y="1152017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JIG1</a:t>
            </a:r>
            <a:endParaRPr lang="ko-KR" altLang="en-US" dirty="0"/>
          </a:p>
        </p:txBody>
      </p:sp>
      <p:sp>
        <p:nvSpPr>
          <p:cNvPr id="32" name="직사각형 31"/>
          <p:cNvSpPr/>
          <p:nvPr/>
        </p:nvSpPr>
        <p:spPr>
          <a:xfrm>
            <a:off x="5304423" y="1161046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JIG2</a:t>
            </a:r>
            <a:endParaRPr lang="ko-KR" altLang="en-US" dirty="0"/>
          </a:p>
        </p:txBody>
      </p:sp>
      <p:sp>
        <p:nvSpPr>
          <p:cNvPr id="33" name="직사각형 32"/>
          <p:cNvSpPr/>
          <p:nvPr/>
        </p:nvSpPr>
        <p:spPr>
          <a:xfrm>
            <a:off x="6431382" y="1161045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JIG3</a:t>
            </a:r>
            <a:endParaRPr lang="ko-KR" altLang="en-US" dirty="0"/>
          </a:p>
        </p:txBody>
      </p:sp>
      <p:sp>
        <p:nvSpPr>
          <p:cNvPr id="34" name="직사각형 33"/>
          <p:cNvSpPr/>
          <p:nvPr/>
        </p:nvSpPr>
        <p:spPr>
          <a:xfrm>
            <a:off x="7558341" y="1158037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JIG4</a:t>
            </a:r>
            <a:endParaRPr lang="ko-KR" altLang="en-US" dirty="0"/>
          </a:p>
        </p:txBody>
      </p:sp>
      <p:sp>
        <p:nvSpPr>
          <p:cNvPr id="35" name="직사각형 34"/>
          <p:cNvSpPr/>
          <p:nvPr/>
        </p:nvSpPr>
        <p:spPr>
          <a:xfrm>
            <a:off x="8685300" y="1158036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JIG5</a:t>
            </a:r>
            <a:endParaRPr lang="ko-KR" altLang="en-US" dirty="0"/>
          </a:p>
        </p:txBody>
      </p:sp>
      <p:sp>
        <p:nvSpPr>
          <p:cNvPr id="38" name="직사각형 37"/>
          <p:cNvSpPr/>
          <p:nvPr/>
        </p:nvSpPr>
        <p:spPr>
          <a:xfrm>
            <a:off x="9812259" y="1161047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0" y="1050394"/>
            <a:ext cx="1346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Rotary pos</a:t>
            </a:r>
            <a:endParaRPr lang="ko-KR" alt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0" y="1943101"/>
            <a:ext cx="1844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accent1"/>
                </a:solidFill>
              </a:rPr>
              <a:t>RTC(list write) &amp; Sequence</a:t>
            </a:r>
            <a:endParaRPr lang="ko-KR" altLang="en-US" dirty="0">
              <a:solidFill>
                <a:schemeClr val="accent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0" y="2699913"/>
            <a:ext cx="1346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accent2"/>
                </a:solidFill>
              </a:rPr>
              <a:t>Laser Welding</a:t>
            </a:r>
          </a:p>
        </p:txBody>
      </p:sp>
      <p:cxnSp>
        <p:nvCxnSpPr>
          <p:cNvPr id="48" name="직선 연결선 47"/>
          <p:cNvCxnSpPr/>
          <p:nvPr/>
        </p:nvCxnSpPr>
        <p:spPr>
          <a:xfrm>
            <a:off x="439153" y="895125"/>
            <a:ext cx="1146609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0" y="525793"/>
            <a:ext cx="1634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bg1">
                    <a:lumMod val="50000"/>
                  </a:schemeClr>
                </a:solidFill>
              </a:rPr>
              <a:t>Cell exist(PLC)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3050505" y="1155025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JIG16</a:t>
            </a:r>
            <a:endParaRPr lang="ko-KR" altLang="en-US" dirty="0"/>
          </a:p>
        </p:txBody>
      </p:sp>
      <p:sp>
        <p:nvSpPr>
          <p:cNvPr id="52" name="직사각형 51"/>
          <p:cNvSpPr/>
          <p:nvPr/>
        </p:nvSpPr>
        <p:spPr>
          <a:xfrm>
            <a:off x="1923546" y="1158036"/>
            <a:ext cx="959519" cy="6075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JIG15</a:t>
            </a:r>
            <a:endParaRPr lang="ko-KR" altLang="en-US" dirty="0"/>
          </a:p>
        </p:txBody>
      </p:sp>
      <p:cxnSp>
        <p:nvCxnSpPr>
          <p:cNvPr id="58" name="직선 연결선 57"/>
          <p:cNvCxnSpPr/>
          <p:nvPr/>
        </p:nvCxnSpPr>
        <p:spPr>
          <a:xfrm>
            <a:off x="488788" y="4849834"/>
            <a:ext cx="1146609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9635" y="4480502"/>
            <a:ext cx="1634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chemeClr val="accent4">
                    <a:lumMod val="75000"/>
                  </a:schemeClr>
                </a:solidFill>
              </a:rPr>
              <a:t>Cell Tracker</a:t>
            </a:r>
            <a:endParaRPr lang="ko-KR" alt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60" name="직선 연결선 59"/>
          <p:cNvCxnSpPr/>
          <p:nvPr/>
        </p:nvCxnSpPr>
        <p:spPr>
          <a:xfrm>
            <a:off x="488788" y="5737715"/>
            <a:ext cx="1146609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9635" y="5368383"/>
            <a:ext cx="1634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7030A0"/>
                </a:solidFill>
              </a:rPr>
              <a:t>LBAD</a:t>
            </a:r>
            <a:endParaRPr lang="ko-KR" altLang="en-US" dirty="0">
              <a:solidFill>
                <a:srgbClr val="7030A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885389" y="1731462"/>
            <a:ext cx="728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recv1</a:t>
            </a:r>
            <a:endParaRPr lang="ko-KR" alt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3075094" y="1747897"/>
            <a:ext cx="771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recv2</a:t>
            </a:r>
            <a:endParaRPr lang="ko-KR" alt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4105054" y="1730495"/>
            <a:ext cx="828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recv3</a:t>
            </a:r>
            <a:endParaRPr lang="ko-KR" alt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5173077" y="1718908"/>
            <a:ext cx="824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recv4</a:t>
            </a:r>
            <a:endParaRPr lang="ko-KR" alt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6241819" y="1737422"/>
            <a:ext cx="85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recv5</a:t>
            </a:r>
            <a:endParaRPr lang="ko-KR" alt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7465596" y="1742921"/>
            <a:ext cx="781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recv6</a:t>
            </a:r>
            <a:endParaRPr lang="ko-KR" altLang="en-US" dirty="0"/>
          </a:p>
        </p:txBody>
      </p:sp>
      <p:sp>
        <p:nvSpPr>
          <p:cNvPr id="88" name="TextBox 87"/>
          <p:cNvSpPr txBox="1"/>
          <p:nvPr/>
        </p:nvSpPr>
        <p:spPr>
          <a:xfrm>
            <a:off x="8608163" y="1748766"/>
            <a:ext cx="82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Recv7</a:t>
            </a:r>
            <a:endParaRPr lang="ko-KR" alt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4914859" y="5235889"/>
            <a:ext cx="80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send1</a:t>
            </a:r>
            <a:endParaRPr lang="ko-KR" altLang="en-US" dirty="0"/>
          </a:p>
        </p:txBody>
      </p:sp>
      <p:sp>
        <p:nvSpPr>
          <p:cNvPr id="104" name="TextBox 103"/>
          <p:cNvSpPr txBox="1"/>
          <p:nvPr/>
        </p:nvSpPr>
        <p:spPr>
          <a:xfrm>
            <a:off x="4928421" y="4352116"/>
            <a:ext cx="80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send1</a:t>
            </a:r>
            <a:endParaRPr lang="ko-KR" altLang="en-US" dirty="0"/>
          </a:p>
        </p:txBody>
      </p:sp>
      <p:sp>
        <p:nvSpPr>
          <p:cNvPr id="129" name="직사각형 128"/>
          <p:cNvSpPr/>
          <p:nvPr/>
        </p:nvSpPr>
        <p:spPr>
          <a:xfrm>
            <a:off x="4866178" y="4875646"/>
            <a:ext cx="735216" cy="35829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Jig15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91253" y="74507"/>
            <a:ext cx="83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변경</a:t>
            </a:r>
            <a:endParaRPr lang="ko-KR" altLang="en-US" dirty="0"/>
          </a:p>
        </p:txBody>
      </p:sp>
      <p:cxnSp>
        <p:nvCxnSpPr>
          <p:cNvPr id="95" name="직선 화살표 연결선 94"/>
          <p:cNvCxnSpPr/>
          <p:nvPr/>
        </p:nvCxnSpPr>
        <p:spPr>
          <a:xfrm>
            <a:off x="2866543" y="1762619"/>
            <a:ext cx="1420712" cy="109979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화살표 연결선 97"/>
          <p:cNvCxnSpPr/>
          <p:nvPr/>
        </p:nvCxnSpPr>
        <p:spPr>
          <a:xfrm>
            <a:off x="3986809" y="1743342"/>
            <a:ext cx="1420712" cy="109979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화살표 연결선 104"/>
          <p:cNvCxnSpPr/>
          <p:nvPr/>
        </p:nvCxnSpPr>
        <p:spPr>
          <a:xfrm>
            <a:off x="5144274" y="1757039"/>
            <a:ext cx="1420712" cy="109979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화살표 연결선 106"/>
          <p:cNvCxnSpPr/>
          <p:nvPr/>
        </p:nvCxnSpPr>
        <p:spPr>
          <a:xfrm>
            <a:off x="6255169" y="1763815"/>
            <a:ext cx="1420712" cy="109979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화살표 연결선 107"/>
          <p:cNvCxnSpPr/>
          <p:nvPr/>
        </p:nvCxnSpPr>
        <p:spPr>
          <a:xfrm>
            <a:off x="7362429" y="1741990"/>
            <a:ext cx="1420712" cy="109979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화살표 연결선 108"/>
          <p:cNvCxnSpPr/>
          <p:nvPr/>
        </p:nvCxnSpPr>
        <p:spPr>
          <a:xfrm>
            <a:off x="8507855" y="1768640"/>
            <a:ext cx="1420712" cy="109979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직사각형 118"/>
          <p:cNvSpPr/>
          <p:nvPr/>
        </p:nvSpPr>
        <p:spPr>
          <a:xfrm>
            <a:off x="4870145" y="5748446"/>
            <a:ext cx="735216" cy="35829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Jig15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99495" y="6284263"/>
            <a:ext cx="70694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현행이랑</a:t>
            </a:r>
            <a:r>
              <a:rPr lang="ko-KR" altLang="en-US" dirty="0" smtClean="0"/>
              <a:t> 다른 점은</a:t>
            </a:r>
            <a:r>
              <a:rPr lang="en-US" altLang="ko-KR" dirty="0"/>
              <a:t> </a:t>
            </a:r>
            <a:r>
              <a:rPr lang="ko-KR" altLang="en-US" dirty="0" smtClean="0"/>
              <a:t>지금은 시점을 </a:t>
            </a:r>
            <a:r>
              <a:rPr lang="ko-KR" altLang="en-US" dirty="0" err="1" smtClean="0"/>
              <a:t>구분하진</a:t>
            </a:r>
            <a:r>
              <a:rPr lang="ko-KR" altLang="en-US" dirty="0" smtClean="0"/>
              <a:t> 않았지만</a:t>
            </a:r>
            <a:r>
              <a:rPr lang="en-US" altLang="ko-KR" dirty="0" smtClean="0"/>
              <a:t>, Complete </a:t>
            </a:r>
            <a:r>
              <a:rPr lang="ko-KR" altLang="en-US" dirty="0" smtClean="0"/>
              <a:t>시점에서 보고를 하도록 합니다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보고를 다음 </a:t>
            </a:r>
            <a:r>
              <a:rPr lang="en-US" altLang="ko-KR" dirty="0" smtClean="0"/>
              <a:t>Jig</a:t>
            </a:r>
            <a:r>
              <a:rPr lang="ko-KR" altLang="en-US" dirty="0" smtClean="0"/>
              <a:t>가 </a:t>
            </a:r>
            <a:r>
              <a:rPr lang="ko-KR" altLang="en-US" dirty="0" err="1" smtClean="0"/>
              <a:t>시작할때</a:t>
            </a:r>
            <a:r>
              <a:rPr lang="ko-KR" altLang="en-US" dirty="0" smtClean="0"/>
              <a:t> 합니다</a:t>
            </a:r>
            <a:r>
              <a:rPr lang="en-US" altLang="ko-KR" dirty="0" smtClean="0"/>
              <a:t>. UploadWelding</a:t>
            </a:r>
            <a:r>
              <a:rPr lang="ko-KR" altLang="en-US" dirty="0" smtClean="0"/>
              <a:t>은 전전에서 하고 </a:t>
            </a:r>
            <a:r>
              <a:rPr lang="en-US" altLang="ko-KR" dirty="0" smtClean="0"/>
              <a:t>Report</a:t>
            </a:r>
            <a:r>
              <a:rPr lang="ko-KR" altLang="en-US" dirty="0" smtClean="0"/>
              <a:t>는 용접 다음 셀에서 함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137" name="아래쪽 화살표 136"/>
          <p:cNvSpPr/>
          <p:nvPr/>
        </p:nvSpPr>
        <p:spPr>
          <a:xfrm flipV="1">
            <a:off x="1480857" y="2344340"/>
            <a:ext cx="180474" cy="2506476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8" name="아래쪽 화살표 137"/>
          <p:cNvSpPr/>
          <p:nvPr/>
        </p:nvSpPr>
        <p:spPr>
          <a:xfrm flipV="1">
            <a:off x="2674743" y="2331758"/>
            <a:ext cx="180474" cy="2506476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9" name="아래쪽 화살표 138"/>
          <p:cNvSpPr/>
          <p:nvPr/>
        </p:nvSpPr>
        <p:spPr>
          <a:xfrm flipV="1">
            <a:off x="3771623" y="2339382"/>
            <a:ext cx="180474" cy="2506476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0" name="아래쪽 화살표 139"/>
          <p:cNvSpPr/>
          <p:nvPr/>
        </p:nvSpPr>
        <p:spPr>
          <a:xfrm flipV="1">
            <a:off x="4898829" y="2321437"/>
            <a:ext cx="180474" cy="2506476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1" name="아래쪽 화살표 140"/>
          <p:cNvSpPr/>
          <p:nvPr/>
        </p:nvSpPr>
        <p:spPr>
          <a:xfrm flipV="1">
            <a:off x="5996463" y="2336582"/>
            <a:ext cx="180474" cy="2506476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2" name="아래쪽 화살표 141"/>
          <p:cNvSpPr/>
          <p:nvPr/>
        </p:nvSpPr>
        <p:spPr>
          <a:xfrm flipV="1">
            <a:off x="7093337" y="2344017"/>
            <a:ext cx="180474" cy="2506476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43" name="직선 연결선 142"/>
          <p:cNvCxnSpPr/>
          <p:nvPr/>
        </p:nvCxnSpPr>
        <p:spPr>
          <a:xfrm>
            <a:off x="523374" y="3074069"/>
            <a:ext cx="1146609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1071276" y="2523736"/>
            <a:ext cx="84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recv1</a:t>
            </a:r>
            <a:endParaRPr lang="ko-KR" altLang="en-US" dirty="0"/>
          </a:p>
        </p:txBody>
      </p:sp>
      <p:sp>
        <p:nvSpPr>
          <p:cNvPr id="145" name="TextBox 144"/>
          <p:cNvSpPr txBox="1"/>
          <p:nvPr/>
        </p:nvSpPr>
        <p:spPr>
          <a:xfrm>
            <a:off x="2248076" y="2502009"/>
            <a:ext cx="822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recv2</a:t>
            </a:r>
            <a:endParaRPr lang="ko-KR" altLang="en-US" dirty="0"/>
          </a:p>
        </p:txBody>
      </p:sp>
      <p:sp>
        <p:nvSpPr>
          <p:cNvPr id="146" name="TextBox 145"/>
          <p:cNvSpPr txBox="1"/>
          <p:nvPr/>
        </p:nvSpPr>
        <p:spPr>
          <a:xfrm>
            <a:off x="3347511" y="2493085"/>
            <a:ext cx="739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recv3</a:t>
            </a:r>
            <a:endParaRPr lang="ko-KR" altLang="en-US" dirty="0"/>
          </a:p>
        </p:txBody>
      </p:sp>
      <p:sp>
        <p:nvSpPr>
          <p:cNvPr id="147" name="TextBox 146"/>
          <p:cNvSpPr txBox="1"/>
          <p:nvPr/>
        </p:nvSpPr>
        <p:spPr>
          <a:xfrm>
            <a:off x="4484701" y="2506582"/>
            <a:ext cx="72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recv4</a:t>
            </a:r>
            <a:endParaRPr lang="ko-KR" altLang="en-US" dirty="0"/>
          </a:p>
        </p:txBody>
      </p:sp>
      <p:sp>
        <p:nvSpPr>
          <p:cNvPr id="148" name="TextBox 147"/>
          <p:cNvSpPr txBox="1"/>
          <p:nvPr/>
        </p:nvSpPr>
        <p:spPr>
          <a:xfrm>
            <a:off x="5650039" y="2470863"/>
            <a:ext cx="730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recv5</a:t>
            </a:r>
            <a:endParaRPr lang="ko-KR" altLang="en-US" dirty="0"/>
          </a:p>
        </p:txBody>
      </p:sp>
      <p:sp>
        <p:nvSpPr>
          <p:cNvPr id="149" name="TextBox 148"/>
          <p:cNvSpPr txBox="1"/>
          <p:nvPr/>
        </p:nvSpPr>
        <p:spPr>
          <a:xfrm>
            <a:off x="6675043" y="2470863"/>
            <a:ext cx="779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recv6</a:t>
            </a:r>
            <a:endParaRPr lang="ko-KR" altLang="en-US" dirty="0"/>
          </a:p>
        </p:txBody>
      </p:sp>
      <p:cxnSp>
        <p:nvCxnSpPr>
          <p:cNvPr id="3" name="직선 연결선 2"/>
          <p:cNvCxnSpPr>
            <a:endCxn id="7" idx="0"/>
          </p:cNvCxnSpPr>
          <p:nvPr/>
        </p:nvCxnSpPr>
        <p:spPr>
          <a:xfrm flipH="1">
            <a:off x="4659231" y="702602"/>
            <a:ext cx="18940" cy="2130832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설명선 1 10"/>
          <p:cNvSpPr/>
          <p:nvPr/>
        </p:nvSpPr>
        <p:spPr>
          <a:xfrm>
            <a:off x="7465596" y="-258469"/>
            <a:ext cx="4726404" cy="1011658"/>
          </a:xfrm>
          <a:prstGeom prst="borderCallout1">
            <a:avLst>
              <a:gd name="adj1" fmla="val 18750"/>
              <a:gd name="adj2" fmla="val -8333"/>
              <a:gd name="adj3" fmla="val 111180"/>
              <a:gd name="adj4" fmla="val -5896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>
                <a:solidFill>
                  <a:srgbClr val="DD01E2"/>
                </a:solidFill>
              </a:rPr>
              <a:t>Program Data Shift Format </a:t>
            </a:r>
            <a:br>
              <a:rPr lang="en-US" altLang="ko-KR">
                <a:solidFill>
                  <a:srgbClr val="DD01E2"/>
                </a:solidFill>
              </a:rPr>
            </a:br>
            <a:r>
              <a:rPr lang="en-US" altLang="ko-KR">
                <a:solidFill>
                  <a:srgbClr val="DD01E2"/>
                </a:solidFill>
              </a:rPr>
              <a:t>&gt;&gt; Shift Trigger : </a:t>
            </a:r>
            <a:r>
              <a:rPr lang="ko-KR" altLang="en-US">
                <a:solidFill>
                  <a:srgbClr val="DD01E2"/>
                </a:solidFill>
              </a:rPr>
              <a:t>출사</a:t>
            </a:r>
            <a:r>
              <a:rPr lang="en-US" altLang="ko-KR">
                <a:solidFill>
                  <a:srgbClr val="DD01E2"/>
                </a:solidFill>
              </a:rPr>
              <a:t>(</a:t>
            </a:r>
            <a:r>
              <a:rPr lang="ko-KR" altLang="en-US">
                <a:solidFill>
                  <a:srgbClr val="DD01E2"/>
                </a:solidFill>
              </a:rPr>
              <a:t>리스트 실행여부 </a:t>
            </a:r>
            <a:r>
              <a:rPr lang="en-US" altLang="ko-KR">
                <a:solidFill>
                  <a:srgbClr val="DD01E2"/>
                </a:solidFill>
              </a:rPr>
              <a:t>or Laser IO)</a:t>
            </a:r>
            <a:r>
              <a:rPr lang="ko-KR" altLang="en-US">
                <a:solidFill>
                  <a:srgbClr val="DD01E2"/>
                </a:solidFill>
              </a:rPr>
              <a:t> 유무</a:t>
            </a:r>
            <a:endParaRPr lang="ko-KR" altLang="en-US" dirty="0">
              <a:solidFill>
                <a:srgbClr val="DD01E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517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3116</TotalTime>
  <Words>224</Words>
  <Application>Microsoft Office PowerPoint</Application>
  <PresentationFormat>와이드스크린</PresentationFormat>
  <Paragraphs>105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user1</dc:creator>
  <cp:lastModifiedBy>user1</cp:lastModifiedBy>
  <cp:revision>21</cp:revision>
  <dcterms:created xsi:type="dcterms:W3CDTF">2026-02-26T03:07:34Z</dcterms:created>
  <dcterms:modified xsi:type="dcterms:W3CDTF">2026-03-01T04:51:13Z</dcterms:modified>
</cp:coreProperties>
</file>