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빈 화면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/>
          <p:nvPr/>
        </p:nvSpPr>
        <p:spPr>
          <a:xfrm>
            <a:off x="5424480" y="63360"/>
            <a:ext cx="137736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B9AAF56-036C-4B54-8D19-24F02F7A1179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캡션 있는 콘텐츠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/>
          <p:cNvSpPr/>
          <p:nvPr/>
        </p:nvSpPr>
        <p:spPr>
          <a:xfrm>
            <a:off x="5424480" y="63360"/>
            <a:ext cx="137736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560" cy="1599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480" cy="4872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두 번째 수준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세 번째 수준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네 번째 수준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다섯 번째 수준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560" cy="381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2" name="PlaceHolder 6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3D6F61E-DE96-4F5D-B79F-F5BE236F8F5C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캡션 있는 그림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7"/>
          <p:cNvSpPr/>
          <p:nvPr/>
        </p:nvSpPr>
        <p:spPr>
          <a:xfrm>
            <a:off x="5424480" y="63360"/>
            <a:ext cx="137736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560" cy="1599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480" cy="4872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개요 텍스트의 서식을 편집하려면 클릭하십시오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560" cy="381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9" name="PlaceHolder 6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F684D7F-1133-49FD-BEA6-2D6065C43CFC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제목 슬라이드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7"/>
          <p:cNvSpPr/>
          <p:nvPr/>
        </p:nvSpPr>
        <p:spPr>
          <a:xfrm>
            <a:off x="5424480" y="63360"/>
            <a:ext cx="137736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lang="ko-KR" sz="6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03987F7-3E19-4AAC-84E0-C43089888E7F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개요 텍스트의 서식을 편집하려면 클릭하십시오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제목 슬라이드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7"/>
          <p:cNvSpPr/>
          <p:nvPr/>
        </p:nvSpPr>
        <p:spPr>
          <a:xfrm>
            <a:off x="5424480" y="63360"/>
            <a:ext cx="137736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lang="ko-KR" sz="6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5A72889-3861-4E9B-A3BF-06EEEC8F8680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개요 텍스트의 서식을 편집하려면 클릭하십시오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제목 및 세로 텍스트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7"/>
          <p:cNvSpPr/>
          <p:nvPr/>
        </p:nvSpPr>
        <p:spPr>
          <a:xfrm>
            <a:off x="5424480" y="63360"/>
            <a:ext cx="137736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lang="ko-KR" sz="4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두 번째 수준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세 번째 수준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네 번째 수준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다섯 번째 수준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90DAA07-CCEC-4988-AE66-08FD2328D843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세로 제목 및 텍스트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7"/>
          <p:cNvSpPr/>
          <p:nvPr/>
        </p:nvSpPr>
        <p:spPr>
          <a:xfrm>
            <a:off x="5424480" y="63360"/>
            <a:ext cx="137736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360" cy="5811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lang="ko-KR" sz="4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520" cy="5811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두 번째 수준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세 번째 수준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네 번째 수준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다섯 번째 수준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B1A1E0E-A159-470D-A2C3-D97DA76DC59E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제목 및 내용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"/>
          <p:cNvSpPr/>
          <p:nvPr/>
        </p:nvSpPr>
        <p:spPr>
          <a:xfrm>
            <a:off x="5424480" y="63360"/>
            <a:ext cx="137736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lang="ko-KR" sz="4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두 번째 수준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세 번째 수준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네 번째 수준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다섯 번째 수준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D7EA67A-46C6-4C1E-B303-DB40B6C53FCB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구역 머리글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7"/>
          <p:cNvSpPr/>
          <p:nvPr/>
        </p:nvSpPr>
        <p:spPr>
          <a:xfrm>
            <a:off x="5424480" y="63360"/>
            <a:ext cx="137736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880" cy="2851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lang="ko-KR" sz="6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4880" cy="1499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lang="ko-KR" sz="24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4D21012-6019-4D39-A045-B41F5E45547E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콘텐츠 2개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7"/>
          <p:cNvSpPr/>
          <p:nvPr/>
        </p:nvSpPr>
        <p:spPr>
          <a:xfrm>
            <a:off x="5424480" y="63360"/>
            <a:ext cx="137736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lang="ko-KR" sz="4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두 번째 수준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세 번째 수준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네 번째 수준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다섯 번째 수준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두 번째 수준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세 번째 수준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네 번째 수준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다섯 번째 수준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0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1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963F4C7-2A0D-42E4-8D67-E853E5A9644E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비교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7"/>
          <p:cNvSpPr/>
          <p:nvPr/>
        </p:nvSpPr>
        <p:spPr>
          <a:xfrm>
            <a:off x="5424480" y="63360"/>
            <a:ext cx="137736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lang="ko-KR" sz="4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000" cy="82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lang="ko-KR" sz="24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000" cy="3683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두 번째 수준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세 번째 수준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네 번째 수준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다섯 번째 수준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560" cy="82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lang="ko-KR" sz="24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560" cy="3683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텍스트 스타일을 편집하려면 클릭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두 번째 수준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세 번째 수준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네 번째 수준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다섯 번째 수준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8" name="PlaceHolder 6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9" name="PlaceHolder 7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" name="PlaceHolder 8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8847608-CF76-4314-8847-74907C6F26CD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제목만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Box 7"/>
          <p:cNvSpPr/>
          <p:nvPr/>
        </p:nvSpPr>
        <p:spPr>
          <a:xfrm>
            <a:off x="5424480" y="63360"/>
            <a:ext cx="137736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lang="ko-KR" sz="44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마스터 제목 스타일 편집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dt" idx="34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ftr" idx="35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sldNum" idx="36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0C5D59B-931B-4811-859F-E11F7C5AA5CE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맑은 고딕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image" Target="../media/image1.png"/><Relationship Id="rId7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50"/>
          <p:cNvSpPr/>
          <p:nvPr/>
        </p:nvSpPr>
        <p:spPr>
          <a:xfrm>
            <a:off x="176040" y="101880"/>
            <a:ext cx="790236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Scanner Calibration Concept : Linear X </a:t>
            </a:r>
            <a:r>
              <a:rPr lang="ko-KR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축의 직전도에 맞추어 </a:t>
            </a: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Scanner Calibration</a:t>
            </a:r>
            <a:r>
              <a:rPr lang="ko-KR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이 진행되어야 함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7" name="TextBox 51"/>
          <p:cNvSpPr/>
          <p:nvPr/>
        </p:nvSpPr>
        <p:spPr>
          <a:xfrm>
            <a:off x="428760" y="451440"/>
            <a:ext cx="6963120" cy="76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Scanner (0,0)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으로 위치이동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, Linear X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축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Servo Off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아래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Vision 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용 노광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Calibration Panel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을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X/Y/T 3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축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Manual Stage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를 이용하여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Linear 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직진도에 맞게 조절하여 설치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기존 방식대로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Vision Calibration 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진행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이후 레이저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Calibration 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진행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78" name="그룹 2"/>
          <p:cNvGrpSpPr/>
          <p:nvPr/>
        </p:nvGrpSpPr>
        <p:grpSpPr>
          <a:xfrm>
            <a:off x="5934960" y="2400120"/>
            <a:ext cx="2304360" cy="1385640"/>
            <a:chOff x="5934960" y="2400120"/>
            <a:chExt cx="2304360" cy="1385640"/>
          </a:xfrm>
        </p:grpSpPr>
        <p:cxnSp>
          <p:nvCxnSpPr>
            <p:cNvPr id="79" name="직선 화살표 연결선 3"/>
            <p:cNvCxnSpPr/>
            <p:nvPr/>
          </p:nvCxnSpPr>
          <p:spPr>
            <a:xfrm flipV="1">
              <a:off x="6200280" y="2400120"/>
              <a:ext cx="720" cy="1386000"/>
            </a:xfrm>
            <a:prstGeom prst="straightConnector1">
              <a:avLst/>
            </a:prstGeom>
            <a:ln w="6350">
              <a:solidFill>
                <a:srgbClr val="156082"/>
              </a:solidFill>
              <a:round/>
              <a:tailEnd len="med" type="triangle" w="med"/>
            </a:ln>
          </p:spPr>
        </p:cxnSp>
        <p:cxnSp>
          <p:nvCxnSpPr>
            <p:cNvPr id="80" name="직선 화살표 연결선 4"/>
            <p:cNvCxnSpPr/>
            <p:nvPr/>
          </p:nvCxnSpPr>
          <p:spPr>
            <a:xfrm>
              <a:off x="6077520" y="3109320"/>
              <a:ext cx="2162160" cy="720"/>
            </a:xfrm>
            <a:prstGeom prst="straightConnector1">
              <a:avLst/>
            </a:prstGeom>
            <a:ln w="6350">
              <a:solidFill>
                <a:srgbClr val="156082"/>
              </a:solidFill>
              <a:round/>
              <a:tailEnd len="med" type="triangle" w="med"/>
            </a:ln>
          </p:spPr>
        </p:cxnSp>
        <p:sp>
          <p:nvSpPr>
            <p:cNvPr id="81" name="TextBox 5"/>
            <p:cNvSpPr/>
            <p:nvPr/>
          </p:nvSpPr>
          <p:spPr>
            <a:xfrm>
              <a:off x="5934960" y="3097440"/>
              <a:ext cx="288720" cy="162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US" sz="8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(0,0)</a:t>
              </a:r>
              <a:endParaRPr lang="en-US" sz="8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82" name="사각형: 둥근 모서리 10"/>
            <p:cNvSpPr/>
            <p:nvPr/>
          </p:nvSpPr>
          <p:spPr>
            <a:xfrm>
              <a:off x="6200640" y="3005640"/>
              <a:ext cx="1726200" cy="216000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lt1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83" name="직사각형 12"/>
            <p:cNvSpPr/>
            <p:nvPr/>
          </p:nvSpPr>
          <p:spPr>
            <a:xfrm>
              <a:off x="6004800" y="2922480"/>
              <a:ext cx="390600" cy="390600"/>
            </a:xfrm>
            <a:prstGeom prst="rect">
              <a:avLst/>
            </a:prstGeom>
            <a:noFill/>
            <a:ln>
              <a:solidFill>
                <a:srgbClr val="e9713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lt1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84" name="TextBox 14"/>
            <p:cNvSpPr/>
            <p:nvPr/>
          </p:nvSpPr>
          <p:spPr>
            <a:xfrm>
              <a:off x="6200640" y="2653200"/>
              <a:ext cx="673200" cy="208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accent2"/>
                  </a:solidFill>
                  <a:effectLst/>
                  <a:uFillTx/>
                  <a:latin typeface="맑은 고딕"/>
                </a:rPr>
                <a:t>Scan Field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85" name="TextBox 79"/>
          <p:cNvSpPr/>
          <p:nvPr/>
        </p:nvSpPr>
        <p:spPr>
          <a:xfrm>
            <a:off x="176040" y="1887120"/>
            <a:ext cx="187668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좌표계 생성 </a:t>
            </a: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Concept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6" name="TextBox 80"/>
          <p:cNvSpPr/>
          <p:nvPr/>
        </p:nvSpPr>
        <p:spPr>
          <a:xfrm>
            <a:off x="424080" y="2391120"/>
            <a:ext cx="2658960" cy="26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1. MOF 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용 가상 좌표계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Zero (0,0) setting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7" name="TextBox 81"/>
          <p:cNvSpPr/>
          <p:nvPr/>
        </p:nvSpPr>
        <p:spPr>
          <a:xfrm>
            <a:off x="424080" y="3954960"/>
            <a:ext cx="4249080" cy="26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2. 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가상좌표 기준으로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Page1(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좌측면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), Page2(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우측면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) 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용접경로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setting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cxnSp>
        <p:nvCxnSpPr>
          <p:cNvPr id="88" name="직선 연결선 99"/>
          <p:cNvCxnSpPr/>
          <p:nvPr/>
        </p:nvCxnSpPr>
        <p:spPr>
          <a:xfrm>
            <a:off x="367200" y="3870360"/>
            <a:ext cx="10964880" cy="720"/>
          </a:xfrm>
          <a:prstGeom prst="straightConnector1">
            <a:avLst/>
          </a:prstGeom>
          <a:ln w="3175">
            <a:solidFill>
              <a:srgbClr val="3a3a3a"/>
            </a:solidFill>
            <a:prstDash val="sysDot"/>
            <a:round/>
          </a:ln>
        </p:spPr>
      </p:cxnSp>
      <p:cxnSp>
        <p:nvCxnSpPr>
          <p:cNvPr id="89" name="직선 연결선 100"/>
          <p:cNvCxnSpPr/>
          <p:nvPr/>
        </p:nvCxnSpPr>
        <p:spPr>
          <a:xfrm>
            <a:off x="367200" y="5243400"/>
            <a:ext cx="10964880" cy="720"/>
          </a:xfrm>
          <a:prstGeom prst="straightConnector1">
            <a:avLst/>
          </a:prstGeom>
          <a:ln w="3175">
            <a:solidFill>
              <a:srgbClr val="3a3a3a"/>
            </a:solidFill>
            <a:prstDash val="sysDot"/>
            <a:round/>
          </a:ln>
        </p:spPr>
      </p:cxnSp>
      <p:sp>
        <p:nvSpPr>
          <p:cNvPr id="90" name="TextBox 101"/>
          <p:cNvSpPr/>
          <p:nvPr/>
        </p:nvSpPr>
        <p:spPr>
          <a:xfrm>
            <a:off x="424080" y="5388840"/>
            <a:ext cx="5136480" cy="4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3. Page1, Page2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를 가상의 직선으로 연결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(Stage X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축의 이동량으로 산출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)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하고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,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00000"/>
              </a:lnSpc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   전둘레 용접 좌표 생성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1" name="TextBox 15"/>
          <p:cNvSpPr/>
          <p:nvPr/>
        </p:nvSpPr>
        <p:spPr>
          <a:xfrm>
            <a:off x="5571360" y="4898160"/>
            <a:ext cx="1302120" cy="21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Page 1 Recipe Object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2" name="TextBox 16"/>
          <p:cNvSpPr/>
          <p:nvPr/>
        </p:nvSpPr>
        <p:spPr>
          <a:xfrm>
            <a:off x="7470000" y="4905720"/>
            <a:ext cx="1302120" cy="21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Page 2 Recipe Object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93" name="그룹 17"/>
          <p:cNvGrpSpPr/>
          <p:nvPr/>
        </p:nvGrpSpPr>
        <p:grpSpPr>
          <a:xfrm>
            <a:off x="5771520" y="4141440"/>
            <a:ext cx="727560" cy="720000"/>
            <a:chOff x="5771520" y="4141440"/>
            <a:chExt cx="727560" cy="720000"/>
          </a:xfrm>
        </p:grpSpPr>
        <p:pic>
          <p:nvPicPr>
            <p:cNvPr id="94" name="그림 19"/>
            <p:cNvPicPr/>
            <p:nvPr/>
          </p:nvPicPr>
          <p:blipFill>
            <a:blip r:embed="rId1"/>
            <a:srcRect l="0" t="0" r="89822" b="0"/>
            <a:stretch/>
          </p:blipFill>
          <p:spPr>
            <a:xfrm>
              <a:off x="6089040" y="4335840"/>
              <a:ext cx="402120" cy="317880"/>
            </a:xfrm>
            <a:prstGeom prst="rect">
              <a:avLst/>
            </a:prstGeom>
            <a:noFill/>
            <a:ln w="0">
              <a:noFill/>
            </a:ln>
          </p:spPr>
        </p:pic>
        <p:cxnSp>
          <p:nvCxnSpPr>
            <p:cNvPr id="95" name="직선 화살표 연결선 20"/>
            <p:cNvCxnSpPr/>
            <p:nvPr/>
          </p:nvCxnSpPr>
          <p:spPr>
            <a:xfrm flipH="1">
              <a:off x="6177960" y="4335840"/>
              <a:ext cx="314280" cy="720"/>
            </a:xfrm>
            <a:prstGeom prst="straightConnector1">
              <a:avLst/>
            </a:prstGeom>
            <a:ln w="0">
              <a:solidFill>
                <a:srgbClr val="ff0000"/>
              </a:solidFill>
              <a:tailEnd len="med" type="triangle" w="med"/>
            </a:ln>
          </p:spPr>
        </p:cxnSp>
        <p:sp>
          <p:nvSpPr>
            <p:cNvPr id="96" name="원호 23"/>
            <p:cNvSpPr/>
            <p:nvPr/>
          </p:nvSpPr>
          <p:spPr>
            <a:xfrm rot="16200000">
              <a:off x="6122520" y="4300920"/>
              <a:ext cx="124920" cy="19476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  <a:headEnd len="med" type="triangle" w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97" name="직선 화살표 연결선 24"/>
            <p:cNvCxnSpPr>
              <a:endCxn id="98" idx="2"/>
            </p:cNvCxnSpPr>
            <p:nvPr/>
          </p:nvCxnSpPr>
          <p:spPr>
            <a:xfrm>
              <a:off x="6087240" y="4446360"/>
              <a:ext cx="1440" cy="147240"/>
            </a:xfrm>
            <a:prstGeom prst="straightConnector1">
              <a:avLst/>
            </a:prstGeom>
            <a:ln w="0">
              <a:solidFill>
                <a:srgbClr val="ff0000"/>
              </a:solidFill>
              <a:tailEnd len="med" type="triangle" w="med"/>
            </a:ln>
          </p:spPr>
        </p:cxnSp>
        <p:sp>
          <p:nvSpPr>
            <p:cNvPr id="98" name="원호 25"/>
            <p:cNvSpPr/>
            <p:nvPr/>
          </p:nvSpPr>
          <p:spPr>
            <a:xfrm rot="10800000">
              <a:off x="6087960" y="4530240"/>
              <a:ext cx="194760" cy="12492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  <a:headEnd len="med" type="triangle" w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17640" bIns="1764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99" name="직선 화살표 연결선 27"/>
            <p:cNvCxnSpPr/>
            <p:nvPr/>
          </p:nvCxnSpPr>
          <p:spPr>
            <a:xfrm>
              <a:off x="6184800" y="4655160"/>
              <a:ext cx="314640" cy="720"/>
            </a:xfrm>
            <a:prstGeom prst="straightConnector1">
              <a:avLst/>
            </a:prstGeom>
            <a:ln w="0">
              <a:solidFill>
                <a:srgbClr val="ff0000"/>
              </a:solidFill>
              <a:tailEnd len="med" type="triangle" w="med"/>
            </a:ln>
          </p:spPr>
        </p:cxnSp>
        <p:cxnSp>
          <p:nvCxnSpPr>
            <p:cNvPr id="100" name="직선 화살표 연결선 29"/>
            <p:cNvCxnSpPr/>
            <p:nvPr/>
          </p:nvCxnSpPr>
          <p:spPr>
            <a:xfrm>
              <a:off x="6087240" y="4397760"/>
              <a:ext cx="720" cy="93960"/>
            </a:xfrm>
            <a:prstGeom prst="straightConnector1">
              <a:avLst/>
            </a:prstGeom>
            <a:ln w="0">
              <a:solidFill>
                <a:srgbClr val="ff0000"/>
              </a:solidFill>
              <a:tailEnd len="med" type="triangle" w="med"/>
            </a:ln>
          </p:spPr>
        </p:cxnSp>
        <p:sp>
          <p:nvSpPr>
            <p:cNvPr id="101" name="직사각형 31"/>
            <p:cNvSpPr/>
            <p:nvPr/>
          </p:nvSpPr>
          <p:spPr>
            <a:xfrm>
              <a:off x="5771520" y="4141440"/>
              <a:ext cx="720000" cy="720000"/>
            </a:xfrm>
            <a:prstGeom prst="rect">
              <a:avLst/>
            </a:prstGeom>
            <a:noFill/>
            <a:ln>
              <a:solidFill>
                <a:srgbClr val="e9713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lt1"/>
                </a:solidFill>
                <a:effectLst/>
                <a:uFillTx/>
                <a:latin typeface="맑은 고딕"/>
              </a:endParaRPr>
            </a:p>
          </p:txBody>
        </p:sp>
      </p:grpSp>
      <p:grpSp>
        <p:nvGrpSpPr>
          <p:cNvPr id="102" name="그룹 39"/>
          <p:cNvGrpSpPr/>
          <p:nvPr/>
        </p:nvGrpSpPr>
        <p:grpSpPr>
          <a:xfrm>
            <a:off x="7644960" y="4141440"/>
            <a:ext cx="727200" cy="720000"/>
            <a:chOff x="7644960" y="4141440"/>
            <a:chExt cx="727200" cy="720000"/>
          </a:xfrm>
        </p:grpSpPr>
        <p:grpSp>
          <p:nvGrpSpPr>
            <p:cNvPr id="103" name="그룹 41"/>
            <p:cNvGrpSpPr/>
            <p:nvPr/>
          </p:nvGrpSpPr>
          <p:grpSpPr>
            <a:xfrm>
              <a:off x="7644960" y="4335120"/>
              <a:ext cx="411840" cy="319680"/>
              <a:chOff x="7644960" y="4335120"/>
              <a:chExt cx="411840" cy="319680"/>
            </a:xfrm>
          </p:grpSpPr>
          <p:pic>
            <p:nvPicPr>
              <p:cNvPr id="104" name="그림 45"/>
              <p:cNvPicPr/>
              <p:nvPr/>
            </p:nvPicPr>
            <p:blipFill>
              <a:blip r:embed="rId2"/>
              <a:srcRect l="0" t="0" r="89822" b="0"/>
              <a:stretch/>
            </p:blipFill>
            <p:spPr>
              <a:xfrm rot="10800000">
                <a:off x="7652880" y="4336560"/>
                <a:ext cx="402120" cy="3178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cxnSp>
            <p:nvCxnSpPr>
              <p:cNvPr id="105" name="직선 화살표 연결선 46"/>
              <p:cNvCxnSpPr/>
              <p:nvPr/>
            </p:nvCxnSpPr>
            <p:spPr>
              <a:xfrm>
                <a:off x="7651800" y="4654080"/>
                <a:ext cx="314640" cy="720"/>
              </a:xfrm>
              <a:prstGeom prst="straightConnector1">
                <a:avLst/>
              </a:prstGeom>
              <a:ln w="0">
                <a:solidFill>
                  <a:srgbClr val="ff0000"/>
                </a:solidFill>
                <a:tailEnd len="med" type="triangle" w="med"/>
              </a:ln>
            </p:spPr>
          </p:cxnSp>
          <p:sp>
            <p:nvSpPr>
              <p:cNvPr id="106" name="원호 47"/>
              <p:cNvSpPr/>
              <p:nvPr/>
            </p:nvSpPr>
            <p:spPr>
              <a:xfrm rot="5400000">
                <a:off x="7896600" y="4494960"/>
                <a:ext cx="124920" cy="194760"/>
              </a:xfrm>
              <a:prstGeom prst="arc">
                <a:avLst>
                  <a:gd name="adj1" fmla="val 16200000"/>
                  <a:gd name="adj2" fmla="val 0"/>
                </a:avLst>
              </a:prstGeom>
              <a:noFill/>
              <a:ln>
                <a:solidFill>
                  <a:srgbClr val="ff0000"/>
                </a:solidFill>
                <a:headEnd len="med" type="triangle" w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lang="en-US" sz="14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endParaRPr>
              </a:p>
            </p:txBody>
          </p:sp>
          <p:cxnSp>
            <p:nvCxnSpPr>
              <p:cNvPr id="107" name="직선 화살표 연결선 54"/>
              <p:cNvCxnSpPr/>
              <p:nvPr/>
            </p:nvCxnSpPr>
            <p:spPr>
              <a:xfrm flipV="1">
                <a:off x="8056440" y="4398120"/>
                <a:ext cx="720" cy="201600"/>
              </a:xfrm>
              <a:prstGeom prst="straightConnector1">
                <a:avLst/>
              </a:prstGeom>
              <a:ln w="0">
                <a:solidFill>
                  <a:srgbClr val="ff0000"/>
                </a:solidFill>
                <a:tailEnd len="med" type="triangle" w="med"/>
              </a:ln>
            </p:spPr>
          </p:cxnSp>
          <p:sp>
            <p:nvSpPr>
              <p:cNvPr id="108" name="원호 55"/>
              <p:cNvSpPr/>
              <p:nvPr/>
            </p:nvSpPr>
            <p:spPr>
              <a:xfrm>
                <a:off x="7860960" y="4335480"/>
                <a:ext cx="194760" cy="124920"/>
              </a:xfrm>
              <a:prstGeom prst="arc">
                <a:avLst>
                  <a:gd name="adj1" fmla="val 16200000"/>
                  <a:gd name="adj2" fmla="val 0"/>
                </a:avLst>
              </a:prstGeom>
              <a:noFill/>
              <a:ln>
                <a:solidFill>
                  <a:srgbClr val="ff0000"/>
                </a:solidFill>
                <a:headEnd len="med" type="triangle" w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/>
            </p:style>
            <p:txBody>
              <a:bodyPr lIns="90000" rIns="90000" tIns="17640" bIns="1764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lang="en-US" sz="14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endParaRPr>
              </a:p>
            </p:txBody>
          </p:sp>
          <p:cxnSp>
            <p:nvCxnSpPr>
              <p:cNvPr id="109" name="직선 화살표 연결선 75"/>
              <p:cNvCxnSpPr/>
              <p:nvPr/>
            </p:nvCxnSpPr>
            <p:spPr>
              <a:xfrm flipH="1">
                <a:off x="7644960" y="4335120"/>
                <a:ext cx="314280" cy="720"/>
              </a:xfrm>
              <a:prstGeom prst="straightConnector1">
                <a:avLst/>
              </a:prstGeom>
              <a:ln w="0">
                <a:solidFill>
                  <a:srgbClr val="ff0000"/>
                </a:solidFill>
                <a:tailEnd len="med" type="triangle" w="med"/>
              </a:ln>
            </p:spPr>
          </p:cxnSp>
        </p:grpSp>
        <p:sp>
          <p:nvSpPr>
            <p:cNvPr id="110" name="직사각형 42"/>
            <p:cNvSpPr/>
            <p:nvPr/>
          </p:nvSpPr>
          <p:spPr>
            <a:xfrm>
              <a:off x="7652160" y="4141440"/>
              <a:ext cx="720000" cy="720000"/>
            </a:xfrm>
            <a:prstGeom prst="rect">
              <a:avLst/>
            </a:prstGeom>
            <a:noFill/>
            <a:ln>
              <a:solidFill>
                <a:srgbClr val="e9713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lt1"/>
                </a:solidFill>
                <a:effectLst/>
                <a:uFillTx/>
                <a:latin typeface="맑은 고딕"/>
              </a:endParaRPr>
            </a:p>
          </p:txBody>
        </p:sp>
      </p:grpSp>
      <p:grpSp>
        <p:nvGrpSpPr>
          <p:cNvPr id="111" name="그룹 82"/>
          <p:cNvGrpSpPr/>
          <p:nvPr/>
        </p:nvGrpSpPr>
        <p:grpSpPr>
          <a:xfrm>
            <a:off x="6087240" y="5547960"/>
            <a:ext cx="1969560" cy="320400"/>
            <a:chOff x="6087240" y="5547960"/>
            <a:chExt cx="1969560" cy="320400"/>
          </a:xfrm>
        </p:grpSpPr>
        <p:pic>
          <p:nvPicPr>
            <p:cNvPr id="112" name="그림 83"/>
            <p:cNvPicPr/>
            <p:nvPr/>
          </p:nvPicPr>
          <p:blipFill>
            <a:blip r:embed="rId3"/>
            <a:srcRect l="0" t="0" r="89822" b="0"/>
            <a:stretch/>
          </p:blipFill>
          <p:spPr>
            <a:xfrm>
              <a:off x="6089040" y="5549040"/>
              <a:ext cx="402120" cy="317880"/>
            </a:xfrm>
            <a:prstGeom prst="rect">
              <a:avLst/>
            </a:prstGeom>
            <a:noFill/>
            <a:ln w="0">
              <a:noFill/>
            </a:ln>
          </p:spPr>
        </p:pic>
        <p:cxnSp>
          <p:nvCxnSpPr>
            <p:cNvPr id="113" name="직선 화살표 연결선 84"/>
            <p:cNvCxnSpPr/>
            <p:nvPr/>
          </p:nvCxnSpPr>
          <p:spPr>
            <a:xfrm flipH="1">
              <a:off x="6177960" y="5549040"/>
              <a:ext cx="314280" cy="720"/>
            </a:xfrm>
            <a:prstGeom prst="straightConnector1">
              <a:avLst/>
            </a:prstGeom>
            <a:ln w="0">
              <a:solidFill>
                <a:srgbClr val="ff0000"/>
              </a:solidFill>
              <a:tailEnd len="med" type="triangle" w="med"/>
            </a:ln>
          </p:spPr>
        </p:cxnSp>
        <p:sp>
          <p:nvSpPr>
            <p:cNvPr id="114" name="원호 85"/>
            <p:cNvSpPr/>
            <p:nvPr/>
          </p:nvSpPr>
          <p:spPr>
            <a:xfrm rot="16200000">
              <a:off x="6122520" y="5514120"/>
              <a:ext cx="124920" cy="19476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  <a:headEnd len="med" type="triangle" w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115" name="직선 화살표 연결선 86"/>
            <p:cNvCxnSpPr>
              <a:endCxn id="116" idx="2"/>
            </p:cNvCxnSpPr>
            <p:nvPr/>
          </p:nvCxnSpPr>
          <p:spPr>
            <a:xfrm>
              <a:off x="6087240" y="5659560"/>
              <a:ext cx="1440" cy="146880"/>
            </a:xfrm>
            <a:prstGeom prst="straightConnector1">
              <a:avLst/>
            </a:prstGeom>
            <a:ln w="0">
              <a:solidFill>
                <a:srgbClr val="ff0000"/>
              </a:solidFill>
              <a:tailEnd len="med" type="triangle" w="med"/>
            </a:ln>
          </p:spPr>
        </p:cxnSp>
        <p:sp>
          <p:nvSpPr>
            <p:cNvPr id="116" name="원호 87"/>
            <p:cNvSpPr/>
            <p:nvPr/>
          </p:nvSpPr>
          <p:spPr>
            <a:xfrm rot="10800000">
              <a:off x="6087960" y="5743080"/>
              <a:ext cx="194760" cy="12492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  <a:headEnd len="med" type="triangle" w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17640" bIns="1764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117" name="직선 화살표 연결선 88"/>
            <p:cNvCxnSpPr/>
            <p:nvPr/>
          </p:nvCxnSpPr>
          <p:spPr>
            <a:xfrm>
              <a:off x="6184800" y="5868000"/>
              <a:ext cx="314640" cy="720"/>
            </a:xfrm>
            <a:prstGeom prst="straightConnector1">
              <a:avLst/>
            </a:prstGeom>
            <a:ln w="0">
              <a:solidFill>
                <a:srgbClr val="ff0000"/>
              </a:solidFill>
              <a:tailEnd len="med" type="triangle" w="med"/>
            </a:ln>
          </p:spPr>
        </p:cxnSp>
        <p:grpSp>
          <p:nvGrpSpPr>
            <p:cNvPr id="118" name="그룹 89"/>
            <p:cNvGrpSpPr/>
            <p:nvPr/>
          </p:nvGrpSpPr>
          <p:grpSpPr>
            <a:xfrm>
              <a:off x="7644960" y="5548320"/>
              <a:ext cx="411840" cy="319320"/>
              <a:chOff x="7644960" y="5548320"/>
              <a:chExt cx="411840" cy="319320"/>
            </a:xfrm>
          </p:grpSpPr>
          <p:pic>
            <p:nvPicPr>
              <p:cNvPr id="119" name="그림 93"/>
              <p:cNvPicPr/>
              <p:nvPr/>
            </p:nvPicPr>
            <p:blipFill>
              <a:blip r:embed="rId4"/>
              <a:srcRect l="0" t="0" r="89822" b="0"/>
              <a:stretch/>
            </p:blipFill>
            <p:spPr>
              <a:xfrm rot="10800000">
                <a:off x="7652880" y="5549760"/>
                <a:ext cx="402120" cy="3178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cxnSp>
            <p:nvCxnSpPr>
              <p:cNvPr id="120" name="직선 화살표 연결선 94"/>
              <p:cNvCxnSpPr/>
              <p:nvPr/>
            </p:nvCxnSpPr>
            <p:spPr>
              <a:xfrm>
                <a:off x="7651800" y="5867280"/>
                <a:ext cx="314640" cy="720"/>
              </a:xfrm>
              <a:prstGeom prst="straightConnector1">
                <a:avLst/>
              </a:prstGeom>
              <a:ln w="0">
                <a:solidFill>
                  <a:srgbClr val="ff0000"/>
                </a:solidFill>
                <a:tailEnd len="med" type="triangle" w="med"/>
              </a:ln>
            </p:spPr>
          </p:cxnSp>
          <p:sp>
            <p:nvSpPr>
              <p:cNvPr id="121" name="원호 95"/>
              <p:cNvSpPr/>
              <p:nvPr/>
            </p:nvSpPr>
            <p:spPr>
              <a:xfrm rot="5400000">
                <a:off x="7896600" y="5707800"/>
                <a:ext cx="124920" cy="194760"/>
              </a:xfrm>
              <a:prstGeom prst="arc">
                <a:avLst>
                  <a:gd name="adj1" fmla="val 16200000"/>
                  <a:gd name="adj2" fmla="val 0"/>
                </a:avLst>
              </a:prstGeom>
              <a:noFill/>
              <a:ln>
                <a:solidFill>
                  <a:srgbClr val="ff0000"/>
                </a:solidFill>
                <a:headEnd len="med" type="triangle" w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lang="en-US" sz="14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endParaRPr>
              </a:p>
            </p:txBody>
          </p:sp>
          <p:cxnSp>
            <p:nvCxnSpPr>
              <p:cNvPr id="122" name="직선 화살표 연결선 96"/>
              <p:cNvCxnSpPr/>
              <p:nvPr/>
            </p:nvCxnSpPr>
            <p:spPr>
              <a:xfrm flipV="1">
                <a:off x="8056440" y="5611320"/>
                <a:ext cx="720" cy="201600"/>
              </a:xfrm>
              <a:prstGeom prst="straightConnector1">
                <a:avLst/>
              </a:prstGeom>
              <a:ln w="0">
                <a:solidFill>
                  <a:srgbClr val="ff0000"/>
                </a:solidFill>
                <a:tailEnd len="med" type="triangle" w="med"/>
              </a:ln>
            </p:spPr>
          </p:cxnSp>
          <p:sp>
            <p:nvSpPr>
              <p:cNvPr id="123" name="원호 97"/>
              <p:cNvSpPr/>
              <p:nvPr/>
            </p:nvSpPr>
            <p:spPr>
              <a:xfrm>
                <a:off x="7860960" y="5548680"/>
                <a:ext cx="194760" cy="124920"/>
              </a:xfrm>
              <a:prstGeom prst="arc">
                <a:avLst>
                  <a:gd name="adj1" fmla="val 16200000"/>
                  <a:gd name="adj2" fmla="val 0"/>
                </a:avLst>
              </a:prstGeom>
              <a:noFill/>
              <a:ln>
                <a:solidFill>
                  <a:srgbClr val="ff0000"/>
                </a:solidFill>
                <a:headEnd len="med" type="triangle" w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/>
            </p:style>
            <p:txBody>
              <a:bodyPr lIns="90000" rIns="90000" tIns="17640" bIns="1764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lang="en-US" sz="14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endParaRPr>
              </a:p>
            </p:txBody>
          </p:sp>
          <p:cxnSp>
            <p:nvCxnSpPr>
              <p:cNvPr id="124" name="직선 화살표 연결선 98"/>
              <p:cNvCxnSpPr/>
              <p:nvPr/>
            </p:nvCxnSpPr>
            <p:spPr>
              <a:xfrm flipH="1">
                <a:off x="7644960" y="5548320"/>
                <a:ext cx="314280" cy="720"/>
              </a:xfrm>
              <a:prstGeom prst="straightConnector1">
                <a:avLst/>
              </a:prstGeom>
              <a:ln w="0">
                <a:solidFill>
                  <a:srgbClr val="ff0000"/>
                </a:solidFill>
                <a:tailEnd len="med" type="triangle" w="med"/>
              </a:ln>
            </p:spPr>
          </p:cxnSp>
        </p:grpSp>
        <p:cxnSp>
          <p:nvCxnSpPr>
            <p:cNvPr id="125" name="직선 화살표 연결선 90"/>
            <p:cNvCxnSpPr/>
            <p:nvPr/>
          </p:nvCxnSpPr>
          <p:spPr>
            <a:xfrm>
              <a:off x="6087240" y="5610960"/>
              <a:ext cx="720" cy="93960"/>
            </a:xfrm>
            <a:prstGeom prst="straightConnector1">
              <a:avLst/>
            </a:prstGeom>
            <a:ln w="0">
              <a:solidFill>
                <a:srgbClr val="ff0000"/>
              </a:solidFill>
              <a:tailEnd len="med" type="triangle" w="med"/>
            </a:ln>
          </p:spPr>
        </p:cxnSp>
        <p:cxnSp>
          <p:nvCxnSpPr>
            <p:cNvPr id="126" name="직선 화살표 연결선 91"/>
            <p:cNvCxnSpPr/>
            <p:nvPr/>
          </p:nvCxnSpPr>
          <p:spPr>
            <a:xfrm flipH="1">
              <a:off x="6498720" y="5547960"/>
              <a:ext cx="1146960" cy="720"/>
            </a:xfrm>
            <a:prstGeom prst="straightConnector1">
              <a:avLst/>
            </a:prstGeom>
            <a:ln w="0">
              <a:solidFill>
                <a:srgbClr val="ff0000"/>
              </a:solidFill>
              <a:prstDash val="sysDash"/>
              <a:tailEnd len="med" type="triangle" w="med"/>
            </a:ln>
          </p:spPr>
        </p:cxnSp>
        <p:cxnSp>
          <p:nvCxnSpPr>
            <p:cNvPr id="127" name="직선 화살표 연결선 92"/>
            <p:cNvCxnSpPr/>
            <p:nvPr/>
          </p:nvCxnSpPr>
          <p:spPr>
            <a:xfrm>
              <a:off x="6505560" y="5867280"/>
              <a:ext cx="1146960" cy="720"/>
            </a:xfrm>
            <a:prstGeom prst="straightConnector1">
              <a:avLst/>
            </a:prstGeom>
            <a:ln w="0">
              <a:solidFill>
                <a:srgbClr val="ff0000"/>
              </a:solidFill>
              <a:prstDash val="sysDash"/>
              <a:tailEnd len="med" type="triangle" w="med"/>
            </a:ln>
          </p:spPr>
        </p:cxnSp>
      </p:grpSp>
      <p:grpSp>
        <p:nvGrpSpPr>
          <p:cNvPr id="128" name="그룹 102"/>
          <p:cNvGrpSpPr/>
          <p:nvPr/>
        </p:nvGrpSpPr>
        <p:grpSpPr>
          <a:xfrm>
            <a:off x="6087240" y="6287760"/>
            <a:ext cx="1969560" cy="320760"/>
            <a:chOff x="6087240" y="6287760"/>
            <a:chExt cx="1969560" cy="320760"/>
          </a:xfrm>
        </p:grpSpPr>
        <p:pic>
          <p:nvPicPr>
            <p:cNvPr id="129" name="그림 103"/>
            <p:cNvPicPr/>
            <p:nvPr/>
          </p:nvPicPr>
          <p:blipFill>
            <a:blip r:embed="rId5"/>
            <a:srcRect l="0" t="0" r="89822" b="0"/>
            <a:stretch/>
          </p:blipFill>
          <p:spPr>
            <a:xfrm>
              <a:off x="6089040" y="6288840"/>
              <a:ext cx="402120" cy="317880"/>
            </a:xfrm>
            <a:prstGeom prst="rect">
              <a:avLst/>
            </a:prstGeom>
            <a:noFill/>
            <a:ln w="0">
              <a:noFill/>
            </a:ln>
          </p:spPr>
        </p:pic>
        <p:cxnSp>
          <p:nvCxnSpPr>
            <p:cNvPr id="130" name="직선 화살표 연결선 104"/>
            <p:cNvCxnSpPr/>
            <p:nvPr/>
          </p:nvCxnSpPr>
          <p:spPr>
            <a:xfrm flipH="1">
              <a:off x="6177960" y="6288840"/>
              <a:ext cx="314280" cy="720"/>
            </a:xfrm>
            <a:prstGeom prst="straightConnector1">
              <a:avLst/>
            </a:prstGeom>
            <a:ln w="0">
              <a:solidFill>
                <a:srgbClr val="ff0000"/>
              </a:solidFill>
            </a:ln>
          </p:spPr>
        </p:cxnSp>
        <p:sp>
          <p:nvSpPr>
            <p:cNvPr id="131" name="원호 105"/>
            <p:cNvSpPr/>
            <p:nvPr/>
          </p:nvSpPr>
          <p:spPr>
            <a:xfrm rot="16200000">
              <a:off x="6122520" y="6253920"/>
              <a:ext cx="124920" cy="19476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132" name="직선 화살표 연결선 106"/>
            <p:cNvCxnSpPr/>
            <p:nvPr/>
          </p:nvCxnSpPr>
          <p:spPr>
            <a:xfrm flipH="1">
              <a:off x="6087240" y="6467760"/>
              <a:ext cx="2520" cy="97560"/>
            </a:xfrm>
            <a:prstGeom prst="straightConnector1">
              <a:avLst/>
            </a:prstGeom>
            <a:ln w="0">
              <a:solidFill>
                <a:srgbClr val="ff0000"/>
              </a:solidFill>
              <a:headEnd len="med" type="diamond" w="med"/>
            </a:ln>
          </p:spPr>
        </p:cxnSp>
        <p:sp>
          <p:nvSpPr>
            <p:cNvPr id="133" name="원호 113"/>
            <p:cNvSpPr/>
            <p:nvPr/>
          </p:nvSpPr>
          <p:spPr>
            <a:xfrm rot="10800000">
              <a:off x="6087960" y="6483240"/>
              <a:ext cx="194760" cy="12492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17640" bIns="1764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134" name="직선 화살표 연결선 123"/>
            <p:cNvCxnSpPr/>
            <p:nvPr/>
          </p:nvCxnSpPr>
          <p:spPr>
            <a:xfrm>
              <a:off x="6184800" y="6608160"/>
              <a:ext cx="314640" cy="720"/>
            </a:xfrm>
            <a:prstGeom prst="straightConnector1">
              <a:avLst/>
            </a:prstGeom>
            <a:ln w="0">
              <a:solidFill>
                <a:srgbClr val="ff0000"/>
              </a:solidFill>
            </a:ln>
          </p:spPr>
        </p:cxnSp>
        <p:pic>
          <p:nvPicPr>
            <p:cNvPr id="135" name="그림 124"/>
            <p:cNvPicPr/>
            <p:nvPr/>
          </p:nvPicPr>
          <p:blipFill>
            <a:blip r:embed="rId6"/>
            <a:srcRect l="0" t="0" r="89822" b="0"/>
            <a:stretch/>
          </p:blipFill>
          <p:spPr>
            <a:xfrm rot="10800000">
              <a:off x="7652880" y="6289560"/>
              <a:ext cx="402120" cy="317880"/>
            </a:xfrm>
            <a:prstGeom prst="rect">
              <a:avLst/>
            </a:prstGeom>
            <a:noFill/>
            <a:ln w="0">
              <a:noFill/>
            </a:ln>
          </p:spPr>
        </p:pic>
        <p:cxnSp>
          <p:nvCxnSpPr>
            <p:cNvPr id="136" name="직선 화살표 연결선 125"/>
            <p:cNvCxnSpPr/>
            <p:nvPr/>
          </p:nvCxnSpPr>
          <p:spPr>
            <a:xfrm>
              <a:off x="7651800" y="6607080"/>
              <a:ext cx="314640" cy="720"/>
            </a:xfrm>
            <a:prstGeom prst="straightConnector1">
              <a:avLst/>
            </a:prstGeom>
            <a:ln w="0">
              <a:solidFill>
                <a:srgbClr val="ff0000"/>
              </a:solidFill>
            </a:ln>
          </p:spPr>
        </p:cxnSp>
        <p:sp>
          <p:nvSpPr>
            <p:cNvPr id="137" name="원호 126"/>
            <p:cNvSpPr/>
            <p:nvPr/>
          </p:nvSpPr>
          <p:spPr>
            <a:xfrm rot="5400000">
              <a:off x="7896600" y="6447960"/>
              <a:ext cx="124920" cy="19476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138" name="직선 화살표 연결선 127"/>
            <p:cNvCxnSpPr>
              <a:endCxn id="139" idx="2"/>
            </p:cNvCxnSpPr>
            <p:nvPr/>
          </p:nvCxnSpPr>
          <p:spPr>
            <a:xfrm flipH="1" flipV="1">
              <a:off x="8055720" y="6351120"/>
              <a:ext cx="1440" cy="201600"/>
            </a:xfrm>
            <a:prstGeom prst="straightConnector1">
              <a:avLst/>
            </a:prstGeom>
            <a:ln w="0">
              <a:solidFill>
                <a:srgbClr val="ff0000"/>
              </a:solidFill>
            </a:ln>
          </p:spPr>
        </p:cxnSp>
        <p:sp>
          <p:nvSpPr>
            <p:cNvPr id="139" name="원호 130"/>
            <p:cNvSpPr/>
            <p:nvPr/>
          </p:nvSpPr>
          <p:spPr>
            <a:xfrm>
              <a:off x="7860960" y="6288480"/>
              <a:ext cx="194760" cy="12492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17640" bIns="1764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140" name="직선 화살표 연결선 131"/>
            <p:cNvCxnSpPr/>
            <p:nvPr/>
          </p:nvCxnSpPr>
          <p:spPr>
            <a:xfrm flipH="1">
              <a:off x="7644960" y="6288120"/>
              <a:ext cx="314280" cy="720"/>
            </a:xfrm>
            <a:prstGeom prst="straightConnector1">
              <a:avLst/>
            </a:prstGeom>
            <a:ln w="0">
              <a:solidFill>
                <a:srgbClr val="ff0000"/>
              </a:solidFill>
            </a:ln>
          </p:spPr>
        </p:cxnSp>
        <p:cxnSp>
          <p:nvCxnSpPr>
            <p:cNvPr id="141" name="직선 화살표 연결선 132"/>
            <p:cNvCxnSpPr/>
            <p:nvPr/>
          </p:nvCxnSpPr>
          <p:spPr>
            <a:xfrm>
              <a:off x="6087240" y="6347160"/>
              <a:ext cx="720" cy="86400"/>
            </a:xfrm>
            <a:prstGeom prst="straightConnector1">
              <a:avLst/>
            </a:prstGeom>
            <a:ln w="0">
              <a:solidFill>
                <a:srgbClr val="ff0000"/>
              </a:solidFill>
              <a:tailEnd len="med" type="triangle" w="med"/>
            </a:ln>
          </p:spPr>
        </p:cxnSp>
        <p:cxnSp>
          <p:nvCxnSpPr>
            <p:cNvPr id="142" name="직선 화살표 연결선 133"/>
            <p:cNvCxnSpPr/>
            <p:nvPr/>
          </p:nvCxnSpPr>
          <p:spPr>
            <a:xfrm flipH="1">
              <a:off x="6491520" y="6287760"/>
              <a:ext cx="1154160" cy="720"/>
            </a:xfrm>
            <a:prstGeom prst="straightConnector1">
              <a:avLst/>
            </a:prstGeom>
            <a:ln w="0">
              <a:solidFill>
                <a:srgbClr val="ff0000"/>
              </a:solidFill>
            </a:ln>
          </p:spPr>
        </p:cxnSp>
        <p:cxnSp>
          <p:nvCxnSpPr>
            <p:cNvPr id="143" name="직선 화살표 연결선 134"/>
            <p:cNvCxnSpPr/>
            <p:nvPr/>
          </p:nvCxnSpPr>
          <p:spPr>
            <a:xfrm>
              <a:off x="6498720" y="6607080"/>
              <a:ext cx="1153800" cy="720"/>
            </a:xfrm>
            <a:prstGeom prst="straightConnector1">
              <a:avLst/>
            </a:prstGeom>
            <a:ln w="0">
              <a:solidFill>
                <a:srgbClr val="ff0000"/>
              </a:solidFill>
            </a:ln>
          </p:spPr>
        </p:cxnSp>
      </p:grpSp>
      <p:sp>
        <p:nvSpPr>
          <p:cNvPr id="144" name="화살표: 아래쪽 135"/>
          <p:cNvSpPr/>
          <p:nvPr/>
        </p:nvSpPr>
        <p:spPr>
          <a:xfrm>
            <a:off x="6939000" y="6037560"/>
            <a:ext cx="174240" cy="11376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156082"/>
          </a:solidFill>
          <a:ln>
            <a:solidFill>
              <a:srgbClr val="092a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0680" bIns="40680" anchor="ctr">
            <a:noAutofit/>
          </a:bodyPr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45" name="TextBox 137"/>
          <p:cNvSpPr/>
          <p:nvPr/>
        </p:nvSpPr>
        <p:spPr>
          <a:xfrm>
            <a:off x="3450240" y="1620000"/>
            <a:ext cx="3029400" cy="26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100" b="1" u="none" strike="noStrike">
                <a:solidFill>
                  <a:srgbClr val="ff0000"/>
                </a:solidFill>
                <a:effectLst/>
                <a:uFillTx/>
                <a:latin typeface="LG스마트체 Regular"/>
                <a:ea typeface="LG스마트체 Regular"/>
              </a:rPr>
              <a:t>X/Y </a:t>
            </a:r>
            <a:r>
              <a:rPr lang="ko-KR" sz="1100" b="1" u="none" strike="noStrike">
                <a:solidFill>
                  <a:srgbClr val="ff0000"/>
                </a:solidFill>
                <a:effectLst/>
                <a:uFillTx/>
                <a:latin typeface="LG스마트체 Regular"/>
                <a:ea typeface="LG스마트체 Regular"/>
              </a:rPr>
              <a:t>축으로 </a:t>
            </a:r>
            <a:r>
              <a:rPr lang="en-US" sz="1100" b="1" u="none" strike="noStrike">
                <a:solidFill>
                  <a:srgbClr val="ff0000"/>
                </a:solidFill>
                <a:effectLst/>
                <a:uFillTx/>
                <a:latin typeface="LG스마트체 Regular"/>
                <a:ea typeface="LG스마트체 Regular"/>
              </a:rPr>
              <a:t>MOF </a:t>
            </a:r>
            <a:r>
              <a:rPr lang="ko-KR" sz="1100" b="1" u="none" strike="noStrike">
                <a:solidFill>
                  <a:srgbClr val="ff0000"/>
                </a:solidFill>
                <a:effectLst/>
                <a:uFillTx/>
                <a:latin typeface="LG스마트체 Regular"/>
                <a:ea typeface="LG스마트체 Regular"/>
              </a:rPr>
              <a:t>시 축과 방향 셋팅에 유의 해야함</a:t>
            </a:r>
            <a:r>
              <a:rPr lang="en-US" sz="1100" b="1" u="none" strike="noStrike">
                <a:solidFill>
                  <a:srgbClr val="ff0000"/>
                </a:solidFill>
                <a:effectLst/>
                <a:uFillTx/>
                <a:latin typeface="LG스마트체 Regular"/>
                <a:ea typeface="LG스마트체 Regular"/>
              </a:rPr>
              <a:t>!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Box 50"/>
          <p:cNvSpPr/>
          <p:nvPr/>
        </p:nvSpPr>
        <p:spPr>
          <a:xfrm>
            <a:off x="540000" y="4478400"/>
            <a:ext cx="1716480" cy="30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MOF </a:t>
            </a:r>
            <a:r>
              <a:rPr lang="ko-KR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용접 시퀀스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47" name="TextBox 51"/>
          <p:cNvSpPr/>
          <p:nvPr/>
        </p:nvSpPr>
        <p:spPr>
          <a:xfrm>
            <a:off x="428760" y="4828320"/>
            <a:ext cx="2868840" cy="143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rgbClr val="c9211e"/>
                </a:solidFill>
                <a:effectLst/>
                <a:uFillTx/>
                <a:latin typeface="LG스마트체 Regular"/>
                <a:ea typeface="LG스마트체 Regular"/>
              </a:rPr>
              <a:t> Field </a:t>
            </a:r>
            <a:r>
              <a:rPr lang="ko-KR" sz="1100" b="0" u="none" strike="noStrike">
                <a:solidFill>
                  <a:srgbClr val="c9211e"/>
                </a:solidFill>
                <a:effectLst/>
                <a:uFillTx/>
                <a:latin typeface="LG스마트체 Regular"/>
                <a:ea typeface="LG스마트체 Regular"/>
              </a:rPr>
              <a:t>좌표 </a:t>
            </a:r>
            <a:r>
              <a:rPr lang="en-US" sz="1100" b="0" u="none" strike="noStrike">
                <a:solidFill>
                  <a:srgbClr val="c9211e"/>
                </a:solidFill>
                <a:effectLst/>
                <a:uFillTx/>
                <a:latin typeface="LG스마트체 Regular"/>
                <a:ea typeface="LG스마트체 Regular"/>
              </a:rPr>
              <a:t>0,0</a:t>
            </a:r>
            <a:r>
              <a:rPr lang="ko-KR" sz="1100" b="0" u="none" strike="noStrike">
                <a:solidFill>
                  <a:srgbClr val="c9211e"/>
                </a:solidFill>
                <a:effectLst/>
                <a:uFillTx/>
                <a:latin typeface="LG스마트체 Regular"/>
                <a:ea typeface="LG스마트체 Regular"/>
              </a:rPr>
              <a:t>으로 </a:t>
            </a:r>
            <a:r>
              <a:rPr lang="en-US" sz="1100" b="0" u="none" strike="noStrike">
                <a:solidFill>
                  <a:srgbClr val="c9211e"/>
                </a:solidFill>
                <a:effectLst/>
                <a:uFillTx/>
                <a:latin typeface="LG스마트체 Regular"/>
                <a:ea typeface="LG스마트체 Regular"/>
              </a:rPr>
              <a:t>Stage </a:t>
            </a:r>
            <a:r>
              <a:rPr lang="ko-KR" sz="1100" b="0" u="none" strike="noStrike">
                <a:solidFill>
                  <a:srgbClr val="c9211e"/>
                </a:solidFill>
                <a:effectLst/>
                <a:uFillTx/>
                <a:latin typeface="LG스마트체 Regular"/>
                <a:ea typeface="LG스마트체 Regular"/>
              </a:rPr>
              <a:t>이동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rgbClr val="c9211e"/>
                </a:solidFill>
                <a:effectLst/>
                <a:uFillTx/>
                <a:latin typeface="LG스마트체 Regular"/>
                <a:ea typeface="LG스마트체 Regular"/>
              </a:rPr>
              <a:t> Encoder Reset (RTC Command)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Z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축 레시피 셋팅 위치 이동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티칭위치 기준으로 용접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Field 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좌표 생성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Welding List Update (RTC)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Motion Parameter set (ACS)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Wait for Encoder set (RTC)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Stage </a:t>
            </a:r>
            <a:r>
              <a:rPr lang="ko-KR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용접 모션 </a:t>
            </a: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Start (ACS-Buffer 17)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48" name="사각형: 둥근 모서리 6"/>
          <p:cNvSpPr/>
          <p:nvPr/>
        </p:nvSpPr>
        <p:spPr>
          <a:xfrm>
            <a:off x="1109880" y="1032480"/>
            <a:ext cx="5011560" cy="466560"/>
          </a:xfrm>
          <a:prstGeom prst="roundRect">
            <a:avLst>
              <a:gd name="adj" fmla="val 16667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lang="en-US" sz="14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49" name="TextBox 7"/>
          <p:cNvSpPr/>
          <p:nvPr/>
        </p:nvSpPr>
        <p:spPr>
          <a:xfrm>
            <a:off x="176040" y="304920"/>
            <a:ext cx="225648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MOF </a:t>
            </a:r>
            <a:r>
              <a:rPr lang="ko-KR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용접 동작 </a:t>
            </a: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(</a:t>
            </a:r>
            <a:r>
              <a:rPr lang="ko-KR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연속동작</a:t>
            </a: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)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cxnSp>
        <p:nvCxnSpPr>
          <p:cNvPr id="150" name="직선 화살표 연결선 9"/>
          <p:cNvCxnSpPr>
            <a:stCxn id="148" idx="1"/>
            <a:endCxn id="148" idx="3"/>
          </p:cNvCxnSpPr>
          <p:nvPr/>
        </p:nvCxnSpPr>
        <p:spPr>
          <a:xfrm>
            <a:off x="1109880" y="1265760"/>
            <a:ext cx="5011920" cy="360"/>
          </a:xfrm>
          <a:prstGeom prst="straightConnector1">
            <a:avLst/>
          </a:prstGeom>
          <a:ln w="0">
            <a:solidFill>
              <a:srgbClr val="156082"/>
            </a:solidFill>
            <a:tailEnd len="med" type="arrow" w="med"/>
          </a:ln>
        </p:spPr>
      </p:cxnSp>
      <p:cxnSp>
        <p:nvCxnSpPr>
          <p:cNvPr id="151" name="직선 화살표 연결선 28"/>
          <p:cNvCxnSpPr>
            <a:endCxn id="152" idx="2"/>
          </p:cNvCxnSpPr>
          <p:nvPr/>
        </p:nvCxnSpPr>
        <p:spPr>
          <a:xfrm>
            <a:off x="1110600" y="1276920"/>
            <a:ext cx="360" cy="136080"/>
          </a:xfrm>
          <a:prstGeom prst="straightConnector1">
            <a:avLst/>
          </a:prstGeom>
          <a:ln w="0">
            <a:solidFill>
              <a:srgbClr val="ff0000"/>
            </a:solidFill>
            <a:headEnd len="med" type="diamond" w="med"/>
          </a:ln>
        </p:spPr>
      </p:cxnSp>
      <p:sp>
        <p:nvSpPr>
          <p:cNvPr id="152" name="원호 30"/>
          <p:cNvSpPr/>
          <p:nvPr/>
        </p:nvSpPr>
        <p:spPr>
          <a:xfrm rot="10800000">
            <a:off x="1110600" y="1325880"/>
            <a:ext cx="154800" cy="173520"/>
          </a:xfrm>
          <a:prstGeom prst="arc">
            <a:avLst>
              <a:gd name="adj1" fmla="val 16200000"/>
              <a:gd name="adj2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2120" bIns="42120" anchor="ctr">
            <a:noAutofit/>
          </a:bodyPr>
          <a:p>
            <a:pPr algn="ctr" defTabSz="914400">
              <a:lnSpc>
                <a:spcPct val="100000"/>
              </a:lnSpc>
            </a:pPr>
            <a:endParaRPr lang="en-US" sz="1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cxnSp>
        <p:nvCxnSpPr>
          <p:cNvPr id="153" name="직선 화살표 연결선 32"/>
          <p:cNvCxnSpPr/>
          <p:nvPr/>
        </p:nvCxnSpPr>
        <p:spPr>
          <a:xfrm>
            <a:off x="1187640" y="1499400"/>
            <a:ext cx="4881240" cy="720"/>
          </a:xfrm>
          <a:prstGeom prst="straightConnector1">
            <a:avLst/>
          </a:prstGeom>
          <a:ln w="0">
            <a:solidFill>
              <a:srgbClr val="ff0000"/>
            </a:solidFill>
          </a:ln>
        </p:spPr>
      </p:cxnSp>
      <p:sp>
        <p:nvSpPr>
          <p:cNvPr id="154" name="원호 59"/>
          <p:cNvSpPr/>
          <p:nvPr/>
        </p:nvSpPr>
        <p:spPr>
          <a:xfrm rot="5400000">
            <a:off x="5977080" y="1355760"/>
            <a:ext cx="154800" cy="131760"/>
          </a:xfrm>
          <a:prstGeom prst="arc">
            <a:avLst>
              <a:gd name="adj1" fmla="val 16200000"/>
              <a:gd name="adj2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21240" bIns="21240" anchor="ctr">
            <a:noAutofit/>
          </a:bodyPr>
          <a:p>
            <a:pPr algn="ctr" defTabSz="914400">
              <a:lnSpc>
                <a:spcPct val="100000"/>
              </a:lnSpc>
            </a:pPr>
            <a:endParaRPr lang="en-US" sz="14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cxnSp>
        <p:nvCxnSpPr>
          <p:cNvPr id="155" name="직선 화살표 연결선 63"/>
          <p:cNvCxnSpPr/>
          <p:nvPr/>
        </p:nvCxnSpPr>
        <p:spPr>
          <a:xfrm flipH="1">
            <a:off x="6119280" y="1310040"/>
            <a:ext cx="1440" cy="136080"/>
          </a:xfrm>
          <a:prstGeom prst="straightConnector1">
            <a:avLst/>
          </a:prstGeom>
          <a:ln w="0">
            <a:solidFill>
              <a:srgbClr val="ff0000"/>
            </a:solidFill>
            <a:headEnd len="med" type="triangle" w="med"/>
          </a:ln>
        </p:spPr>
      </p:cxnSp>
      <p:grpSp>
        <p:nvGrpSpPr>
          <p:cNvPr id="156" name="그룹 71"/>
          <p:cNvGrpSpPr/>
          <p:nvPr/>
        </p:nvGrpSpPr>
        <p:grpSpPr>
          <a:xfrm>
            <a:off x="1110960" y="2189880"/>
            <a:ext cx="5011560" cy="466920"/>
            <a:chOff x="1110960" y="2189880"/>
            <a:chExt cx="5011560" cy="466920"/>
          </a:xfrm>
        </p:grpSpPr>
        <p:sp>
          <p:nvSpPr>
            <p:cNvPr id="157" name="사각형: 둥근 모서리 64"/>
            <p:cNvSpPr/>
            <p:nvPr/>
          </p:nvSpPr>
          <p:spPr>
            <a:xfrm rot="10800000">
              <a:off x="1110960" y="2189880"/>
              <a:ext cx="5011560" cy="466560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lt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158" name="직선 화살표 연결선 65"/>
            <p:cNvCxnSpPr>
              <a:stCxn id="157" idx="1"/>
              <a:endCxn id="157" idx="3"/>
            </p:cNvCxnSpPr>
            <p:nvPr/>
          </p:nvCxnSpPr>
          <p:spPr>
            <a:xfrm flipH="1">
              <a:off x="1111320" y="2423520"/>
              <a:ext cx="5011560" cy="360"/>
            </a:xfrm>
            <a:prstGeom prst="straightConnector1">
              <a:avLst/>
            </a:prstGeom>
            <a:ln w="0">
              <a:solidFill>
                <a:srgbClr val="156082"/>
              </a:solidFill>
              <a:tailEnd len="med" type="arrow" w="med"/>
            </a:ln>
          </p:spPr>
        </p:cxnSp>
        <p:cxnSp>
          <p:nvCxnSpPr>
            <p:cNvPr id="159" name="직선 화살표 연결선 66"/>
            <p:cNvCxnSpPr>
              <a:endCxn id="160" idx="2"/>
            </p:cNvCxnSpPr>
            <p:nvPr/>
          </p:nvCxnSpPr>
          <p:spPr>
            <a:xfrm flipV="1">
              <a:off x="6121440" y="2276640"/>
              <a:ext cx="720" cy="136440"/>
            </a:xfrm>
            <a:prstGeom prst="straightConnector1">
              <a:avLst/>
            </a:prstGeom>
            <a:ln w="0">
              <a:solidFill>
                <a:srgbClr val="ff0000"/>
              </a:solidFill>
            </a:ln>
          </p:spPr>
        </p:cxnSp>
        <p:sp>
          <p:nvSpPr>
            <p:cNvPr id="160" name="원호 67"/>
            <p:cNvSpPr/>
            <p:nvPr/>
          </p:nvSpPr>
          <p:spPr>
            <a:xfrm>
              <a:off x="5967000" y="2189880"/>
              <a:ext cx="154800" cy="17352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42120" bIns="4212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161" name="직선 화살표 연결선 68"/>
            <p:cNvCxnSpPr/>
            <p:nvPr/>
          </p:nvCxnSpPr>
          <p:spPr>
            <a:xfrm flipH="1">
              <a:off x="1163880" y="2189880"/>
              <a:ext cx="4881240" cy="720"/>
            </a:xfrm>
            <a:prstGeom prst="straightConnector1">
              <a:avLst/>
            </a:prstGeom>
            <a:ln w="0">
              <a:solidFill>
                <a:srgbClr val="ff0000"/>
              </a:solidFill>
            </a:ln>
          </p:spPr>
        </p:cxnSp>
        <p:sp>
          <p:nvSpPr>
            <p:cNvPr id="162" name="원호 69"/>
            <p:cNvSpPr/>
            <p:nvPr/>
          </p:nvSpPr>
          <p:spPr>
            <a:xfrm rot="16200000">
              <a:off x="1100520" y="2202120"/>
              <a:ext cx="154800" cy="13176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21240" bIns="2124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lang="en-US" sz="1400" b="0" u="none" strike="noStrike">
                <a:solidFill>
                  <a:schemeClr val="dk1"/>
                </a:solidFill>
                <a:effectLst/>
                <a:uFillTx/>
                <a:latin typeface="맑은 고딕"/>
              </a:endParaRPr>
            </a:p>
          </p:txBody>
        </p:sp>
        <p:cxnSp>
          <p:nvCxnSpPr>
            <p:cNvPr id="163" name="직선 화살표 연결선 70"/>
            <p:cNvCxnSpPr/>
            <p:nvPr/>
          </p:nvCxnSpPr>
          <p:spPr>
            <a:xfrm flipV="1">
              <a:off x="1112040" y="2243880"/>
              <a:ext cx="1440" cy="136080"/>
            </a:xfrm>
            <a:prstGeom prst="straightConnector1">
              <a:avLst/>
            </a:prstGeom>
            <a:ln w="0">
              <a:solidFill>
                <a:srgbClr val="ff0000"/>
              </a:solidFill>
              <a:headEnd len="med" type="triangle" w="med"/>
            </a:ln>
          </p:spPr>
        </p:cxnSp>
      </p:grpSp>
      <p:sp>
        <p:nvSpPr>
          <p:cNvPr id="164" name="TextBox 72"/>
          <p:cNvSpPr/>
          <p:nvPr/>
        </p:nvSpPr>
        <p:spPr>
          <a:xfrm>
            <a:off x="800280" y="683280"/>
            <a:ext cx="308880" cy="26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①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5" name="TextBox 73"/>
          <p:cNvSpPr/>
          <p:nvPr/>
        </p:nvSpPr>
        <p:spPr>
          <a:xfrm>
            <a:off x="800280" y="1854000"/>
            <a:ext cx="308880" cy="26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1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②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cxnSp>
        <p:nvCxnSpPr>
          <p:cNvPr id="166" name="직선 화살표 연결선 74"/>
          <p:cNvCxnSpPr/>
          <p:nvPr/>
        </p:nvCxnSpPr>
        <p:spPr>
          <a:xfrm>
            <a:off x="6660000" y="808920"/>
            <a:ext cx="313920" cy="720"/>
          </a:xfrm>
          <a:prstGeom prst="straightConnector1">
            <a:avLst/>
          </a:prstGeom>
          <a:ln w="0">
            <a:solidFill>
              <a:srgbClr val="156082"/>
            </a:solidFill>
            <a:tailEnd len="med" type="arrow" w="med"/>
          </a:ln>
        </p:spPr>
      </p:cxnSp>
      <p:cxnSp>
        <p:nvCxnSpPr>
          <p:cNvPr id="167" name="직선 화살표 연결선 77"/>
          <p:cNvCxnSpPr/>
          <p:nvPr/>
        </p:nvCxnSpPr>
        <p:spPr>
          <a:xfrm flipH="1">
            <a:off x="6660000" y="1032120"/>
            <a:ext cx="313920" cy="720"/>
          </a:xfrm>
          <a:prstGeom prst="straightConnector1">
            <a:avLst/>
          </a:prstGeom>
          <a:ln w="0">
            <a:solidFill>
              <a:srgbClr val="ff0000"/>
            </a:solidFill>
            <a:headEnd len="med" type="triangle" w="med"/>
          </a:ln>
        </p:spPr>
      </p:cxnSp>
      <p:sp>
        <p:nvSpPr>
          <p:cNvPr id="168" name="TextBox 108"/>
          <p:cNvSpPr/>
          <p:nvPr/>
        </p:nvSpPr>
        <p:spPr>
          <a:xfrm>
            <a:off x="6936480" y="683280"/>
            <a:ext cx="1802880" cy="23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900" b="1" u="none" strike="noStrike">
                <a:solidFill>
                  <a:schemeClr val="accent1"/>
                </a:solidFill>
                <a:effectLst/>
                <a:uFillTx/>
                <a:latin typeface="LG스마트체 Light"/>
                <a:ea typeface="LG스마트체 Light"/>
              </a:rPr>
              <a:t>Stage </a:t>
            </a:r>
            <a:r>
              <a:rPr lang="ko-KR" sz="900" b="1" u="none" strike="noStrike">
                <a:solidFill>
                  <a:schemeClr val="accent1"/>
                </a:solidFill>
                <a:effectLst/>
                <a:uFillTx/>
                <a:latin typeface="LG스마트체 Light"/>
                <a:ea typeface="LG스마트체 Light"/>
              </a:rPr>
              <a:t>이동경로 </a:t>
            </a:r>
            <a:r>
              <a:rPr lang="en-US" sz="900" b="1" u="none" strike="noStrike">
                <a:solidFill>
                  <a:schemeClr val="accent1"/>
                </a:solidFill>
                <a:effectLst/>
                <a:uFillTx/>
                <a:latin typeface="LG스마트체 Light"/>
                <a:ea typeface="LG스마트체 Light"/>
              </a:rPr>
              <a:t>(</a:t>
            </a:r>
            <a:r>
              <a:rPr lang="ko-KR" sz="900" b="1" u="none" strike="noStrike">
                <a:solidFill>
                  <a:schemeClr val="accent1"/>
                </a:solidFill>
                <a:effectLst/>
                <a:uFillTx/>
                <a:latin typeface="LG스마트체 Light"/>
                <a:ea typeface="LG스마트체 Light"/>
              </a:rPr>
              <a:t>가감속 직선 이동</a:t>
            </a:r>
            <a:r>
              <a:rPr lang="en-US" sz="900" b="1" u="none" strike="noStrike">
                <a:solidFill>
                  <a:schemeClr val="accent1"/>
                </a:solidFill>
                <a:effectLst/>
                <a:uFillTx/>
                <a:latin typeface="LG스마트체 Light"/>
                <a:ea typeface="LG스마트체 Light"/>
              </a:rPr>
              <a:t>)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9" name="TextBox 109"/>
          <p:cNvSpPr/>
          <p:nvPr/>
        </p:nvSpPr>
        <p:spPr>
          <a:xfrm>
            <a:off x="6936480" y="923040"/>
            <a:ext cx="1576800" cy="23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0000"/>
                </a:solidFill>
                <a:effectLst/>
                <a:uFillTx/>
                <a:latin typeface="LG스마트체 Light"/>
                <a:ea typeface="LG스마트체 Light"/>
              </a:rPr>
              <a:t>Scanner </a:t>
            </a:r>
            <a:r>
              <a:rPr lang="ko-KR" sz="900" b="1" u="none" strike="noStrike">
                <a:solidFill>
                  <a:srgbClr val="ff0000"/>
                </a:solidFill>
                <a:effectLst/>
                <a:uFillTx/>
                <a:latin typeface="LG스마트체 Light"/>
                <a:ea typeface="LG스마트체 Light"/>
              </a:rPr>
              <a:t>용접경로 </a:t>
            </a:r>
            <a:r>
              <a:rPr lang="en-US" sz="900" b="1" u="none" strike="noStrike">
                <a:solidFill>
                  <a:srgbClr val="ff0000"/>
                </a:solidFill>
                <a:effectLst/>
                <a:uFillTx/>
                <a:latin typeface="LG스마트체 Light"/>
                <a:ea typeface="LG스마트체 Light"/>
              </a:rPr>
              <a:t>(</a:t>
            </a:r>
            <a:r>
              <a:rPr lang="ko-KR" sz="900" b="1" u="none" strike="noStrike">
                <a:solidFill>
                  <a:srgbClr val="ff0000"/>
                </a:solidFill>
                <a:effectLst/>
                <a:uFillTx/>
                <a:latin typeface="LG스마트체 Light"/>
                <a:ea typeface="LG스마트체 Light"/>
              </a:rPr>
              <a:t>등속 용접</a:t>
            </a:r>
            <a:r>
              <a:rPr lang="en-US" sz="900" b="1" u="none" strike="noStrike">
                <a:solidFill>
                  <a:srgbClr val="ff0000"/>
                </a:solidFill>
                <a:effectLst/>
                <a:uFillTx/>
                <a:latin typeface="LG스마트체 Light"/>
                <a:ea typeface="LG스마트체 Light"/>
              </a:rPr>
              <a:t>)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70" name="TextBox 111"/>
          <p:cNvSpPr/>
          <p:nvPr/>
        </p:nvSpPr>
        <p:spPr>
          <a:xfrm>
            <a:off x="7487280" y="1641600"/>
            <a:ext cx="4978440" cy="1005840"/>
          </a:xfrm>
          <a:prstGeom prst="rect">
            <a:avLst/>
          </a:prstGeom>
          <a:noFill/>
          <a:ln w="29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주의사항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00000"/>
              </a:lnSpc>
            </a:pP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전체 용접시간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,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모션동작시간을 추산하여 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parameter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를 입력하겠지만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,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   Scanfield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를 벗어나지 않고 정상적으로 동작하는 조건은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   Stage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의 속도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/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가속도 및 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Delay time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을 조절하여 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Try&amp;Error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로 찾아야 함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..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 X/Y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축이나 방향 설정이 다를 경우 별다른 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Error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LG스마트체 Regular"/>
                <a:ea typeface="LG스마트체 Regular"/>
              </a:rPr>
              <a:t>가 아닌 이상한 경로의 그림을 그림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71" name=""/>
          <p:cNvSpPr/>
          <p:nvPr/>
        </p:nvSpPr>
        <p:spPr>
          <a:xfrm>
            <a:off x="7740000" y="3060000"/>
            <a:ext cx="3239640" cy="16196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72" name=""/>
          <p:cNvSpPr/>
          <p:nvPr/>
        </p:nvSpPr>
        <p:spPr>
          <a:xfrm>
            <a:off x="1080000" y="900000"/>
            <a:ext cx="359640" cy="365760"/>
          </a:xfrm>
          <a:prstGeom prst="rect">
            <a:avLst/>
          </a:prstGeom>
          <a:noFill/>
          <a:ln w="0">
            <a:solidFill>
              <a:srgbClr val="00a933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P1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73" name=""/>
          <p:cNvSpPr/>
          <p:nvPr/>
        </p:nvSpPr>
        <p:spPr>
          <a:xfrm>
            <a:off x="1080000" y="1266120"/>
            <a:ext cx="359640" cy="365760"/>
          </a:xfrm>
          <a:prstGeom prst="rect">
            <a:avLst/>
          </a:prstGeom>
          <a:noFill/>
          <a:ln w="0">
            <a:solidFill>
              <a:srgbClr val="00a933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P2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74" name=""/>
          <p:cNvSpPr/>
          <p:nvPr/>
        </p:nvSpPr>
        <p:spPr>
          <a:xfrm>
            <a:off x="5940000" y="900000"/>
            <a:ext cx="359640" cy="365760"/>
          </a:xfrm>
          <a:prstGeom prst="rect">
            <a:avLst/>
          </a:prstGeom>
          <a:noFill/>
          <a:ln w="0">
            <a:solidFill>
              <a:srgbClr val="00a933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P3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75" name=""/>
          <p:cNvSpPr/>
          <p:nvPr/>
        </p:nvSpPr>
        <p:spPr>
          <a:xfrm>
            <a:off x="5940000" y="1266120"/>
            <a:ext cx="359640" cy="365760"/>
          </a:xfrm>
          <a:prstGeom prst="rect">
            <a:avLst/>
          </a:prstGeom>
          <a:noFill/>
          <a:ln w="0">
            <a:solidFill>
              <a:srgbClr val="00a933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P4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76" name=""/>
          <p:cNvSpPr/>
          <p:nvPr/>
        </p:nvSpPr>
        <p:spPr>
          <a:xfrm>
            <a:off x="540000" y="4140000"/>
            <a:ext cx="4139640" cy="359640"/>
          </a:xfrm>
          <a:prstGeom prst="rect">
            <a:avLst/>
          </a:prstGeom>
          <a:noFill/>
          <a:ln w="0">
            <a:solidFill>
              <a:srgbClr val="81d41a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LGPRI_RD_PROJECT_RectangleWelder\Machines\ILSOS_PrismaticScanner\Sequences\SeqAutoRunPrismaticScanner.cs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"/>
          <p:cNvPicPr/>
          <p:nvPr/>
        </p:nvPicPr>
        <p:blipFill>
          <a:blip r:embed="rId1"/>
          <a:stretch/>
        </p:blipFill>
        <p:spPr>
          <a:xfrm>
            <a:off x="14040" y="840600"/>
            <a:ext cx="11505960" cy="5519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8" name=""/>
          <p:cNvSpPr/>
          <p:nvPr/>
        </p:nvSpPr>
        <p:spPr>
          <a:xfrm>
            <a:off x="360000" y="180000"/>
            <a:ext cx="4860000" cy="36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spcBef>
                <a:spcPts val="1191"/>
              </a:spcBef>
              <a:spcAft>
                <a:spcPts val="992"/>
              </a:spcAf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LG</a:t>
            </a:r>
            <a:r>
              <a:rPr lang="ko-KR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전자 생산기술원 정밀제어기술</a:t>
            </a: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Task </a:t>
            </a:r>
            <a:r>
              <a:rPr lang="ko-KR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진종우 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 pitchFamily="0" charset="1"/>
        <a:ea typeface=""/>
        <a:cs typeface=""/>
      </a:majorFont>
      <a:minorFont>
        <a:latin typeface="맑은 고딕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Application>LibreOffice/25.8.5.2$Windows_X86_64 LibreOffice_project/9c8b85f387cc00a89945a79c9e6239f32e450ac2</Application>
  <AppVersion>15.0000</AppVersion>
  <Words>279</Words>
  <Paragraphs>35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2026-04-08T11:30:34Z</dcterms:created>
  <dc:creator>이정인/선임연구원/PRI 레이저용접/접합기술팀</dc:creator>
  <dc:description/>
  <dc:language>ko-KR</dc:language>
  <cp:lastModifiedBy/>
  <dcterms:modified xsi:type="dcterms:W3CDTF">2026-04-10T13:31:10Z</dcterms:modified>
  <cp:revision>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 테마:8</vt:lpwstr>
  </property>
  <property fmtid="{D5CDD505-2E9C-101B-9397-08002B2CF9AE}" pid="3" name="ClassificationContentMarkingHeaderText">
    <vt:lpwstr>LGE Internal Use Only</vt:lpwstr>
  </property>
  <property fmtid="{D5CDD505-2E9C-101B-9397-08002B2CF9AE}" pid="4" name="MSIP_Label_cc6ed9fc-fefc-4a0c-a6d6-10cf236c0d4f_ActionId">
    <vt:lpwstr>77deff31-196c-4faf-afc6-61d320014362</vt:lpwstr>
  </property>
  <property fmtid="{D5CDD505-2E9C-101B-9397-08002B2CF9AE}" pid="5" name="MSIP_Label_cc6ed9fc-fefc-4a0c-a6d6-10cf236c0d4f_ContentBits">
    <vt:lpwstr>1</vt:lpwstr>
  </property>
  <property fmtid="{D5CDD505-2E9C-101B-9397-08002B2CF9AE}" pid="6" name="MSIP_Label_cc6ed9fc-fefc-4a0c-a6d6-10cf236c0d4f_Enabled">
    <vt:lpwstr>true</vt:lpwstr>
  </property>
  <property fmtid="{D5CDD505-2E9C-101B-9397-08002B2CF9AE}" pid="7" name="MSIP_Label_cc6ed9fc-fefc-4a0c-a6d6-10cf236c0d4f_Method">
    <vt:lpwstr>Standard</vt:lpwstr>
  </property>
  <property fmtid="{D5CDD505-2E9C-101B-9397-08002B2CF9AE}" pid="8" name="MSIP_Label_cc6ed9fc-fefc-4a0c-a6d6-10cf236c0d4f_Name">
    <vt:lpwstr>Internal use only</vt:lpwstr>
  </property>
  <property fmtid="{D5CDD505-2E9C-101B-9397-08002B2CF9AE}" pid="9" name="MSIP_Label_cc6ed9fc-fefc-4a0c-a6d6-10cf236c0d4f_SetDate">
    <vt:lpwstr>2026-04-08T12:58:28Z</vt:lpwstr>
  </property>
  <property fmtid="{D5CDD505-2E9C-101B-9397-08002B2CF9AE}" pid="10" name="MSIP_Label_cc6ed9fc-fefc-4a0c-a6d6-10cf236c0d4f_SiteId">
    <vt:lpwstr>5069cde4-642a-45c0-8094-d0c2dec10be3</vt:lpwstr>
  </property>
  <property fmtid="{D5CDD505-2E9C-101B-9397-08002B2CF9AE}" pid="11" name="PresentationFormat">
    <vt:lpwstr>와이드스크린</vt:lpwstr>
  </property>
  <property fmtid="{D5CDD505-2E9C-101B-9397-08002B2CF9AE}" pid="12" name="Slides">
    <vt:i4>2</vt:i4>
  </property>
</Properties>
</file>