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08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96" y="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BBE257-9ABC-63BC-D778-D02513DB3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88A165C-4199-6ACC-EC7F-1178CFD241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836353-CEE9-D0D6-4C31-78DFB971B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DE8019-3CA5-704B-3C2F-1FA0E8B51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A73DAA-566E-A57A-ECB0-2620C084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645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CF43C4-937B-1F67-1681-3F9D770E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DB7B387-FABB-A123-3D87-01EB629F5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083195-4C39-F822-F6C0-4078EE1C9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A6B9D09-49F6-6FD7-71BE-6A9CD4045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8B972C-40EB-5994-89E1-17E074E83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117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6E3707-B9EF-7611-43C3-AE57DE9CF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A27E2C-C6E8-14D7-85E3-3AB1D8502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674729-04A5-0E86-6E8F-A1B3DBB78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6991F6-C828-FE65-E7CF-519F50DD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FEC6259-DEF8-E5AC-F89C-2D988F89A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72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78AC44-B3B4-4D53-B37A-9890F66B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5A5F25-60F8-5D42-0708-EC81D37E63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D5FC162-F7E8-A7CA-42CB-B328BA77C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4A8464C-1FD7-6984-6F03-259399326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8382CE-526D-ACAE-5B2B-67103F954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E4A5B37-E4C3-439C-CCE1-7F5ACC7C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505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2D8DF9-D11B-DF34-5906-C6D73B12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EFE2AD3-0BB9-E11F-CD3C-DE7C1F2DC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3071DDD-79CD-371A-71CE-B69A0A03E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87AE4F3-D623-DAEC-62B1-46CB82056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73DAC0C-1505-46DB-E087-C4086A44DC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D9CEE81-7A46-B502-DD21-098FA6B14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D18C995-9F28-2A94-86AE-8DC97671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4F8F8D1-642C-D9BF-2200-F6CC8E195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208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BD923B-8663-EC04-17F0-F0E3E95AF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26D1E24-F7B1-A542-B3D8-FE73BCF98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B46E4C5-AA1C-A391-7DCF-EFDE749C4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62D7DA5-B8F6-DF85-C59B-C522A016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5053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4555973-B6CE-8370-ACAB-51E00114E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D954A6F-B776-B49A-2B15-F1B187837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A60AA7F-5A59-36BE-913B-DFE5CE2DB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131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1EAFB-742D-A15F-061B-03D5598D8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7D99BE-5C90-0F30-0E68-B1F5030E6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9E07126-F054-2815-791E-15CA02374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7460658-7BDF-36A7-6750-2438AE9F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0ECA6ED-F905-B460-35DE-32981C2C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D86EBE-86A3-8D25-DFEF-B98499DA4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5765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03B24C-4A0A-D2D6-3DF2-744D5B6AE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4FB5913-ED9E-A8EE-EF85-5182045BE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EA8875E-BA39-FD2A-D924-0DD9E87AE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1A68758-9569-6BF3-8C45-80C88EB7C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A6BB786-6302-8427-E0C2-9CD0EBBE7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05D22B-7A18-88DD-9C03-587DFA6B5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581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922542-DAE3-3F06-22BB-E3F839F3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A387424-F592-A0EF-8CF6-0639F29A4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37F33A-1467-F2FE-5189-0A1F1139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8415B2-9E49-12B4-C40A-C797A69B1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544491-761A-B402-69EC-381B22687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33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E32CC3B-D46C-11A5-AD3C-5A01F92A13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2B64A40-913F-230A-C6B2-84A5CB1D9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E7AB3A-ACF2-D130-3D83-3AB487871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2F4E70-6D3D-C570-A968-BFA10035D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149BE2-70F4-B050-2FBB-26D48673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902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55CA940-10CE-B067-B6DC-D417A66DC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C33406-0C7C-E119-0653-65B5893FA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55D734-2607-16AD-6551-0C9AB3CB14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4B94F7-3586-4D57-BFD7-CCEA10CB18EF}" type="datetimeFigureOut">
              <a:rPr lang="ko-KR" altLang="en-US" smtClean="0"/>
              <a:t>2026-04-08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FBCFA1-BB9A-FC9A-15E5-F3524BE5D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1C9862-9E76-CD00-4702-C91045C7B4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AEEB57-C19F-4C67-8BB2-3D913A63BE7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D40B2-5BFB-C443-99DD-CB7ED3BB870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424488" y="63500"/>
            <a:ext cx="1377950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LGE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47900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5DBAA-7956-1A01-D776-06F898168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E9BA9A5F-4853-0EB8-EB1D-6D8EBA748427}"/>
              </a:ext>
            </a:extLst>
          </p:cNvPr>
          <p:cNvSpPr txBox="1"/>
          <p:nvPr/>
        </p:nvSpPr>
        <p:spPr>
          <a:xfrm>
            <a:off x="176122" y="101856"/>
            <a:ext cx="7903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Scanner Calibration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Concept :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Linear X 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축의 직전도에 맞추어 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Scanner Calibration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 진행되어야 함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D67F7E-2E32-B4AA-F799-EE6841B8F5DA}"/>
              </a:ext>
            </a:extLst>
          </p:cNvPr>
          <p:cNvSpPr txBox="1"/>
          <p:nvPr/>
        </p:nvSpPr>
        <p:spPr>
          <a:xfrm>
            <a:off x="428689" y="451612"/>
            <a:ext cx="69637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Scanner (0,0)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으로 위치이동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Linear X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축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Servo Off</a:t>
            </a:r>
          </a:p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아래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Vision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용 </a:t>
            </a:r>
            <a:r>
              <a:rPr lang="ko-KR" altLang="en-US" sz="110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노광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Calibration Panel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을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X/Y/T 3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축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Manual Stage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이용하여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Linear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직진도에 맞게 조절하여 설치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기존 방식대로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Vision Calibration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진행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이후 레이저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Calibration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진행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3A290219-2016-C9F6-46D3-EC2C02461253}"/>
              </a:ext>
            </a:extLst>
          </p:cNvPr>
          <p:cNvGrpSpPr/>
          <p:nvPr/>
        </p:nvGrpSpPr>
        <p:grpSpPr>
          <a:xfrm>
            <a:off x="5934911" y="2400133"/>
            <a:ext cx="2304260" cy="1385554"/>
            <a:chOff x="2477239" y="568657"/>
            <a:chExt cx="4675594" cy="2811439"/>
          </a:xfrm>
        </p:grpSpPr>
        <p:cxnSp>
          <p:nvCxnSpPr>
            <p:cNvPr id="4" name="직선 화살표 연결선 3">
              <a:extLst>
                <a:ext uri="{FF2B5EF4-FFF2-40B4-BE49-F238E27FC236}">
                  <a16:creationId xmlns:a16="http://schemas.microsoft.com/office/drawing/2014/main" id="{2C5EC29F-9D3F-A587-044F-22D4F49A2767}"/>
                </a:ext>
              </a:extLst>
            </p:cNvPr>
            <p:cNvCxnSpPr/>
            <p:nvPr/>
          </p:nvCxnSpPr>
          <p:spPr>
            <a:xfrm flipV="1">
              <a:off x="3016155" y="568657"/>
              <a:ext cx="0" cy="2811439"/>
            </a:xfrm>
            <a:prstGeom prst="straightConnector1">
              <a:avLst/>
            </a:prstGeom>
            <a:ln w="63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4">
              <a:extLst>
                <a:ext uri="{FF2B5EF4-FFF2-40B4-BE49-F238E27FC236}">
                  <a16:creationId xmlns:a16="http://schemas.microsoft.com/office/drawing/2014/main" id="{E5DD8274-C74E-8559-6611-13EE4D2499CD}"/>
                </a:ext>
              </a:extLst>
            </p:cNvPr>
            <p:cNvCxnSpPr>
              <a:cxnSpLocks/>
            </p:cNvCxnSpPr>
            <p:nvPr/>
          </p:nvCxnSpPr>
          <p:spPr>
            <a:xfrm>
              <a:off x="2766968" y="2008256"/>
              <a:ext cx="4385865" cy="0"/>
            </a:xfrm>
            <a:prstGeom prst="straightConnector1">
              <a:avLst/>
            </a:prstGeom>
            <a:ln w="63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032347-BFC5-7C1F-8C12-CD842AE1CE50}"/>
                </a:ext>
              </a:extLst>
            </p:cNvPr>
            <p:cNvSpPr txBox="1"/>
            <p:nvPr/>
          </p:nvSpPr>
          <p:spPr>
            <a:xfrm>
              <a:off x="2477239" y="1983908"/>
              <a:ext cx="586987" cy="329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/>
                <a:t>(0,0)</a:t>
              </a:r>
              <a:endParaRPr lang="ko-KR" altLang="en-US" sz="800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D0210692-8A32-AD7F-8D91-E7DB776C58B4}"/>
                </a:ext>
              </a:extLst>
            </p:cNvPr>
            <p:cNvSpPr/>
            <p:nvPr/>
          </p:nvSpPr>
          <p:spPr>
            <a:xfrm>
              <a:off x="3016155" y="1797279"/>
              <a:ext cx="3503775" cy="440105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B5E479B-5225-7192-3C8A-07F007ED27EB}"/>
                </a:ext>
              </a:extLst>
            </p:cNvPr>
            <p:cNvSpPr/>
            <p:nvPr/>
          </p:nvSpPr>
          <p:spPr>
            <a:xfrm>
              <a:off x="2619038" y="1628756"/>
              <a:ext cx="794236" cy="794236"/>
            </a:xfrm>
            <a:prstGeom prst="rect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99DFFBC-8983-45F4-6B4D-8127944D9C34}"/>
                </a:ext>
              </a:extLst>
            </p:cNvPr>
            <p:cNvSpPr txBox="1"/>
            <p:nvPr/>
          </p:nvSpPr>
          <p:spPr>
            <a:xfrm>
              <a:off x="3016154" y="1081848"/>
              <a:ext cx="1367347" cy="424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solidFill>
                    <a:schemeClr val="accent2"/>
                  </a:solidFill>
                </a:rPr>
                <a:t>Scan</a:t>
              </a:r>
              <a:r>
                <a:rPr lang="ko-KR" altLang="en-US" sz="1200" dirty="0">
                  <a:solidFill>
                    <a:schemeClr val="accent2"/>
                  </a:solidFill>
                </a:rPr>
                <a:t> </a:t>
              </a:r>
              <a:r>
                <a:rPr lang="en-US" altLang="ko-KR" sz="1200" dirty="0">
                  <a:solidFill>
                    <a:schemeClr val="accent2"/>
                  </a:solidFill>
                </a:rPr>
                <a:t>Field</a:t>
              </a:r>
              <a:endParaRPr lang="ko-KR" altLang="en-US" sz="12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B5806DE1-C9F5-A88B-C163-953E9041BDC8}"/>
              </a:ext>
            </a:extLst>
          </p:cNvPr>
          <p:cNvSpPr txBox="1"/>
          <p:nvPr/>
        </p:nvSpPr>
        <p:spPr>
          <a:xfrm>
            <a:off x="176122" y="1887222"/>
            <a:ext cx="1877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좌표계 생성 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Concept</a:t>
            </a:r>
            <a:endParaRPr lang="ko-KR" altLang="en-US" sz="14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82C8A54-73F8-6BD1-D29C-39D3F8AB50BA}"/>
              </a:ext>
            </a:extLst>
          </p:cNvPr>
          <p:cNvSpPr txBox="1"/>
          <p:nvPr/>
        </p:nvSpPr>
        <p:spPr>
          <a:xfrm>
            <a:off x="424071" y="2391248"/>
            <a:ext cx="26597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1. MOF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용 가상 좌표계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Zero (0,0) setting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48E86A0-09DF-0A42-F63D-5E92D2A3729F}"/>
              </a:ext>
            </a:extLst>
          </p:cNvPr>
          <p:cNvSpPr txBox="1"/>
          <p:nvPr/>
        </p:nvSpPr>
        <p:spPr>
          <a:xfrm>
            <a:off x="424071" y="3955132"/>
            <a:ext cx="42498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2.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가상좌표 기준으로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Page1(</a:t>
            </a:r>
            <a:r>
              <a:rPr lang="ko-KR" altLang="en-US" sz="110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좌측면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), Page2(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우측면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용접경로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setting</a:t>
            </a: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B4132626-7A40-93F7-A03E-523874D25524}"/>
              </a:ext>
            </a:extLst>
          </p:cNvPr>
          <p:cNvCxnSpPr/>
          <p:nvPr/>
        </p:nvCxnSpPr>
        <p:spPr>
          <a:xfrm>
            <a:off x="367528" y="3870409"/>
            <a:ext cx="10964132" cy="0"/>
          </a:xfrm>
          <a:prstGeom prst="line">
            <a:avLst/>
          </a:prstGeom>
          <a:ln w="3175"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51F63DC8-0A8A-7203-2AB4-2E8344CF7F30}"/>
              </a:ext>
            </a:extLst>
          </p:cNvPr>
          <p:cNvCxnSpPr/>
          <p:nvPr/>
        </p:nvCxnSpPr>
        <p:spPr>
          <a:xfrm>
            <a:off x="367528" y="5243510"/>
            <a:ext cx="10964132" cy="0"/>
          </a:xfrm>
          <a:prstGeom prst="line">
            <a:avLst/>
          </a:prstGeom>
          <a:ln w="3175"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9C3C0F23-4F36-5A65-58B3-1DEB7D91F11F}"/>
              </a:ext>
            </a:extLst>
          </p:cNvPr>
          <p:cNvSpPr txBox="1"/>
          <p:nvPr/>
        </p:nvSpPr>
        <p:spPr>
          <a:xfrm>
            <a:off x="424071" y="5388849"/>
            <a:ext cx="46137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3. Page1, Page2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가상의 직선으로 연결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(Stage X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축의 </a:t>
            </a:r>
            <a:r>
              <a:rPr lang="ko-KR" altLang="en-US" sz="110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이동량으로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산출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하고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</a:p>
          <a:p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ko-KR" altLang="en-US" sz="110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전둘레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용접 좌표 생성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24D80A-6E3E-EB99-467D-A2010C2A8F19}"/>
              </a:ext>
            </a:extLst>
          </p:cNvPr>
          <p:cNvSpPr txBox="1"/>
          <p:nvPr/>
        </p:nvSpPr>
        <p:spPr>
          <a:xfrm>
            <a:off x="5571441" y="4898121"/>
            <a:ext cx="13029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Page 1 Recipe Object</a:t>
            </a:r>
            <a:endParaRPr lang="ko-KR" altLang="en-US" sz="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B98ABA-E2E5-2735-0C70-38CF1E0FBE10}"/>
              </a:ext>
            </a:extLst>
          </p:cNvPr>
          <p:cNvSpPr txBox="1"/>
          <p:nvPr/>
        </p:nvSpPr>
        <p:spPr>
          <a:xfrm>
            <a:off x="7469935" y="4905779"/>
            <a:ext cx="13029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Page 2 Recipe Object</a:t>
            </a:r>
            <a:endParaRPr lang="ko-KR" altLang="en-US" sz="800" dirty="0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0DACEE3-9F13-274B-93E9-6AE403EED480}"/>
              </a:ext>
            </a:extLst>
          </p:cNvPr>
          <p:cNvGrpSpPr/>
          <p:nvPr/>
        </p:nvGrpSpPr>
        <p:grpSpPr>
          <a:xfrm>
            <a:off x="5771578" y="4141317"/>
            <a:ext cx="727166" cy="720621"/>
            <a:chOff x="2411884" y="3550775"/>
            <a:chExt cx="1055746" cy="1046243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F96B58A2-5506-F001-3502-490D9559D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89818"/>
            <a:stretch/>
          </p:blipFill>
          <p:spPr>
            <a:xfrm>
              <a:off x="2872824" y="3833433"/>
              <a:ext cx="584727" cy="462683"/>
            </a:xfrm>
            <a:prstGeom prst="rect">
              <a:avLst/>
            </a:prstGeom>
          </p:spPr>
        </p:pic>
        <p:cxnSp>
          <p:nvCxnSpPr>
            <p:cNvPr id="21" name="직선 화살표 연결선 20">
              <a:extLst>
                <a:ext uri="{FF2B5EF4-FFF2-40B4-BE49-F238E27FC236}">
                  <a16:creationId xmlns:a16="http://schemas.microsoft.com/office/drawing/2014/main" id="{398235D3-8521-CA77-3392-AA6C6DCAAB4E}"/>
                </a:ext>
              </a:extLst>
            </p:cNvPr>
            <p:cNvCxnSpPr/>
            <p:nvPr/>
          </p:nvCxnSpPr>
          <p:spPr>
            <a:xfrm flipH="1">
              <a:off x="3002262" y="3833433"/>
              <a:ext cx="455289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원호 23">
              <a:extLst>
                <a:ext uri="{FF2B5EF4-FFF2-40B4-BE49-F238E27FC236}">
                  <a16:creationId xmlns:a16="http://schemas.microsoft.com/office/drawing/2014/main" id="{59126908-AB44-1088-63AB-C7C7716EBFB4}"/>
                </a:ext>
              </a:extLst>
            </p:cNvPr>
            <p:cNvSpPr/>
            <p:nvPr/>
          </p:nvSpPr>
          <p:spPr>
            <a:xfrm rot="16200000">
              <a:off x="2921066" y="3781348"/>
              <a:ext cx="182551" cy="283711"/>
            </a:xfrm>
            <a:prstGeom prst="arc">
              <a:avLst/>
            </a:prstGeom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25" name="직선 화살표 연결선 24">
              <a:extLst>
                <a:ext uri="{FF2B5EF4-FFF2-40B4-BE49-F238E27FC236}">
                  <a16:creationId xmlns:a16="http://schemas.microsoft.com/office/drawing/2014/main" id="{6C0C119E-5F37-6A6F-F948-9D62E94174B5}"/>
                </a:ext>
              </a:extLst>
            </p:cNvPr>
            <p:cNvCxnSpPr>
              <a:cxnSpLocks/>
              <a:endCxn id="26" idx="2"/>
            </p:cNvCxnSpPr>
            <p:nvPr/>
          </p:nvCxnSpPr>
          <p:spPr>
            <a:xfrm>
              <a:off x="2870486" y="3993990"/>
              <a:ext cx="0" cy="2112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원호 25">
              <a:extLst>
                <a:ext uri="{FF2B5EF4-FFF2-40B4-BE49-F238E27FC236}">
                  <a16:creationId xmlns:a16="http://schemas.microsoft.com/office/drawing/2014/main" id="{7156F08B-9E2F-80BF-2AEE-E29787E78884}"/>
                </a:ext>
              </a:extLst>
            </p:cNvPr>
            <p:cNvSpPr/>
            <p:nvPr/>
          </p:nvSpPr>
          <p:spPr>
            <a:xfrm rot="10800000">
              <a:off x="2870486" y="4114008"/>
              <a:ext cx="283711" cy="182551"/>
            </a:xfrm>
            <a:prstGeom prst="arc">
              <a:avLst/>
            </a:prstGeom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28" name="직선 화살표 연결선 27">
              <a:extLst>
                <a:ext uri="{FF2B5EF4-FFF2-40B4-BE49-F238E27FC236}">
                  <a16:creationId xmlns:a16="http://schemas.microsoft.com/office/drawing/2014/main" id="{DC034616-1AB4-DC67-E1E0-AF557340C92C}"/>
                </a:ext>
              </a:extLst>
            </p:cNvPr>
            <p:cNvCxnSpPr>
              <a:cxnSpLocks/>
            </p:cNvCxnSpPr>
            <p:nvPr/>
          </p:nvCxnSpPr>
          <p:spPr>
            <a:xfrm>
              <a:off x="3012341" y="4296839"/>
              <a:ext cx="455289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>
              <a:extLst>
                <a:ext uri="{FF2B5EF4-FFF2-40B4-BE49-F238E27FC236}">
                  <a16:creationId xmlns:a16="http://schemas.microsoft.com/office/drawing/2014/main" id="{D3C13553-C0B3-B4D2-03CB-0330FB15957D}"/>
                </a:ext>
              </a:extLst>
            </p:cNvPr>
            <p:cNvCxnSpPr>
              <a:cxnSpLocks/>
            </p:cNvCxnSpPr>
            <p:nvPr/>
          </p:nvCxnSpPr>
          <p:spPr>
            <a:xfrm>
              <a:off x="2870486" y="3923204"/>
              <a:ext cx="0" cy="13564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EBEBBA80-C239-73CC-DB60-DC6A7DE7AA08}"/>
                </a:ext>
              </a:extLst>
            </p:cNvPr>
            <p:cNvSpPr/>
            <p:nvPr/>
          </p:nvSpPr>
          <p:spPr>
            <a:xfrm>
              <a:off x="2411884" y="3550775"/>
              <a:ext cx="1046243" cy="1046243"/>
            </a:xfrm>
            <a:prstGeom prst="rect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E33ED45-D202-AB9B-7503-343B6D8687FE}"/>
              </a:ext>
            </a:extLst>
          </p:cNvPr>
          <p:cNvGrpSpPr/>
          <p:nvPr/>
        </p:nvGrpSpPr>
        <p:grpSpPr>
          <a:xfrm>
            <a:off x="7645200" y="4141317"/>
            <a:ext cx="727563" cy="720621"/>
            <a:chOff x="5132129" y="3550775"/>
            <a:chExt cx="1056322" cy="1046243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91CC1542-7A9C-970E-3EA9-2D8BD4606A97}"/>
                </a:ext>
              </a:extLst>
            </p:cNvPr>
            <p:cNvGrpSpPr/>
            <p:nvPr/>
          </p:nvGrpSpPr>
          <p:grpSpPr>
            <a:xfrm rot="10800000">
              <a:off x="5132129" y="3832319"/>
              <a:ext cx="597144" cy="464911"/>
              <a:chOff x="3053159" y="3757551"/>
              <a:chExt cx="811103" cy="981426"/>
            </a:xfrm>
          </p:grpSpPr>
          <p:pic>
            <p:nvPicPr>
              <p:cNvPr id="46" name="그림 45">
                <a:extLst>
                  <a:ext uri="{FF2B5EF4-FFF2-40B4-BE49-F238E27FC236}">
                    <a16:creationId xmlns:a16="http://schemas.microsoft.com/office/drawing/2014/main" id="{85EEDAD6-D6DF-9ABF-3F62-E0FA3850C6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r="89818"/>
              <a:stretch/>
            </p:blipFill>
            <p:spPr>
              <a:xfrm>
                <a:off x="3056335" y="3760728"/>
                <a:ext cx="794236" cy="976721"/>
              </a:xfrm>
              <a:prstGeom prst="rect">
                <a:avLst/>
              </a:prstGeom>
            </p:spPr>
          </p:pic>
          <p:cxnSp>
            <p:nvCxnSpPr>
              <p:cNvPr id="47" name="직선 화살표 연결선 46">
                <a:extLst>
                  <a:ext uri="{FF2B5EF4-FFF2-40B4-BE49-F238E27FC236}">
                    <a16:creationId xmlns:a16="http://schemas.microsoft.com/office/drawing/2014/main" id="{9673A9A4-BC5D-40EB-1D60-2219648642DE}"/>
                  </a:ext>
                </a:extLst>
              </p:cNvPr>
              <p:cNvCxnSpPr/>
              <p:nvPr/>
            </p:nvCxnSpPr>
            <p:spPr>
              <a:xfrm flipH="1">
                <a:off x="3232150" y="3760728"/>
                <a:ext cx="618421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원호 47">
                <a:extLst>
                  <a:ext uri="{FF2B5EF4-FFF2-40B4-BE49-F238E27FC236}">
                    <a16:creationId xmlns:a16="http://schemas.microsoft.com/office/drawing/2014/main" id="{CB807DDB-55EE-FF20-F81C-095246497A6B}"/>
                  </a:ext>
                </a:extLst>
              </p:cNvPr>
              <p:cNvSpPr/>
              <p:nvPr/>
            </p:nvSpPr>
            <p:spPr>
              <a:xfrm rot="16200000">
                <a:off x="3053159" y="3757551"/>
                <a:ext cx="385365" cy="385365"/>
              </a:xfrm>
              <a:prstGeom prst="arc">
                <a:avLst/>
              </a:prstGeom>
              <a:ln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cxnSp>
            <p:nvCxnSpPr>
              <p:cNvPr id="55" name="직선 화살표 연결선 54">
                <a:extLst>
                  <a:ext uri="{FF2B5EF4-FFF2-40B4-BE49-F238E27FC236}">
                    <a16:creationId xmlns:a16="http://schemas.microsoft.com/office/drawing/2014/main" id="{F7147062-A3D9-26C3-166B-2FD2B1F0E7FC}"/>
                  </a:ext>
                </a:extLst>
              </p:cNvPr>
              <p:cNvCxnSpPr>
                <a:cxnSpLocks/>
                <a:endCxn id="56" idx="2"/>
              </p:cNvCxnSpPr>
              <p:nvPr/>
            </p:nvCxnSpPr>
            <p:spPr>
              <a:xfrm>
                <a:off x="3053159" y="3930267"/>
                <a:ext cx="0" cy="61543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원호 55">
                <a:extLst>
                  <a:ext uri="{FF2B5EF4-FFF2-40B4-BE49-F238E27FC236}">
                    <a16:creationId xmlns:a16="http://schemas.microsoft.com/office/drawing/2014/main" id="{E8B7F0AA-DF72-CC94-8B58-590EE1E550BD}"/>
                  </a:ext>
                </a:extLst>
              </p:cNvPr>
              <p:cNvSpPr/>
              <p:nvPr/>
            </p:nvSpPr>
            <p:spPr>
              <a:xfrm rot="10800000">
                <a:off x="3053159" y="4353021"/>
                <a:ext cx="385365" cy="385365"/>
              </a:xfrm>
              <a:prstGeom prst="arc">
                <a:avLst/>
              </a:prstGeom>
              <a:ln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cxnSp>
            <p:nvCxnSpPr>
              <p:cNvPr id="76" name="직선 화살표 연결선 75">
                <a:extLst>
                  <a:ext uri="{FF2B5EF4-FFF2-40B4-BE49-F238E27FC236}">
                    <a16:creationId xmlns:a16="http://schemas.microsoft.com/office/drawing/2014/main" id="{138A26FE-C2FE-98C1-8A54-3FC254DF61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45841" y="4738977"/>
                <a:ext cx="618421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979B587B-2F04-28E1-44FF-20F82DA806BD}"/>
                </a:ext>
              </a:extLst>
            </p:cNvPr>
            <p:cNvSpPr/>
            <p:nvPr/>
          </p:nvSpPr>
          <p:spPr>
            <a:xfrm>
              <a:off x="5142208" y="3550775"/>
              <a:ext cx="1046243" cy="1046243"/>
            </a:xfrm>
            <a:prstGeom prst="rect">
              <a:avLst/>
            </a:prstGeom>
            <a:noFill/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DFE460A8-27A6-4E78-EB02-4C4579FD8AF9}"/>
              </a:ext>
            </a:extLst>
          </p:cNvPr>
          <p:cNvGrpSpPr/>
          <p:nvPr/>
        </p:nvGrpSpPr>
        <p:grpSpPr>
          <a:xfrm>
            <a:off x="6087449" y="5548094"/>
            <a:ext cx="1969046" cy="320486"/>
            <a:chOff x="2870486" y="5487349"/>
            <a:chExt cx="2858787" cy="465302"/>
          </a:xfrm>
        </p:grpSpPr>
        <p:pic>
          <p:nvPicPr>
            <p:cNvPr id="84" name="그림 83">
              <a:extLst>
                <a:ext uri="{FF2B5EF4-FFF2-40B4-BE49-F238E27FC236}">
                  <a16:creationId xmlns:a16="http://schemas.microsoft.com/office/drawing/2014/main" id="{1ABB2F02-C564-F3DB-B671-62FD9A62D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89818"/>
            <a:stretch/>
          </p:blipFill>
          <p:spPr>
            <a:xfrm>
              <a:off x="2872824" y="5488854"/>
              <a:ext cx="584727" cy="462683"/>
            </a:xfrm>
            <a:prstGeom prst="rect">
              <a:avLst/>
            </a:prstGeom>
          </p:spPr>
        </p:pic>
        <p:cxnSp>
          <p:nvCxnSpPr>
            <p:cNvPr id="85" name="직선 화살표 연결선 84">
              <a:extLst>
                <a:ext uri="{FF2B5EF4-FFF2-40B4-BE49-F238E27FC236}">
                  <a16:creationId xmlns:a16="http://schemas.microsoft.com/office/drawing/2014/main" id="{61DA5B92-2986-EEC0-A591-DF12D6DAEA79}"/>
                </a:ext>
              </a:extLst>
            </p:cNvPr>
            <p:cNvCxnSpPr/>
            <p:nvPr/>
          </p:nvCxnSpPr>
          <p:spPr>
            <a:xfrm flipH="1">
              <a:off x="3002262" y="5488854"/>
              <a:ext cx="455289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원호 85">
              <a:extLst>
                <a:ext uri="{FF2B5EF4-FFF2-40B4-BE49-F238E27FC236}">
                  <a16:creationId xmlns:a16="http://schemas.microsoft.com/office/drawing/2014/main" id="{2C9B7925-1D63-24EA-78F5-8F7F0926DBF9}"/>
                </a:ext>
              </a:extLst>
            </p:cNvPr>
            <p:cNvSpPr/>
            <p:nvPr/>
          </p:nvSpPr>
          <p:spPr>
            <a:xfrm rot="16200000">
              <a:off x="2921066" y="5436769"/>
              <a:ext cx="182551" cy="283711"/>
            </a:xfrm>
            <a:prstGeom prst="arc">
              <a:avLst/>
            </a:prstGeom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87" name="직선 화살표 연결선 86">
              <a:extLst>
                <a:ext uri="{FF2B5EF4-FFF2-40B4-BE49-F238E27FC236}">
                  <a16:creationId xmlns:a16="http://schemas.microsoft.com/office/drawing/2014/main" id="{D8405AE1-DAD7-B132-9BCE-CED8D0E91E2B}"/>
                </a:ext>
              </a:extLst>
            </p:cNvPr>
            <p:cNvCxnSpPr>
              <a:cxnSpLocks/>
              <a:endCxn id="88" idx="2"/>
            </p:cNvCxnSpPr>
            <p:nvPr/>
          </p:nvCxnSpPr>
          <p:spPr>
            <a:xfrm>
              <a:off x="2870486" y="5649411"/>
              <a:ext cx="0" cy="2112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원호 87">
              <a:extLst>
                <a:ext uri="{FF2B5EF4-FFF2-40B4-BE49-F238E27FC236}">
                  <a16:creationId xmlns:a16="http://schemas.microsoft.com/office/drawing/2014/main" id="{6BF759F2-E473-04A8-0153-6F56989A69E6}"/>
                </a:ext>
              </a:extLst>
            </p:cNvPr>
            <p:cNvSpPr/>
            <p:nvPr/>
          </p:nvSpPr>
          <p:spPr>
            <a:xfrm rot="10800000">
              <a:off x="2870486" y="5769429"/>
              <a:ext cx="283711" cy="182551"/>
            </a:xfrm>
            <a:prstGeom prst="arc">
              <a:avLst/>
            </a:prstGeom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89" name="직선 화살표 연결선 88">
              <a:extLst>
                <a:ext uri="{FF2B5EF4-FFF2-40B4-BE49-F238E27FC236}">
                  <a16:creationId xmlns:a16="http://schemas.microsoft.com/office/drawing/2014/main" id="{0B9930A2-6197-AEA2-D867-E1C9DDCFD9BE}"/>
                </a:ext>
              </a:extLst>
            </p:cNvPr>
            <p:cNvCxnSpPr>
              <a:cxnSpLocks/>
            </p:cNvCxnSpPr>
            <p:nvPr/>
          </p:nvCxnSpPr>
          <p:spPr>
            <a:xfrm>
              <a:off x="3012341" y="5952260"/>
              <a:ext cx="455289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9ECD71D3-AE0A-495F-590A-D6B4C2A93DEC}"/>
                </a:ext>
              </a:extLst>
            </p:cNvPr>
            <p:cNvGrpSpPr/>
            <p:nvPr/>
          </p:nvGrpSpPr>
          <p:grpSpPr>
            <a:xfrm rot="10800000">
              <a:off x="5132129" y="5487740"/>
              <a:ext cx="597144" cy="464911"/>
              <a:chOff x="3053159" y="3757551"/>
              <a:chExt cx="811103" cy="981426"/>
            </a:xfrm>
          </p:grpSpPr>
          <p:pic>
            <p:nvPicPr>
              <p:cNvPr id="94" name="그림 93">
                <a:extLst>
                  <a:ext uri="{FF2B5EF4-FFF2-40B4-BE49-F238E27FC236}">
                    <a16:creationId xmlns:a16="http://schemas.microsoft.com/office/drawing/2014/main" id="{C876639C-7D27-A46B-50F3-14A9D0DC08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r="89818"/>
              <a:stretch/>
            </p:blipFill>
            <p:spPr>
              <a:xfrm>
                <a:off x="3056335" y="3760728"/>
                <a:ext cx="794236" cy="976721"/>
              </a:xfrm>
              <a:prstGeom prst="rect">
                <a:avLst/>
              </a:prstGeom>
            </p:spPr>
          </p:pic>
          <p:cxnSp>
            <p:nvCxnSpPr>
              <p:cNvPr id="95" name="직선 화살표 연결선 94">
                <a:extLst>
                  <a:ext uri="{FF2B5EF4-FFF2-40B4-BE49-F238E27FC236}">
                    <a16:creationId xmlns:a16="http://schemas.microsoft.com/office/drawing/2014/main" id="{552FE13A-BEBB-B4FB-7E0A-8E635245C15C}"/>
                  </a:ext>
                </a:extLst>
              </p:cNvPr>
              <p:cNvCxnSpPr/>
              <p:nvPr/>
            </p:nvCxnSpPr>
            <p:spPr>
              <a:xfrm flipH="1">
                <a:off x="3232150" y="3760728"/>
                <a:ext cx="618421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원호 95">
                <a:extLst>
                  <a:ext uri="{FF2B5EF4-FFF2-40B4-BE49-F238E27FC236}">
                    <a16:creationId xmlns:a16="http://schemas.microsoft.com/office/drawing/2014/main" id="{72247B99-ACD5-AB0F-B32E-787D4B42FA12}"/>
                  </a:ext>
                </a:extLst>
              </p:cNvPr>
              <p:cNvSpPr/>
              <p:nvPr/>
            </p:nvSpPr>
            <p:spPr>
              <a:xfrm rot="16200000">
                <a:off x="3053159" y="3757551"/>
                <a:ext cx="385365" cy="385365"/>
              </a:xfrm>
              <a:prstGeom prst="arc">
                <a:avLst/>
              </a:prstGeom>
              <a:ln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cxnSp>
            <p:nvCxnSpPr>
              <p:cNvPr id="97" name="직선 화살표 연결선 96">
                <a:extLst>
                  <a:ext uri="{FF2B5EF4-FFF2-40B4-BE49-F238E27FC236}">
                    <a16:creationId xmlns:a16="http://schemas.microsoft.com/office/drawing/2014/main" id="{4976E9A7-85DC-175E-49F6-2E1DAC779C15}"/>
                  </a:ext>
                </a:extLst>
              </p:cNvPr>
              <p:cNvCxnSpPr>
                <a:cxnSpLocks/>
                <a:endCxn id="98" idx="2"/>
              </p:cNvCxnSpPr>
              <p:nvPr/>
            </p:nvCxnSpPr>
            <p:spPr>
              <a:xfrm>
                <a:off x="3053159" y="3930267"/>
                <a:ext cx="0" cy="61543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원호 97">
                <a:extLst>
                  <a:ext uri="{FF2B5EF4-FFF2-40B4-BE49-F238E27FC236}">
                    <a16:creationId xmlns:a16="http://schemas.microsoft.com/office/drawing/2014/main" id="{5C971928-6BA6-2FDC-56EA-0FF0834C65C5}"/>
                  </a:ext>
                </a:extLst>
              </p:cNvPr>
              <p:cNvSpPr/>
              <p:nvPr/>
            </p:nvSpPr>
            <p:spPr>
              <a:xfrm rot="10800000">
                <a:off x="3053159" y="4353021"/>
                <a:ext cx="385365" cy="385365"/>
              </a:xfrm>
              <a:prstGeom prst="arc">
                <a:avLst/>
              </a:prstGeom>
              <a:ln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cxnSp>
            <p:nvCxnSpPr>
              <p:cNvPr id="99" name="직선 화살표 연결선 98">
                <a:extLst>
                  <a:ext uri="{FF2B5EF4-FFF2-40B4-BE49-F238E27FC236}">
                    <a16:creationId xmlns:a16="http://schemas.microsoft.com/office/drawing/2014/main" id="{B295493F-242D-2221-66D3-A6D730558A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45841" y="4738977"/>
                <a:ext cx="618421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1" name="직선 화살표 연결선 90">
              <a:extLst>
                <a:ext uri="{FF2B5EF4-FFF2-40B4-BE49-F238E27FC236}">
                  <a16:creationId xmlns:a16="http://schemas.microsoft.com/office/drawing/2014/main" id="{38F8B286-AEEB-924A-7FC5-27F9ED5F51E6}"/>
                </a:ext>
              </a:extLst>
            </p:cNvPr>
            <p:cNvCxnSpPr>
              <a:cxnSpLocks/>
            </p:cNvCxnSpPr>
            <p:nvPr/>
          </p:nvCxnSpPr>
          <p:spPr>
            <a:xfrm>
              <a:off x="2870486" y="5578625"/>
              <a:ext cx="0" cy="13564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화살표 연결선 91">
              <a:extLst>
                <a:ext uri="{FF2B5EF4-FFF2-40B4-BE49-F238E27FC236}">
                  <a16:creationId xmlns:a16="http://schemas.microsoft.com/office/drawing/2014/main" id="{7549DCD6-BB3F-7D34-CF8E-C8770298AFF4}"/>
                </a:ext>
              </a:extLst>
            </p:cNvPr>
            <p:cNvCxnSpPr/>
            <p:nvPr/>
          </p:nvCxnSpPr>
          <p:spPr>
            <a:xfrm flipH="1">
              <a:off x="3467631" y="5487349"/>
              <a:ext cx="1664499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화살표 연결선 92">
              <a:extLst>
                <a:ext uri="{FF2B5EF4-FFF2-40B4-BE49-F238E27FC236}">
                  <a16:creationId xmlns:a16="http://schemas.microsoft.com/office/drawing/2014/main" id="{C550F68F-1FE3-B42D-D3F3-35D2276A94D6}"/>
                </a:ext>
              </a:extLst>
            </p:cNvPr>
            <p:cNvCxnSpPr>
              <a:cxnSpLocks/>
            </p:cNvCxnSpPr>
            <p:nvPr/>
          </p:nvCxnSpPr>
          <p:spPr>
            <a:xfrm>
              <a:off x="3477709" y="5951145"/>
              <a:ext cx="1664499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1C25FC99-F8AC-43E4-DD20-75FBABF84671}"/>
              </a:ext>
            </a:extLst>
          </p:cNvPr>
          <p:cNvGrpSpPr/>
          <p:nvPr/>
        </p:nvGrpSpPr>
        <p:grpSpPr>
          <a:xfrm>
            <a:off x="6087448" y="6287983"/>
            <a:ext cx="1969047" cy="320485"/>
            <a:chOff x="6364475" y="6007014"/>
            <a:chExt cx="2858788" cy="465301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10BEFB8C-E6FD-6A6C-965D-703491F7B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89818"/>
            <a:stretch/>
          </p:blipFill>
          <p:spPr>
            <a:xfrm>
              <a:off x="6366814" y="6008519"/>
              <a:ext cx="584727" cy="462683"/>
            </a:xfrm>
            <a:prstGeom prst="rect">
              <a:avLst/>
            </a:prstGeom>
          </p:spPr>
        </p:pic>
        <p:cxnSp>
          <p:nvCxnSpPr>
            <p:cNvPr id="105" name="직선 화살표 연결선 104">
              <a:extLst>
                <a:ext uri="{FF2B5EF4-FFF2-40B4-BE49-F238E27FC236}">
                  <a16:creationId xmlns:a16="http://schemas.microsoft.com/office/drawing/2014/main" id="{66826849-3647-1C76-8F30-1958AFB75B61}"/>
                </a:ext>
              </a:extLst>
            </p:cNvPr>
            <p:cNvCxnSpPr/>
            <p:nvPr/>
          </p:nvCxnSpPr>
          <p:spPr>
            <a:xfrm flipH="1">
              <a:off x="6496252" y="6008519"/>
              <a:ext cx="455289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원호 105">
              <a:extLst>
                <a:ext uri="{FF2B5EF4-FFF2-40B4-BE49-F238E27FC236}">
                  <a16:creationId xmlns:a16="http://schemas.microsoft.com/office/drawing/2014/main" id="{CD244F3A-D547-EBB7-D71D-1062CE86130B}"/>
                </a:ext>
              </a:extLst>
            </p:cNvPr>
            <p:cNvSpPr/>
            <p:nvPr/>
          </p:nvSpPr>
          <p:spPr>
            <a:xfrm rot="16200000">
              <a:off x="6415056" y="5956434"/>
              <a:ext cx="182551" cy="283711"/>
            </a:xfrm>
            <a:prstGeom prst="arc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107" name="직선 화살표 연결선 106">
              <a:extLst>
                <a:ext uri="{FF2B5EF4-FFF2-40B4-BE49-F238E27FC236}">
                  <a16:creationId xmlns:a16="http://schemas.microsoft.com/office/drawing/2014/main" id="{46BDEEEE-BC8C-CF0F-3387-3EB98D1F9B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4476" y="6268445"/>
              <a:ext cx="2338" cy="140508"/>
            </a:xfrm>
            <a:prstGeom prst="straightConnector1">
              <a:avLst/>
            </a:prstGeom>
            <a:ln>
              <a:solidFill>
                <a:srgbClr val="FF0000"/>
              </a:solidFill>
              <a:headEnd type="diamond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원호 113">
              <a:extLst>
                <a:ext uri="{FF2B5EF4-FFF2-40B4-BE49-F238E27FC236}">
                  <a16:creationId xmlns:a16="http://schemas.microsoft.com/office/drawing/2014/main" id="{65848A9D-4536-97FD-DF37-D851E3FE4D54}"/>
                </a:ext>
              </a:extLst>
            </p:cNvPr>
            <p:cNvSpPr/>
            <p:nvPr/>
          </p:nvSpPr>
          <p:spPr>
            <a:xfrm rot="10800000">
              <a:off x="6364476" y="6289094"/>
              <a:ext cx="283711" cy="182551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124" name="직선 화살표 연결선 123">
              <a:extLst>
                <a:ext uri="{FF2B5EF4-FFF2-40B4-BE49-F238E27FC236}">
                  <a16:creationId xmlns:a16="http://schemas.microsoft.com/office/drawing/2014/main" id="{B4EDB289-2668-DEC5-E7C4-96EF1FDC5143}"/>
                </a:ext>
              </a:extLst>
            </p:cNvPr>
            <p:cNvCxnSpPr>
              <a:cxnSpLocks/>
            </p:cNvCxnSpPr>
            <p:nvPr/>
          </p:nvCxnSpPr>
          <p:spPr>
            <a:xfrm>
              <a:off x="6506331" y="6471925"/>
              <a:ext cx="455289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5" name="그림 124">
              <a:extLst>
                <a:ext uri="{FF2B5EF4-FFF2-40B4-BE49-F238E27FC236}">
                  <a16:creationId xmlns:a16="http://schemas.microsoft.com/office/drawing/2014/main" id="{E31CBC2B-5AAD-2FFF-43D9-5C63801FC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89818"/>
            <a:stretch/>
          </p:blipFill>
          <p:spPr>
            <a:xfrm rot="10800000">
              <a:off x="8636198" y="6008129"/>
              <a:ext cx="584726" cy="462682"/>
            </a:xfrm>
            <a:prstGeom prst="rect">
              <a:avLst/>
            </a:prstGeom>
          </p:spPr>
        </p:pic>
        <p:cxnSp>
          <p:nvCxnSpPr>
            <p:cNvPr id="126" name="직선 화살표 연결선 125">
              <a:extLst>
                <a:ext uri="{FF2B5EF4-FFF2-40B4-BE49-F238E27FC236}">
                  <a16:creationId xmlns:a16="http://schemas.microsoft.com/office/drawing/2014/main" id="{7908133C-D324-6029-7030-B808A9A9A61C}"/>
                </a:ext>
              </a:extLst>
            </p:cNvPr>
            <p:cNvCxnSpPr/>
            <p:nvPr/>
          </p:nvCxnSpPr>
          <p:spPr>
            <a:xfrm rot="10800000" flipH="1">
              <a:off x="8636198" y="6470811"/>
              <a:ext cx="455289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원호 126">
              <a:extLst>
                <a:ext uri="{FF2B5EF4-FFF2-40B4-BE49-F238E27FC236}">
                  <a16:creationId xmlns:a16="http://schemas.microsoft.com/office/drawing/2014/main" id="{29F1C329-6B6B-78FA-4AC1-8869D46EEC86}"/>
                </a:ext>
              </a:extLst>
            </p:cNvPr>
            <p:cNvSpPr/>
            <p:nvPr/>
          </p:nvSpPr>
          <p:spPr>
            <a:xfrm rot="5400000">
              <a:off x="8990132" y="6239185"/>
              <a:ext cx="182551" cy="283710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128" name="직선 화살표 연결선 127">
              <a:extLst>
                <a:ext uri="{FF2B5EF4-FFF2-40B4-BE49-F238E27FC236}">
                  <a16:creationId xmlns:a16="http://schemas.microsoft.com/office/drawing/2014/main" id="{1B1291EC-63CF-73BB-31A2-E9C8F1C47197}"/>
                </a:ext>
              </a:extLst>
            </p:cNvPr>
            <p:cNvCxnSpPr>
              <a:cxnSpLocks/>
              <a:endCxn id="131" idx="2"/>
            </p:cNvCxnSpPr>
            <p:nvPr/>
          </p:nvCxnSpPr>
          <p:spPr>
            <a:xfrm rot="10800000">
              <a:off x="9223263" y="6098961"/>
              <a:ext cx="0" cy="291538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원호 130">
              <a:extLst>
                <a:ext uri="{FF2B5EF4-FFF2-40B4-BE49-F238E27FC236}">
                  <a16:creationId xmlns:a16="http://schemas.microsoft.com/office/drawing/2014/main" id="{F6AEDCDD-5A83-2D68-5E77-382EAF9D97AE}"/>
                </a:ext>
              </a:extLst>
            </p:cNvPr>
            <p:cNvSpPr/>
            <p:nvPr/>
          </p:nvSpPr>
          <p:spPr>
            <a:xfrm>
              <a:off x="8939553" y="6007685"/>
              <a:ext cx="283710" cy="182551"/>
            </a:xfrm>
            <a:prstGeom prst="arc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132" name="직선 화살표 연결선 131">
              <a:extLst>
                <a:ext uri="{FF2B5EF4-FFF2-40B4-BE49-F238E27FC236}">
                  <a16:creationId xmlns:a16="http://schemas.microsoft.com/office/drawing/2014/main" id="{C50B10CA-282C-4E13-FDB8-1348C0E19AF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626119" y="6007405"/>
              <a:ext cx="455289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화살표 연결선 132">
              <a:extLst>
                <a:ext uri="{FF2B5EF4-FFF2-40B4-BE49-F238E27FC236}">
                  <a16:creationId xmlns:a16="http://schemas.microsoft.com/office/drawing/2014/main" id="{B51319DA-5DCC-8F70-70DF-2544623F8E93}"/>
                </a:ext>
              </a:extLst>
            </p:cNvPr>
            <p:cNvCxnSpPr>
              <a:cxnSpLocks/>
            </p:cNvCxnSpPr>
            <p:nvPr/>
          </p:nvCxnSpPr>
          <p:spPr>
            <a:xfrm>
              <a:off x="6364475" y="6093148"/>
              <a:ext cx="0" cy="124481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직선 화살표 연결선 133">
              <a:extLst>
                <a:ext uri="{FF2B5EF4-FFF2-40B4-BE49-F238E27FC236}">
                  <a16:creationId xmlns:a16="http://schemas.microsoft.com/office/drawing/2014/main" id="{7BD33C17-2278-3D58-D8F0-4EBA9476D4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51541" y="6007014"/>
              <a:ext cx="1674579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화살표 연결선 134">
              <a:extLst>
                <a:ext uri="{FF2B5EF4-FFF2-40B4-BE49-F238E27FC236}">
                  <a16:creationId xmlns:a16="http://schemas.microsoft.com/office/drawing/2014/main" id="{9B4EE872-7BD7-EC5E-6051-75100986877A}"/>
                </a:ext>
              </a:extLst>
            </p:cNvPr>
            <p:cNvCxnSpPr>
              <a:cxnSpLocks/>
            </p:cNvCxnSpPr>
            <p:nvPr/>
          </p:nvCxnSpPr>
          <p:spPr>
            <a:xfrm>
              <a:off x="6961620" y="6470810"/>
              <a:ext cx="1674578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화살표: 아래쪽 135">
            <a:extLst>
              <a:ext uri="{FF2B5EF4-FFF2-40B4-BE49-F238E27FC236}">
                <a16:creationId xmlns:a16="http://schemas.microsoft.com/office/drawing/2014/main" id="{367A14A3-CF4D-A6BF-57E3-BEAD7062B98A}"/>
              </a:ext>
            </a:extLst>
          </p:cNvPr>
          <p:cNvSpPr/>
          <p:nvPr/>
        </p:nvSpPr>
        <p:spPr>
          <a:xfrm>
            <a:off x="6939129" y="6037723"/>
            <a:ext cx="174948" cy="1146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7E103D4-9AE1-E578-4E01-FCF85F9228C1}"/>
              </a:ext>
            </a:extLst>
          </p:cNvPr>
          <p:cNvSpPr txBox="1"/>
          <p:nvPr/>
        </p:nvSpPr>
        <p:spPr>
          <a:xfrm>
            <a:off x="8772863" y="2040846"/>
            <a:ext cx="3029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X/Y </a:t>
            </a:r>
            <a:r>
              <a:rPr lang="ko-KR" altLang="en-US" sz="1100" b="1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축으로 </a:t>
            </a:r>
            <a:r>
              <a:rPr lang="en-US" altLang="ko-KR" sz="1100" b="1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MOF </a:t>
            </a:r>
            <a:r>
              <a:rPr lang="ko-KR" altLang="en-US" sz="1100" b="1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 축과 방향 셋팅에 유의 해야함</a:t>
            </a:r>
            <a:r>
              <a:rPr lang="en-US" altLang="ko-KR" sz="1100" b="1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74509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7D1A8-FD48-01C0-4695-A55CF3732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D45BBC73-9881-EB5F-B644-9012EEC45EBC}"/>
              </a:ext>
            </a:extLst>
          </p:cNvPr>
          <p:cNvSpPr txBox="1"/>
          <p:nvPr/>
        </p:nvSpPr>
        <p:spPr>
          <a:xfrm>
            <a:off x="176122" y="4478500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MOF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용접 시퀀스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18C4DA-006B-A45B-C1F8-E70D7C9579EE}"/>
              </a:ext>
            </a:extLst>
          </p:cNvPr>
          <p:cNvSpPr txBox="1"/>
          <p:nvPr/>
        </p:nvSpPr>
        <p:spPr>
          <a:xfrm>
            <a:off x="428689" y="4828256"/>
            <a:ext cx="27077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Field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좌표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0,0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으로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Stage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이동</a:t>
            </a:r>
          </a:p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Encoder Reset (RTC Command)</a:t>
            </a:r>
          </a:p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Z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축 레시피 셋팅 위치 이동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buAutoNum type="arabicPeriod"/>
            </a:pP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10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티칭위치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기준으로 용접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Field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좌표 생성</a:t>
            </a:r>
          </a:p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Welding List Update (RTC)</a:t>
            </a:r>
          </a:p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Motion Parameter set (ACS)</a:t>
            </a:r>
          </a:p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Wait for Encoder set (RTC)</a:t>
            </a:r>
          </a:p>
          <a:p>
            <a:pPr>
              <a:buAutoNum type="arabicPeriod"/>
            </a:pP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Stage 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용접 모션 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Start (ACS-Buffer 17)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C90BA8B-B0D5-47F8-DBD7-4BB0F065B80E}"/>
              </a:ext>
            </a:extLst>
          </p:cNvPr>
          <p:cNvSpPr/>
          <p:nvPr/>
        </p:nvSpPr>
        <p:spPr>
          <a:xfrm>
            <a:off x="1110031" y="1032336"/>
            <a:ext cx="5012443" cy="467241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B0A7-781E-D8BD-BE43-D6790E20C36C}"/>
              </a:ext>
            </a:extLst>
          </p:cNvPr>
          <p:cNvSpPr txBox="1"/>
          <p:nvPr/>
        </p:nvSpPr>
        <p:spPr>
          <a:xfrm>
            <a:off x="176122" y="305056"/>
            <a:ext cx="2257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MOF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용접 동작 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연속동작</a:t>
            </a:r>
            <a:r>
              <a:rPr lang="en-US" altLang="ko-KR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4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825F4F20-E29C-B492-D638-16D311F48A26}"/>
              </a:ext>
            </a:extLst>
          </p:cNvPr>
          <p:cNvCxnSpPr>
            <a:cxnSpLocks/>
            <a:stCxn id="7" idx="1"/>
            <a:endCxn id="7" idx="3"/>
          </p:cNvCxnSpPr>
          <p:nvPr/>
        </p:nvCxnSpPr>
        <p:spPr>
          <a:xfrm>
            <a:off x="1110031" y="1265957"/>
            <a:ext cx="501244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EE8BDCBA-449C-0709-F27F-E6A47B3E20D2}"/>
              </a:ext>
            </a:extLst>
          </p:cNvPr>
          <p:cNvCxnSpPr>
            <a:cxnSpLocks/>
            <a:endCxn id="31" idx="2"/>
          </p:cNvCxnSpPr>
          <p:nvPr/>
        </p:nvCxnSpPr>
        <p:spPr>
          <a:xfrm flipH="1">
            <a:off x="1110030" y="1277053"/>
            <a:ext cx="805" cy="135456"/>
          </a:xfrm>
          <a:prstGeom prst="straightConnector1">
            <a:avLst/>
          </a:prstGeom>
          <a:ln>
            <a:solidFill>
              <a:srgbClr val="FF0000"/>
            </a:solidFill>
            <a:headEnd type="diamond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원호 30">
            <a:extLst>
              <a:ext uri="{FF2B5EF4-FFF2-40B4-BE49-F238E27FC236}">
                <a16:creationId xmlns:a16="http://schemas.microsoft.com/office/drawing/2014/main" id="{F0932AC9-09B1-5072-6F8D-5AE3F23256D5}"/>
              </a:ext>
            </a:extLst>
          </p:cNvPr>
          <p:cNvSpPr/>
          <p:nvPr/>
        </p:nvSpPr>
        <p:spPr>
          <a:xfrm rot="10800000">
            <a:off x="1110030" y="1325447"/>
            <a:ext cx="155439" cy="174125"/>
          </a:xfrm>
          <a:prstGeom prst="arc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21F67FFB-2CDE-819A-277E-93DF96EDAABD}"/>
              </a:ext>
            </a:extLst>
          </p:cNvPr>
          <p:cNvCxnSpPr>
            <a:cxnSpLocks/>
          </p:cNvCxnSpPr>
          <p:nvPr/>
        </p:nvCxnSpPr>
        <p:spPr>
          <a:xfrm>
            <a:off x="1187749" y="1499572"/>
            <a:ext cx="4880751" cy="0"/>
          </a:xfrm>
          <a:prstGeom prst="straightConnector1">
            <a:avLst/>
          </a:prstGeom>
          <a:ln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원호 59">
            <a:extLst>
              <a:ext uri="{FF2B5EF4-FFF2-40B4-BE49-F238E27FC236}">
                <a16:creationId xmlns:a16="http://schemas.microsoft.com/office/drawing/2014/main" id="{145F50FB-D59E-F781-450B-E2ED0E9FC729}"/>
              </a:ext>
            </a:extLst>
          </p:cNvPr>
          <p:cNvSpPr/>
          <p:nvPr/>
        </p:nvSpPr>
        <p:spPr>
          <a:xfrm rot="5400000">
            <a:off x="5976352" y="1355564"/>
            <a:ext cx="155439" cy="132570"/>
          </a:xfrm>
          <a:prstGeom prst="arc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90EA79F7-95BC-A48F-93DA-E8FE6F53A975}"/>
              </a:ext>
            </a:extLst>
          </p:cNvPr>
          <p:cNvCxnSpPr>
            <a:cxnSpLocks/>
          </p:cNvCxnSpPr>
          <p:nvPr/>
        </p:nvCxnSpPr>
        <p:spPr>
          <a:xfrm flipH="1">
            <a:off x="6119552" y="1310064"/>
            <a:ext cx="805" cy="135456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4083F3D-D2F0-87C9-5B0F-740842851C85}"/>
              </a:ext>
            </a:extLst>
          </p:cNvPr>
          <p:cNvGrpSpPr/>
          <p:nvPr/>
        </p:nvGrpSpPr>
        <p:grpSpPr>
          <a:xfrm rot="10800000">
            <a:off x="1110030" y="2189988"/>
            <a:ext cx="5012444" cy="467241"/>
            <a:chOff x="3674355" y="2100467"/>
            <a:chExt cx="5012444" cy="467241"/>
          </a:xfrm>
        </p:grpSpPr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DBBE41E7-D280-24AF-8323-0A3399D7453A}"/>
                </a:ext>
              </a:extLst>
            </p:cNvPr>
            <p:cNvSpPr/>
            <p:nvPr/>
          </p:nvSpPr>
          <p:spPr>
            <a:xfrm>
              <a:off x="3674356" y="2100467"/>
              <a:ext cx="5012443" cy="46724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66" name="직선 화살표 연결선 65">
              <a:extLst>
                <a:ext uri="{FF2B5EF4-FFF2-40B4-BE49-F238E27FC236}">
                  <a16:creationId xmlns:a16="http://schemas.microsoft.com/office/drawing/2014/main" id="{6FAE60C8-76E3-F128-8702-2518C719CCDF}"/>
                </a:ext>
              </a:extLst>
            </p:cNvPr>
            <p:cNvCxnSpPr>
              <a:cxnSpLocks/>
              <a:stCxn id="65" idx="1"/>
              <a:endCxn id="65" idx="3"/>
            </p:cNvCxnSpPr>
            <p:nvPr/>
          </p:nvCxnSpPr>
          <p:spPr>
            <a:xfrm>
              <a:off x="3674356" y="2334088"/>
              <a:ext cx="50124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>
              <a:extLst>
                <a:ext uri="{FF2B5EF4-FFF2-40B4-BE49-F238E27FC236}">
                  <a16:creationId xmlns:a16="http://schemas.microsoft.com/office/drawing/2014/main" id="{E2C04A8D-C624-84C0-FBBF-F6A657B790FA}"/>
                </a:ext>
              </a:extLst>
            </p:cNvPr>
            <p:cNvCxnSpPr>
              <a:cxnSpLocks/>
              <a:endCxn id="68" idx="2"/>
            </p:cNvCxnSpPr>
            <p:nvPr/>
          </p:nvCxnSpPr>
          <p:spPr>
            <a:xfrm flipH="1">
              <a:off x="3674355" y="2345184"/>
              <a:ext cx="805" cy="135456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원호 67">
              <a:extLst>
                <a:ext uri="{FF2B5EF4-FFF2-40B4-BE49-F238E27FC236}">
                  <a16:creationId xmlns:a16="http://schemas.microsoft.com/office/drawing/2014/main" id="{2B1C8DD3-4363-7242-2416-693B31C0D4A5}"/>
                </a:ext>
              </a:extLst>
            </p:cNvPr>
            <p:cNvSpPr/>
            <p:nvPr/>
          </p:nvSpPr>
          <p:spPr>
            <a:xfrm rot="10800000">
              <a:off x="3674355" y="2393578"/>
              <a:ext cx="155439" cy="174125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69" name="직선 화살표 연결선 68">
              <a:extLst>
                <a:ext uri="{FF2B5EF4-FFF2-40B4-BE49-F238E27FC236}">
                  <a16:creationId xmlns:a16="http://schemas.microsoft.com/office/drawing/2014/main" id="{19FDFCDE-F95D-D926-34DD-EA7945FAC427}"/>
                </a:ext>
              </a:extLst>
            </p:cNvPr>
            <p:cNvCxnSpPr>
              <a:cxnSpLocks/>
            </p:cNvCxnSpPr>
            <p:nvPr/>
          </p:nvCxnSpPr>
          <p:spPr>
            <a:xfrm>
              <a:off x="3752074" y="2567703"/>
              <a:ext cx="4880751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원호 69">
              <a:extLst>
                <a:ext uri="{FF2B5EF4-FFF2-40B4-BE49-F238E27FC236}">
                  <a16:creationId xmlns:a16="http://schemas.microsoft.com/office/drawing/2014/main" id="{0BAEB8E0-88C0-5458-7ADE-FB52C8D72763}"/>
                </a:ext>
              </a:extLst>
            </p:cNvPr>
            <p:cNvSpPr/>
            <p:nvPr/>
          </p:nvSpPr>
          <p:spPr>
            <a:xfrm rot="5400000">
              <a:off x="8540677" y="2423695"/>
              <a:ext cx="155439" cy="132570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71" name="직선 화살표 연결선 70">
              <a:extLst>
                <a:ext uri="{FF2B5EF4-FFF2-40B4-BE49-F238E27FC236}">
                  <a16:creationId xmlns:a16="http://schemas.microsoft.com/office/drawing/2014/main" id="{D2629C8E-E992-85C0-2341-46A20A0E62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83877" y="2378195"/>
              <a:ext cx="805" cy="135456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A1681F01-C666-A870-D00F-80852D830192}"/>
              </a:ext>
            </a:extLst>
          </p:cNvPr>
          <p:cNvSpPr txBox="1"/>
          <p:nvPr/>
        </p:nvSpPr>
        <p:spPr>
          <a:xfrm>
            <a:off x="800331" y="683140"/>
            <a:ext cx="309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①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DC921D3-60B2-D522-D8CD-A48D48F2A88E}"/>
              </a:ext>
            </a:extLst>
          </p:cNvPr>
          <p:cNvSpPr txBox="1"/>
          <p:nvPr/>
        </p:nvSpPr>
        <p:spPr>
          <a:xfrm>
            <a:off x="800331" y="1854115"/>
            <a:ext cx="309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②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1C635979-D480-5E3A-5D61-D306C266936A}"/>
              </a:ext>
            </a:extLst>
          </p:cNvPr>
          <p:cNvCxnSpPr>
            <a:cxnSpLocks/>
          </p:cNvCxnSpPr>
          <p:nvPr/>
        </p:nvCxnSpPr>
        <p:spPr>
          <a:xfrm>
            <a:off x="6660295" y="808976"/>
            <a:ext cx="31315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67D6341F-85D8-1355-1FA7-138793D19D42}"/>
              </a:ext>
            </a:extLst>
          </p:cNvPr>
          <p:cNvCxnSpPr>
            <a:cxnSpLocks/>
          </p:cNvCxnSpPr>
          <p:nvPr/>
        </p:nvCxnSpPr>
        <p:spPr>
          <a:xfrm flipH="1">
            <a:off x="6660295" y="1032336"/>
            <a:ext cx="313159" cy="0"/>
          </a:xfrm>
          <a:prstGeom prst="straightConnector1">
            <a:avLst/>
          </a:prstGeom>
          <a:ln>
            <a:solidFill>
              <a:srgbClr val="FF0000"/>
            </a:solidFill>
            <a:prstDash val="solid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D0431679-E060-F8F9-1E4D-CF110FED1475}"/>
              </a:ext>
            </a:extLst>
          </p:cNvPr>
          <p:cNvSpPr txBox="1"/>
          <p:nvPr/>
        </p:nvSpPr>
        <p:spPr>
          <a:xfrm>
            <a:off x="6936509" y="683140"/>
            <a:ext cx="18036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solidFill>
                  <a:schemeClr val="accent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Stage </a:t>
            </a:r>
            <a:r>
              <a:rPr lang="ko-KR" altLang="en-US" sz="900" b="1" dirty="0">
                <a:solidFill>
                  <a:schemeClr val="accent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이동경로 </a:t>
            </a:r>
            <a:r>
              <a:rPr lang="en-US" altLang="ko-KR" sz="900" b="1" dirty="0">
                <a:solidFill>
                  <a:schemeClr val="accent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(</a:t>
            </a:r>
            <a:r>
              <a:rPr lang="ko-KR" altLang="en-US" sz="900" b="1" dirty="0" err="1">
                <a:solidFill>
                  <a:schemeClr val="accent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가감속</a:t>
            </a:r>
            <a:r>
              <a:rPr lang="ko-KR" altLang="en-US" sz="900" b="1" dirty="0">
                <a:solidFill>
                  <a:schemeClr val="accent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 직선 이동</a:t>
            </a:r>
            <a:r>
              <a:rPr lang="en-US" altLang="ko-KR" sz="900" b="1" dirty="0">
                <a:solidFill>
                  <a:schemeClr val="accent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)</a:t>
            </a:r>
            <a:endParaRPr lang="ko-KR" altLang="en-US" sz="900" b="1" dirty="0">
              <a:solidFill>
                <a:schemeClr val="accent1"/>
              </a:solidFill>
              <a:latin typeface="LG스마트체 Light" panose="020B0600000101010101" pitchFamily="50" charset="-127"/>
              <a:ea typeface="LG스마트체 Light" panose="020B0600000101010101" pitchFamily="50" charset="-127"/>
              <a:cs typeface="Cascadia Code Light" panose="020B0609020000020004" pitchFamily="49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34AF46E-13E0-1EA2-729C-F3523EF8CD5F}"/>
              </a:ext>
            </a:extLst>
          </p:cNvPr>
          <p:cNvSpPr txBox="1"/>
          <p:nvPr/>
        </p:nvSpPr>
        <p:spPr>
          <a:xfrm>
            <a:off x="6936509" y="923080"/>
            <a:ext cx="15776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Scanner </a:t>
            </a:r>
            <a:r>
              <a:rPr lang="ko-KR" altLang="en-US" sz="900" b="1" dirty="0">
                <a:solidFill>
                  <a:srgbClr val="FF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용접경로 </a:t>
            </a:r>
            <a:r>
              <a:rPr lang="en-US" altLang="ko-KR" sz="900" b="1" dirty="0">
                <a:solidFill>
                  <a:srgbClr val="FF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(</a:t>
            </a:r>
            <a:r>
              <a:rPr lang="ko-KR" altLang="en-US" sz="900" b="1" dirty="0">
                <a:solidFill>
                  <a:srgbClr val="FF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등속 용접</a:t>
            </a:r>
            <a:r>
              <a:rPr lang="en-US" altLang="ko-KR" sz="900" b="1" dirty="0">
                <a:solidFill>
                  <a:srgbClr val="FF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scadia Code Light" panose="020B0609020000020004" pitchFamily="49" charset="0"/>
              </a:rPr>
              <a:t>)</a:t>
            </a:r>
            <a:endParaRPr lang="ko-KR" altLang="en-US" sz="900" b="1" dirty="0">
              <a:solidFill>
                <a:srgbClr val="FF0000"/>
              </a:solidFill>
              <a:latin typeface="LG스마트체 Light" panose="020B0600000101010101" pitchFamily="50" charset="-127"/>
              <a:ea typeface="LG스마트체 Light" panose="020B0600000101010101" pitchFamily="50" charset="-127"/>
              <a:cs typeface="Cascadia Code Light" panose="020B0609020000020004" pitchFamily="49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9820FB6-B940-D506-3996-5D90DF38FF8E}"/>
              </a:ext>
            </a:extLst>
          </p:cNvPr>
          <p:cNvSpPr txBox="1"/>
          <p:nvPr/>
        </p:nvSpPr>
        <p:spPr>
          <a:xfrm>
            <a:off x="7487133" y="1641567"/>
            <a:ext cx="4543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주의사항</a:t>
            </a:r>
            <a:endParaRPr lang="en-US" altLang="ko-KR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endParaRPr lang="en-US" altLang="ko-KR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전체 용접시간</a:t>
            </a:r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모션동작시간을 추산하여 </a:t>
            </a:r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parameter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입력하겠지만</a:t>
            </a:r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</a:t>
            </a:r>
          </a:p>
          <a:p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</a:t>
            </a:r>
            <a:r>
              <a:rPr lang="en-US" altLang="ko-KR" sz="100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Scanfield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벗어나지 않고 정상적으로 동작하는 조건은</a:t>
            </a:r>
            <a:endParaRPr lang="en-US" altLang="ko-KR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Stage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의 속도</a:t>
            </a:r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가속도 및 </a:t>
            </a:r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Delay time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을 조절하여 </a:t>
            </a:r>
            <a:r>
              <a:rPr lang="en-US" altLang="ko-KR" sz="100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Try&amp;Error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 찾아야 함</a:t>
            </a:r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X/Y 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축이나 방향 설정이 다를 경우 별다른 </a:t>
            </a:r>
            <a:r>
              <a:rPr lang="en-US" altLang="ko-KR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Error</a:t>
            </a:r>
            <a:r>
              <a:rPr lang="ko-KR" altLang="en-US" sz="1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 아닌 이상한 경로의 그림을 그림</a:t>
            </a:r>
            <a:endParaRPr lang="en-US" altLang="ko-KR" sz="10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094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279</Words>
  <Application>Microsoft Office PowerPoint</Application>
  <PresentationFormat>와이드스크린</PresentationFormat>
  <Paragraphs>35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LG스마트체 Light</vt:lpstr>
      <vt:lpstr>LG스마트체 Regular</vt:lpstr>
      <vt:lpstr>맑은 고딕</vt:lpstr>
      <vt:lpstr>Arial</vt:lpstr>
      <vt:lpstr>Calibri</vt:lpstr>
      <vt:lpstr>Wingdings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이정인/선임연구원/PRI 레이저용접/접합기술팀</dc:creator>
  <cp:lastModifiedBy>이정인/선임연구원/PRI 레이저용접/접합기술팀</cp:lastModifiedBy>
  <cp:revision>2</cp:revision>
  <dcterms:created xsi:type="dcterms:W3CDTF">2026-04-08T11:30:34Z</dcterms:created>
  <dcterms:modified xsi:type="dcterms:W3CDTF">2026-04-08T13:04:41Z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2026-04-08T12:58:28Z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77deff31-196c-4faf-afc6-61d320014362</vt:lpwstr>
  </property>
  <property fmtid="{D5CDD505-2E9C-101B-9397-08002B2CF9AE}" pid="8" name="MSIP_Label_cc6ed9fc-fefc-4a0c-a6d6-10cf236c0d4f_ContentBits">
    <vt:lpwstr>1</vt:lpwstr>
  </property>
  <property fmtid="{D5CDD505-2E9C-101B-9397-08002B2CF9AE}" pid="9" name="ClassificationContentMarkingHeaderLocations">
    <vt:lpwstr>Office 테마:8</vt:lpwstr>
  </property>
  <property fmtid="{D5CDD505-2E9C-101B-9397-08002B2CF9AE}" pid="10" name="ClassificationContentMarkingHeaderText">
    <vt:lpwstr>LGE Internal Use Only</vt:lpwstr>
  </property>
</Properties>
</file>