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0" r:id="rId4"/>
    <p:sldId id="264" r:id="rId5"/>
    <p:sldId id="258" r:id="rId6"/>
    <p:sldId id="261" r:id="rId7"/>
    <p:sldId id="259" r:id="rId8"/>
    <p:sldId id="263" r:id="rId9"/>
    <p:sldId id="256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>
        <p:scale>
          <a:sx n="100" d="100"/>
          <a:sy n="100" d="100"/>
        </p:scale>
        <p:origin x="261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38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17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8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263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828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83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59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22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7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209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51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D59C2-489C-494D-B810-6CBAB66E0911}" type="datetimeFigureOut">
              <a:rPr lang="ko-KR" altLang="en-US" smtClean="0"/>
              <a:t>2026-03-31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82090-3E23-40E5-B2B7-98CFDEE884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13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ea.ubisampaju.synology.me/RobotAutomationDevelopment-Dept/LGES-2170-ACW_CCW-Welder" TargetMode="External"/><Relationship Id="rId2" Type="http://schemas.openxmlformats.org/officeDocument/2006/relationships/hyperlink" Target="https://gitea.ubisampaju.synology.me/RobotAutomationDevelopment-Dep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086099" y="2257425"/>
            <a:ext cx="6019802" cy="23431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Page </a:t>
            </a:r>
            <a:r>
              <a:rPr lang="ko-KR" altLang="en-US" dirty="0" smtClean="0"/>
              <a:t>삭제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7561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1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105150" y="2209800"/>
            <a:ext cx="5905500" cy="1971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ACS Motion </a:t>
            </a:r>
            <a:r>
              <a:rPr lang="ko-KR" altLang="en-US" sz="2800" dirty="0" smtClean="0"/>
              <a:t>제어 컨트롤 추가</a:t>
            </a:r>
            <a:endParaRPr lang="en-US" altLang="ko-KR" sz="2800" dirty="0" smtClean="0"/>
          </a:p>
          <a:p>
            <a:pPr algn="ctr"/>
            <a:r>
              <a:rPr lang="ko-KR" altLang="en-US" dirty="0" smtClean="0"/>
              <a:t>아마 </a:t>
            </a:r>
            <a:r>
              <a:rPr lang="ko-KR" altLang="en-US" dirty="0" err="1" smtClean="0"/>
              <a:t>메뉴얼</a:t>
            </a:r>
            <a:r>
              <a:rPr lang="ko-KR" altLang="en-US" dirty="0" smtClean="0"/>
              <a:t> 제어에서도 이게 필요할 것으로 예상됨</a:t>
            </a:r>
          </a:p>
        </p:txBody>
      </p:sp>
    </p:spTree>
    <p:extLst>
      <p:ext uri="{BB962C8B-B14F-4D97-AF65-F5344CB8AC3E}">
        <p14:creationId xmlns:p14="http://schemas.microsoft.com/office/powerpoint/2010/main" val="3848907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848100" y="2209800"/>
            <a:ext cx="5162550" cy="1971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ACS Motion </a:t>
            </a:r>
            <a:r>
              <a:rPr lang="ko-KR" altLang="en-US" sz="2800" dirty="0" smtClean="0"/>
              <a:t>제어 화면 추가</a:t>
            </a:r>
            <a:endParaRPr lang="en-US" altLang="ko-KR" sz="2800" dirty="0" smtClean="0"/>
          </a:p>
          <a:p>
            <a:pPr algn="ctr"/>
            <a:r>
              <a:rPr lang="en-US" altLang="ko-KR" dirty="0" smtClean="0"/>
              <a:t>PrismaticGun</a:t>
            </a:r>
            <a:r>
              <a:rPr lang="ko-KR" altLang="en-US" dirty="0" smtClean="0"/>
              <a:t>에서 참조해서 추가 필요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ACS Mapping File</a:t>
            </a:r>
            <a:r>
              <a:rPr lang="ko-KR" altLang="en-US" dirty="0" smtClean="0"/>
              <a:t>은 이정인 선임에게 받아서 매칭하도록 하면 됩니다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8803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9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086099" y="2257425"/>
            <a:ext cx="6019802" cy="23431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Page </a:t>
            </a:r>
            <a:r>
              <a:rPr lang="ko-KR" altLang="en-US" dirty="0" smtClean="0"/>
              <a:t>삭제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98521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838575" y="2343150"/>
            <a:ext cx="4552950" cy="1971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ACS Motion Device </a:t>
            </a:r>
            <a:r>
              <a:rPr lang="ko-KR" altLang="en-US" sz="2800" dirty="0" smtClean="0"/>
              <a:t>추가</a:t>
            </a:r>
            <a:endParaRPr lang="en-US" altLang="ko-KR" sz="2800" dirty="0" smtClean="0"/>
          </a:p>
          <a:p>
            <a:pPr algn="ctr"/>
            <a:r>
              <a:rPr lang="en-US" altLang="ko-KR" dirty="0" smtClean="0"/>
              <a:t>PrismaticGun</a:t>
            </a:r>
            <a:r>
              <a:rPr lang="ko-KR" altLang="en-US" dirty="0" smtClean="0"/>
              <a:t>에서 참조해서 추가 필요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ACS Mapping File</a:t>
            </a:r>
            <a:r>
              <a:rPr lang="ko-KR" altLang="en-US" dirty="0" smtClean="0"/>
              <a:t>은 이정인 선임에게 받아서 매칭하도록 하면 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397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3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47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2450" y="704850"/>
            <a:ext cx="107727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코드 수정사항 정리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en-US" altLang="ko-KR" dirty="0" smtClean="0"/>
              <a:t>MOTF </a:t>
            </a:r>
            <a:r>
              <a:rPr lang="ko-KR" altLang="en-US" dirty="0" smtClean="0"/>
              <a:t>구현</a:t>
            </a:r>
            <a:endParaRPr lang="en-US" altLang="ko-KR" dirty="0" smtClean="0"/>
          </a:p>
          <a:p>
            <a:r>
              <a:rPr lang="en-US" altLang="ko-KR" dirty="0" smtClean="0">
                <a:hlinkClick r:id="rId2"/>
              </a:rPr>
              <a:t> - RobotAutomationDevelopment-Dept</a:t>
            </a:r>
            <a:r>
              <a:rPr lang="en-US" altLang="ko-KR" b="1" dirty="0" smtClean="0"/>
              <a:t>/</a:t>
            </a:r>
            <a:r>
              <a:rPr lang="en-US" altLang="ko-KR" b="1" dirty="0" smtClean="0">
                <a:hlinkClick r:id="rId3"/>
              </a:rPr>
              <a:t>LGES-2170-ACW_CCW-Welder</a:t>
            </a:r>
            <a:r>
              <a:rPr lang="en-US" altLang="ko-KR" b="1" dirty="0" smtClean="0"/>
              <a:t> </a:t>
            </a:r>
            <a:r>
              <a:rPr lang="en-US" altLang="ko-KR" b="1" dirty="0" smtClean="0">
                <a:hlinkClick r:id="rId3"/>
              </a:rPr>
              <a:t>(</a:t>
            </a:r>
            <a:r>
              <a:rPr lang="ko-KR" altLang="en-US" b="1" dirty="0" smtClean="0">
                <a:hlinkClick r:id="rId3"/>
              </a:rPr>
              <a:t>링크</a:t>
            </a:r>
            <a:r>
              <a:rPr lang="en-US" altLang="ko-KR" b="1" dirty="0" smtClean="0">
                <a:hlinkClick r:id="rId3"/>
              </a:rPr>
              <a:t>)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- MOTF </a:t>
            </a:r>
            <a:r>
              <a:rPr lang="ko-KR" altLang="en-US" b="1" dirty="0" smtClean="0"/>
              <a:t>참조 시퀀스</a:t>
            </a:r>
            <a:r>
              <a:rPr lang="en-US" altLang="ko-KR" b="1" dirty="0" smtClean="0"/>
              <a:t>(</a:t>
            </a:r>
            <a:r>
              <a:rPr lang="en-US" altLang="ko-KR" dirty="0" smtClean="0"/>
              <a:t>SeqAutoRunCCWH52A)</a:t>
            </a:r>
          </a:p>
          <a:p>
            <a:endParaRPr lang="en-US" altLang="ko-KR" dirty="0"/>
          </a:p>
          <a:p>
            <a:pPr marL="342900" indent="-342900">
              <a:buAutoNum type="arabicPeriod" startAt="2"/>
            </a:pPr>
            <a:r>
              <a:rPr lang="en-US" altLang="ko-KR" dirty="0" smtClean="0"/>
              <a:t>ACS Motion </a:t>
            </a:r>
            <a:r>
              <a:rPr lang="ko-KR" altLang="en-US" dirty="0" smtClean="0"/>
              <a:t>제어 추가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- PrismaticGun </a:t>
            </a:r>
            <a:r>
              <a:rPr lang="ko-KR" altLang="en-US" dirty="0" smtClean="0"/>
              <a:t>프로그램 참조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- ACS variable map</a:t>
            </a:r>
            <a:r>
              <a:rPr lang="ko-KR" altLang="en-US" dirty="0" smtClean="0"/>
              <a:t>은 이정인 선임에게 전달받아서 작업하면 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3. </a:t>
            </a:r>
            <a:r>
              <a:rPr lang="ko-KR" altLang="en-US" dirty="0" err="1" smtClean="0"/>
              <a:t>모션축으로</a:t>
            </a:r>
            <a:r>
              <a:rPr lang="ko-KR" altLang="en-US" dirty="0" smtClean="0"/>
              <a:t> 이동하는</a:t>
            </a:r>
            <a:r>
              <a:rPr lang="en-US" altLang="ko-KR" dirty="0"/>
              <a:t> </a:t>
            </a:r>
            <a:r>
              <a:rPr lang="ko-KR" altLang="en-US" dirty="0" smtClean="0"/>
              <a:t>비전이미지랑 스캐너 </a:t>
            </a:r>
            <a:r>
              <a:rPr lang="ko-KR" altLang="en-US" dirty="0" err="1" smtClean="0"/>
              <a:t>갈보모터로</a:t>
            </a:r>
            <a:r>
              <a:rPr lang="ko-KR" altLang="en-US" dirty="0" smtClean="0"/>
              <a:t> 이동하는 비전이미지의 처리가 다름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err="1" smtClean="0"/>
              <a:t>모션축</a:t>
            </a:r>
            <a:r>
              <a:rPr lang="ko-KR" altLang="en-US" dirty="0" smtClean="0"/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&lt; - &gt; </a:t>
            </a:r>
            <a:r>
              <a:rPr lang="ko-KR" altLang="en-US" dirty="0" smtClean="0">
                <a:sym typeface="Wingdings" panose="05000000000000000000" pitchFamily="2" charset="2"/>
              </a:rPr>
              <a:t>이미지는 반대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 - </a:t>
            </a:r>
            <a:r>
              <a:rPr lang="ko-KR" altLang="en-US" dirty="0" err="1" smtClean="0">
                <a:sym typeface="Wingdings" panose="05000000000000000000" pitchFamily="2" charset="2"/>
              </a:rPr>
              <a:t>갈모모터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&lt; - &gt; </a:t>
            </a:r>
            <a:r>
              <a:rPr lang="ko-KR" altLang="en-US" dirty="0" smtClean="0">
                <a:sym typeface="Wingdings" panose="05000000000000000000" pitchFamily="2" charset="2"/>
              </a:rPr>
              <a:t>이미지는 동일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- </a:t>
            </a:r>
            <a:r>
              <a:rPr lang="ko-KR" altLang="en-US" dirty="0" smtClean="0">
                <a:sym typeface="Wingdings" panose="05000000000000000000" pitchFamily="2" charset="2"/>
              </a:rPr>
              <a:t>이정인 선임에게 </a:t>
            </a:r>
            <a:r>
              <a:rPr lang="ko-KR" altLang="en-US" dirty="0" err="1" smtClean="0">
                <a:sym typeface="Wingdings" panose="05000000000000000000" pitchFamily="2" charset="2"/>
              </a:rPr>
              <a:t>물어봐야겠지만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ko-KR" altLang="en-US" dirty="0" err="1" smtClean="0">
                <a:sym typeface="Wingdings" panose="05000000000000000000" pitchFamily="2" charset="2"/>
              </a:rPr>
              <a:t>모션축을</a:t>
            </a:r>
            <a:r>
              <a:rPr lang="ko-KR" altLang="en-US" dirty="0" smtClean="0">
                <a:sym typeface="Wingdings" panose="05000000000000000000" pitchFamily="2" charset="2"/>
              </a:rPr>
              <a:t> 이미지 기준으로 </a:t>
            </a:r>
            <a:r>
              <a:rPr lang="ko-KR" altLang="en-US" dirty="0" err="1" smtClean="0">
                <a:sym typeface="Wingdings" panose="05000000000000000000" pitchFamily="2" charset="2"/>
              </a:rPr>
              <a:t>모션이동을</a:t>
            </a:r>
            <a:r>
              <a:rPr lang="ko-KR" altLang="en-US" dirty="0" smtClean="0">
                <a:sym typeface="Wingdings" panose="05000000000000000000" pitchFamily="2" charset="2"/>
              </a:rPr>
              <a:t> 해야 할 것으로 예상됨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4. Scanner + Motion </a:t>
            </a:r>
            <a:r>
              <a:rPr lang="ko-KR" altLang="en-US" dirty="0" smtClean="0">
                <a:sym typeface="Wingdings" panose="05000000000000000000" pitchFamily="2" charset="2"/>
              </a:rPr>
              <a:t>에 대한 클래스 단계로 만들어서 개발해야 할 것 같음</a:t>
            </a:r>
            <a:r>
              <a:rPr lang="en-US" altLang="ko-KR" smtClean="0">
                <a:sym typeface="Wingdings" panose="05000000000000000000" pitchFamily="2" charset="2"/>
              </a:rPr>
              <a:t>.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24591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152</Words>
  <Application>Microsoft Office PowerPoint</Application>
  <PresentationFormat>와이드스크린</PresentationFormat>
  <Paragraphs>25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user1</dc:creator>
  <cp:lastModifiedBy>user1</cp:lastModifiedBy>
  <cp:revision>2</cp:revision>
  <dcterms:created xsi:type="dcterms:W3CDTF">2026-03-31T05:19:12Z</dcterms:created>
  <dcterms:modified xsi:type="dcterms:W3CDTF">2026-03-31T05:29:45Z</dcterms:modified>
</cp:coreProperties>
</file>