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61" r:id="rId4"/>
    <p:sldId id="256" r:id="rId5"/>
    <p:sldId id="257" r:id="rId6"/>
    <p:sldId id="258" r:id="rId7"/>
    <p:sldId id="262" r:id="rId8"/>
    <p:sldId id="263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719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832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005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0775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73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254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380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9363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2052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232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09F2C-4D36-401B-BFC4-5E3BBB22728B}" type="datetimeFigureOut">
              <a:rPr lang="ko-KR" altLang="en-US" smtClean="0"/>
              <a:t>2025-05-06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964D6-8CAC-4B6D-AD7A-394A6128D3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29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35560" y="142613"/>
            <a:ext cx="304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연결 방법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512620"/>
              </p:ext>
            </p:extLst>
          </p:nvPr>
        </p:nvGraphicFramePr>
        <p:xfrm>
          <a:off x="1762865" y="2090960"/>
          <a:ext cx="8430937" cy="23759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9922">
                  <a:extLst>
                    <a:ext uri="{9D8B030D-6E8A-4147-A177-3AD203B41FA5}">
                      <a16:colId xmlns:a16="http://schemas.microsoft.com/office/drawing/2014/main" val="3195148625"/>
                    </a:ext>
                  </a:extLst>
                </a:gridCol>
                <a:gridCol w="2168828">
                  <a:extLst>
                    <a:ext uri="{9D8B030D-6E8A-4147-A177-3AD203B41FA5}">
                      <a16:colId xmlns:a16="http://schemas.microsoft.com/office/drawing/2014/main" val="2129290185"/>
                    </a:ext>
                  </a:extLst>
                </a:gridCol>
                <a:gridCol w="2077187">
                  <a:extLst>
                    <a:ext uri="{9D8B030D-6E8A-4147-A177-3AD203B41FA5}">
                      <a16:colId xmlns:a16="http://schemas.microsoft.com/office/drawing/2014/main" val="4033449649"/>
                    </a:ext>
                  </a:extLst>
                </a:gridCol>
                <a:gridCol w="1955000">
                  <a:extLst>
                    <a:ext uri="{9D8B030D-6E8A-4147-A177-3AD203B41FA5}">
                      <a16:colId xmlns:a16="http://schemas.microsoft.com/office/drawing/2014/main" val="2126138434"/>
                    </a:ext>
                  </a:extLst>
                </a:gridCol>
              </a:tblGrid>
              <a:tr h="26266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IP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NetworkNo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Station 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2699026"/>
                  </a:ext>
                </a:extLst>
              </a:tr>
              <a:tr h="2626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PLC Main1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>
                          <a:effectLst/>
                        </a:rPr>
                        <a:t>192.168.3.53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22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54359908"/>
                  </a:ext>
                </a:extLst>
              </a:tr>
              <a:tr h="2626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TDC-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>
                          <a:effectLst/>
                        </a:rPr>
                        <a:t>192.168.3.71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22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21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13749032"/>
                  </a:ext>
                </a:extLst>
              </a:tr>
              <a:tr h="2626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TDC+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>
                          <a:effectLst/>
                        </a:rPr>
                        <a:t>192.168.3.72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22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22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5960924"/>
                  </a:ext>
                </a:extLst>
              </a:tr>
              <a:tr h="2626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CDC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>
                          <a:effectLst/>
                        </a:rPr>
                        <a:t>192.168.3.73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22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23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2277713"/>
                  </a:ext>
                </a:extLst>
              </a:tr>
              <a:tr h="26266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21961"/>
                  </a:ext>
                </a:extLst>
              </a:tr>
              <a:tr h="2626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PLC Main2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103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32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872683"/>
                  </a:ext>
                </a:extLst>
              </a:tr>
              <a:tr h="2626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PreWelder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>
                          <a:effectLst/>
                        </a:rPr>
                        <a:t>?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32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>
                          <a:effectLst/>
                        </a:rPr>
                        <a:t>21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91994393"/>
                  </a:ext>
                </a:extLst>
              </a:tr>
              <a:tr h="2746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MainWelder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>
                          <a:effectLst/>
                        </a:rPr>
                        <a:t>?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u="none" strike="noStrike" dirty="0">
                          <a:effectLst/>
                        </a:rPr>
                        <a:t>22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49051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393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180" y="1328444"/>
            <a:ext cx="6201640" cy="4201111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717872" y="1921079"/>
            <a:ext cx="738231" cy="411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010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074" y="1347497"/>
            <a:ext cx="5915851" cy="416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5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758" y="1171260"/>
            <a:ext cx="6506483" cy="451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68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127" y="1342734"/>
            <a:ext cx="5877745" cy="417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878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206" y="1290339"/>
            <a:ext cx="6001588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88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442" y="756864"/>
            <a:ext cx="7821116" cy="53442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560" y="142613"/>
            <a:ext cx="304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확인 방법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6587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178" y="1361786"/>
            <a:ext cx="7649643" cy="413442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036815" y="2214694"/>
            <a:ext cx="3498209" cy="411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629013" y="1795244"/>
            <a:ext cx="167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더블클릭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59978" y="5670958"/>
            <a:ext cx="478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나오는 화면에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1363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42</Words>
  <Application>Microsoft Office PowerPoint</Application>
  <PresentationFormat>와이드스크린</PresentationFormat>
  <Paragraphs>37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user1</dc:creator>
  <cp:lastModifiedBy>user1</cp:lastModifiedBy>
  <cp:revision>4</cp:revision>
  <dcterms:created xsi:type="dcterms:W3CDTF">2025-05-02T01:18:43Z</dcterms:created>
  <dcterms:modified xsi:type="dcterms:W3CDTF">2025-05-06T10:50:13Z</dcterms:modified>
</cp:coreProperties>
</file>