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autoCompressPictures="0">
  <p:sldMasterIdLst>
    <p:sldMasterId id="2147485036" r:id="rId1"/>
    <p:sldMasterId id="2147485042" r:id="rId2"/>
    <p:sldMasterId id="2147485049" r:id="rId3"/>
    <p:sldMasterId id="2147485057" r:id="rId4"/>
    <p:sldMasterId id="2147485065" r:id="rId5"/>
  </p:sldMasterIdLst>
  <p:notesMasterIdLst>
    <p:notesMasterId r:id="rId7"/>
  </p:notesMasterIdLst>
  <p:handoutMasterIdLst>
    <p:handoutMasterId r:id="rId8"/>
  </p:handoutMasterIdLst>
  <p:sldIdLst>
    <p:sldId id="3219" r:id="rId6"/>
  </p:sldIdLst>
  <p:sldSz cx="9906000" cy="6858000" type="A4"/>
  <p:notesSz cx="9939338" cy="6807200"/>
  <p:custDataLst>
    <p:tags r:id="rId9"/>
  </p:custDataLst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1" hangingPunct="1"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1" hangingPunct="1"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1" hangingPunct="1"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1" hangingPunct="1">
      <a:defRPr kumimoji="1" sz="1300" b="1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D2C53F06-7426-493D-8E57-57B8CDAC6404}">
          <p14:sldIdLst>
            <p14:sldId id="32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02">
          <p15:clr>
            <a:srgbClr val="A4A3A4"/>
          </p15:clr>
        </p15:guide>
        <p15:guide id="2" orient="horz" pos="1684">
          <p15:clr>
            <a:srgbClr val="A4A3A4"/>
          </p15:clr>
        </p15:guide>
        <p15:guide id="3" orient="horz" pos="2319">
          <p15:clr>
            <a:srgbClr val="A4A3A4"/>
          </p15:clr>
        </p15:guide>
        <p15:guide id="4" orient="horz" pos="1457">
          <p15:clr>
            <a:srgbClr val="A4A3A4"/>
          </p15:clr>
        </p15:guide>
        <p15:guide id="5" orient="horz" pos="731">
          <p15:clr>
            <a:srgbClr val="A4A3A4"/>
          </p15:clr>
        </p15:guide>
        <p15:guide id="6" orient="horz" pos="2092">
          <p15:clr>
            <a:srgbClr val="A4A3A4"/>
          </p15:clr>
        </p15:guide>
        <p15:guide id="7" orient="horz" pos="2432">
          <p15:clr>
            <a:srgbClr val="A4A3A4"/>
          </p15:clr>
        </p15:guide>
        <p15:guide id="8" orient="horz" pos="2886">
          <p15:clr>
            <a:srgbClr val="A4A3A4"/>
          </p15:clr>
        </p15:guide>
        <p15:guide id="9" orient="horz" pos="3453">
          <p15:clr>
            <a:srgbClr val="A4A3A4"/>
          </p15:clr>
        </p15:guide>
        <p15:guide id="10" orient="horz" pos="3566">
          <p15:clr>
            <a:srgbClr val="A4A3A4"/>
          </p15:clr>
        </p15:guide>
        <p15:guide id="11" orient="horz" pos="2999">
          <p15:clr>
            <a:srgbClr val="A4A3A4"/>
          </p15:clr>
        </p15:guide>
        <p15:guide id="12" orient="horz" pos="2137">
          <p15:clr>
            <a:srgbClr val="A4A3A4"/>
          </p15:clr>
        </p15:guide>
        <p15:guide id="13" orient="horz" pos="4133">
          <p15:clr>
            <a:srgbClr val="A4A3A4"/>
          </p15:clr>
        </p15:guide>
        <p15:guide id="14" pos="6114">
          <p15:clr>
            <a:srgbClr val="A4A3A4"/>
          </p15:clr>
        </p15:guide>
        <p15:guide id="15" pos="2984">
          <p15:clr>
            <a:srgbClr val="A4A3A4"/>
          </p15:clr>
        </p15:guide>
        <p15:guide id="16" pos="149">
          <p15:clr>
            <a:srgbClr val="A4A3A4"/>
          </p15:clr>
        </p15:guide>
        <p15:guide id="17" pos="2508">
          <p15:clr>
            <a:srgbClr val="A4A3A4"/>
          </p15:clr>
        </p15:guide>
        <p15:guide id="18" pos="2757">
          <p15:clr>
            <a:srgbClr val="A4A3A4"/>
          </p15:clr>
        </p15:guide>
        <p15:guide id="19" pos="625">
          <p15:clr>
            <a:srgbClr val="A4A3A4"/>
          </p15:clr>
        </p15:guide>
        <p15:guide id="20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>
          <p15:clr>
            <a:srgbClr val="A4A3A4"/>
          </p15:clr>
        </p15:guide>
        <p15:guide id="2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최 동주" initials="최동" lastIdx="1" clrIdx="0">
    <p:extLst>
      <p:ext uri="{19B8F6BF-5375-455C-9EA6-DF929625EA0E}">
        <p15:presenceInfo xmlns:p15="http://schemas.microsoft.com/office/powerpoint/2012/main" userId="e9616db3b12c50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3399FF"/>
    <a:srgbClr val="FF3399"/>
    <a:srgbClr val="0033CC"/>
    <a:srgbClr val="4F81BD"/>
    <a:srgbClr val="008000"/>
    <a:srgbClr val="FF99CC"/>
    <a:srgbClr val="76B531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6391" autoAdjust="0"/>
  </p:normalViewPr>
  <p:slideViewPr>
    <p:cSldViewPr>
      <p:cViewPr varScale="1">
        <p:scale>
          <a:sx n="118" d="100"/>
          <a:sy n="118" d="100"/>
        </p:scale>
        <p:origin x="1230" y="30"/>
      </p:cViewPr>
      <p:guideLst>
        <p:guide orient="horz" pos="1502"/>
        <p:guide orient="horz" pos="1684"/>
        <p:guide orient="horz" pos="2319"/>
        <p:guide orient="horz" pos="1457"/>
        <p:guide orient="horz" pos="731"/>
        <p:guide orient="horz" pos="2092"/>
        <p:guide orient="horz" pos="2432"/>
        <p:guide orient="horz" pos="2886"/>
        <p:guide orient="horz" pos="3453"/>
        <p:guide orient="horz" pos="3566"/>
        <p:guide orient="horz" pos="2999"/>
        <p:guide orient="horz" pos="2137"/>
        <p:guide orient="horz" pos="4133"/>
        <p:guide pos="6114"/>
        <p:guide pos="2984"/>
        <p:guide pos="149"/>
        <p:guide pos="2508"/>
        <p:guide pos="2757"/>
        <p:guide pos="625"/>
        <p:guide pos="3120"/>
      </p:guideLst>
    </p:cSldViewPr>
  </p:slideViewPr>
  <p:outlineViewPr>
    <p:cViewPr>
      <p:scale>
        <a:sx n="33" d="100"/>
        <a:sy n="33" d="100"/>
      </p:scale>
      <p:origin x="0" y="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1507"/>
    </p:cViewPr>
  </p:sorterViewPr>
  <p:notesViewPr>
    <p:cSldViewPr>
      <p:cViewPr varScale="1">
        <p:scale>
          <a:sx n="90" d="100"/>
          <a:sy n="90" d="100"/>
        </p:scale>
        <p:origin x="-1790" y="-82"/>
      </p:cViewPr>
      <p:guideLst>
        <p:guide orient="horz" pos="2144"/>
        <p:guide pos="313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06" tIns="45903" rIns="91806" bIns="45903" numCol="1" anchor="t" anchorCtr="0" compatLnSpc="1">
            <a:prstTxWarp prst="textNoShape">
              <a:avLst/>
            </a:prstTxWarp>
          </a:bodyPr>
          <a:lstStyle>
            <a:lvl1pPr defTabSz="918966" latinLnBrk="0">
              <a:lnSpc>
                <a:spcPct val="100000"/>
              </a:lnSpc>
              <a:spcBef>
                <a:spcPct val="0"/>
              </a:spcBef>
              <a:buFontTx/>
              <a:buNone/>
              <a:defRPr kumimoji="0" sz="1200" b="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2450" y="1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06" tIns="45903" rIns="91806" bIns="45903" numCol="1" anchor="t" anchorCtr="0" compatLnSpc="1">
            <a:prstTxWarp prst="textNoShape">
              <a:avLst/>
            </a:prstTxWarp>
          </a:bodyPr>
          <a:lstStyle>
            <a:lvl1pPr algn="r" defTabSz="918966" latinLnBrk="0">
              <a:lnSpc>
                <a:spcPct val="100000"/>
              </a:lnSpc>
              <a:spcBef>
                <a:spcPct val="0"/>
              </a:spcBef>
              <a:buFontTx/>
              <a:buNone/>
              <a:defRPr kumimoji="0" sz="1200" b="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fld id="{65CB2729-765D-487A-9C51-99ACBE185682}" type="datetime1">
              <a:rPr lang="ko-KR" altLang="en-US"/>
              <a:pPr>
                <a:defRPr/>
              </a:pPr>
              <a:t>2025-07-03</a:t>
            </a:fld>
            <a:endParaRPr lang="en-US" altLang="ko-KR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7476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06" tIns="45903" rIns="91806" bIns="45903" numCol="1" anchor="b" anchorCtr="0" compatLnSpc="1">
            <a:prstTxWarp prst="textNoShape">
              <a:avLst/>
            </a:prstTxWarp>
          </a:bodyPr>
          <a:lstStyle>
            <a:lvl1pPr defTabSz="918966" latinLnBrk="0">
              <a:lnSpc>
                <a:spcPct val="100000"/>
              </a:lnSpc>
              <a:spcBef>
                <a:spcPct val="0"/>
              </a:spcBef>
              <a:buFontTx/>
              <a:buNone/>
              <a:defRPr kumimoji="0" sz="1200" b="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2450" y="6467476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06" tIns="45903" rIns="91806" bIns="45903" numCol="1" anchor="b" anchorCtr="0" compatLnSpc="1">
            <a:prstTxWarp prst="textNoShape">
              <a:avLst/>
            </a:prstTxWarp>
          </a:bodyPr>
          <a:lstStyle>
            <a:lvl1pPr algn="r" defTabSz="918966" latinLnBrk="0">
              <a:lnSpc>
                <a:spcPct val="100000"/>
              </a:lnSpc>
              <a:spcBef>
                <a:spcPct val="0"/>
              </a:spcBef>
              <a:buFontTx/>
              <a:buNone/>
              <a:defRPr kumimoji="0" sz="1200" b="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fld id="{D7E65AC0-941A-4FB7-BD62-49DC3C0F7EC5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63921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847138" y="6497123"/>
            <a:ext cx="79216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8966" latinLnBrk="0">
              <a:lnSpc>
                <a:spcPct val="100000"/>
              </a:lnSpc>
              <a:spcBef>
                <a:spcPct val="0"/>
              </a:spcBef>
              <a:buFontTx/>
              <a:buNone/>
              <a:defRPr kumimoji="0" sz="1200" b="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A254DCF4-FE59-44DA-A45B-7A24BF0A417D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5137" name="McK Separator" hidden="1"/>
          <p:cNvSpPr>
            <a:spLocks noChangeShapeType="1"/>
          </p:cNvSpPr>
          <p:nvPr/>
        </p:nvSpPr>
        <p:spPr bwMode="auto">
          <a:xfrm>
            <a:off x="1192213" y="1033463"/>
            <a:ext cx="759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1420" tIns="45710" rIns="91420" bIns="45710"/>
          <a:lstStyle/>
          <a:p>
            <a:pPr>
              <a:lnSpc>
                <a:spcPct val="105000"/>
              </a:lnSpc>
              <a:spcBef>
                <a:spcPct val="20000"/>
              </a:spcBef>
              <a:buFontTx/>
              <a:buChar char="•"/>
              <a:defRPr/>
            </a:pPr>
            <a:endParaRPr lang="ko-KR" altLang="en-US" dirty="0"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8067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lnSpc>
        <a:spcPct val="90000"/>
      </a:lnSpc>
      <a:spcBef>
        <a:spcPct val="30000"/>
      </a:spcBef>
      <a:spcAft>
        <a:spcPct val="0"/>
      </a:spcAft>
      <a:defRPr kumimoji="1" sz="1600" b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742950" indent="-28575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1143000" indent="-228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600200" indent="-228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2057400" indent="-228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84800" cy="372903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0720" y="4721187"/>
            <a:ext cx="5445760" cy="4472702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DB3D4-52A0-4E30-95E6-1F39249D2124}" type="slidenum">
              <a:rPr lang="ko-KR" altLang="en-US" smtClean="0"/>
              <a:t>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3575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65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/ </a:t>
            </a:r>
            <a:r>
              <a:rPr lang="en-US" altLang="ko-KR" sz="800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1110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gray">
          <a:xfrm>
            <a:off x="4376936" y="6527719"/>
            <a:ext cx="1103611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z="1200" b="1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/ 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220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847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31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0" y="506345"/>
            <a:ext cx="990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07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/ </a:t>
            </a:r>
            <a:r>
              <a:rPr lang="en-US" altLang="ko-KR" sz="800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1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gray">
          <a:xfrm>
            <a:off x="4376936" y="6527719"/>
            <a:ext cx="1103611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z="1200" b="1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/ 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184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91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631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4167943" y="125413"/>
            <a:ext cx="1550402" cy="292376"/>
          </a:xfrm>
          <a:prstGeom prst="rect">
            <a:avLst/>
          </a:prstGeom>
          <a:ln>
            <a:solidFill>
              <a:sysClr val="window" lastClr="FFFFFF">
                <a:lumMod val="85000"/>
              </a:sysClr>
            </a:solidFill>
          </a:ln>
        </p:spPr>
        <p:txBody>
          <a:bodyPr wrap="none" lIns="91429" tIns="45714" rIns="91429" bIns="45714">
            <a:spAutoFit/>
          </a:bodyPr>
          <a:lstStyle/>
          <a:p>
            <a:pPr algn="ctr" latinLnBrk="0">
              <a:defRPr/>
            </a:pPr>
            <a:r>
              <a:rPr lang="en-US" altLang="ko-KR" sz="1300" kern="0" dirty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LGE </a:t>
            </a:r>
            <a:r>
              <a:rPr lang="en-US" altLang="ko-KR" sz="1300" kern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Internal Use </a:t>
            </a:r>
            <a:r>
              <a:rPr lang="en-US" altLang="ko-KR" sz="1300" kern="0" dirty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Only</a:t>
            </a:r>
            <a:endParaRPr lang="ko-KR" altLang="en-US" sz="1300" kern="0" dirty="0">
              <a:solidFill>
                <a:prstClr val="white">
                  <a:lumMod val="75000"/>
                </a:prstClr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506345"/>
            <a:ext cx="990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349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932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/ </a:t>
            </a:r>
            <a:r>
              <a:rPr lang="en-US" altLang="ko-KR" sz="800" dirty="0">
                <a:solidFill>
                  <a:prstClr val="black"/>
                </a:solidFill>
              </a:rPr>
              <a:t>2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2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gray">
          <a:xfrm>
            <a:off x="4376936" y="6527719"/>
            <a:ext cx="1103611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z="1200" b="1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/ 7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22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44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62048-7B1C-4B55-8A37-79D9EC7A106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76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4167943" y="125413"/>
            <a:ext cx="1550402" cy="292376"/>
          </a:xfrm>
          <a:prstGeom prst="rect">
            <a:avLst/>
          </a:prstGeom>
          <a:ln>
            <a:solidFill>
              <a:sysClr val="window" lastClr="FFFFFF">
                <a:lumMod val="85000"/>
              </a:sysClr>
            </a:solidFill>
          </a:ln>
        </p:spPr>
        <p:txBody>
          <a:bodyPr wrap="none" lIns="91429" tIns="45714" rIns="91429" bIns="45714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0" kern="0" dirty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LGE </a:t>
            </a:r>
            <a:r>
              <a:rPr kumimoji="0" lang="en-US" altLang="ko-KR" b="0" kern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Internal Use </a:t>
            </a:r>
            <a:r>
              <a:rPr kumimoji="0" lang="en-US" altLang="ko-KR" b="0" kern="0" dirty="0">
                <a:solidFill>
                  <a:prstClr val="white">
                    <a:lumMod val="75000"/>
                  </a:prstClr>
                </a:solidFill>
                <a:latin typeface="Arial Narrow" pitchFamily="34" charset="0"/>
                <a:ea typeface="LG스마트체 Regular" pitchFamily="50" charset="-127"/>
              </a:rPr>
              <a:t>Only</a:t>
            </a:r>
            <a:endParaRPr kumimoji="0" lang="ko-KR" altLang="en-US" b="0" kern="0" dirty="0">
              <a:solidFill>
                <a:prstClr val="white">
                  <a:lumMod val="75000"/>
                </a:prstClr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506345"/>
            <a:ext cx="990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23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279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1512" y="630241"/>
            <a:ext cx="9180000" cy="56651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400"/>
              </a:spcBef>
              <a:defRPr/>
            </a:lvl1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556956" y="6547624"/>
            <a:ext cx="1103611" cy="301756"/>
          </a:xfrm>
          <a:prstGeom prst="rect">
            <a:avLst/>
          </a:prstGeom>
        </p:spPr>
        <p:txBody>
          <a:bodyPr anchor="ctr"/>
          <a:lstStyle>
            <a:lvl1pPr algn="ctr">
              <a:defRPr sz="1050" baseline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r>
              <a:rPr lang="ko-KR" altLang="en-US" sz="1000" b="0" dirty="0">
                <a:solidFill>
                  <a:prstClr val="black"/>
                </a:solidFill>
              </a:rPr>
              <a:t> </a:t>
            </a:r>
            <a:r>
              <a:rPr lang="en-US" altLang="ko-KR" sz="1000" b="0" dirty="0">
                <a:solidFill>
                  <a:prstClr val="black"/>
                </a:solidFill>
              </a:rPr>
              <a:t>/ </a:t>
            </a:r>
            <a:r>
              <a:rPr lang="en-US" altLang="ko-KR" sz="1100" b="0" dirty="0">
                <a:solidFill>
                  <a:prstClr val="black"/>
                </a:solidFill>
              </a:rPr>
              <a:t>6</a:t>
            </a:r>
            <a:endParaRPr lang="ko-KR" altLang="en-US" sz="1000" b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97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0" y="548680"/>
            <a:ext cx="990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360" y="6453336"/>
            <a:ext cx="863184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9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6" r:id="rId1"/>
  </p:sldLayoutIdLst>
  <p:txStyles>
    <p:titleStyle>
      <a:lvl1pPr algn="l" defTabSz="914400" rtl="0" eaLnBrk="1" latinLnBrk="1" hangingPunct="1">
        <a:spcBef>
          <a:spcPct val="0"/>
        </a:spcBef>
        <a:buNone/>
        <a:defRPr sz="1800" kern="1200">
          <a:solidFill>
            <a:schemeClr val="tx1"/>
          </a:solidFill>
          <a:latin typeface="Arial Narrow" pitchFamily="34" charset="0"/>
          <a:ea typeface="LG스마트체 Regular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00473" y="77093"/>
            <a:ext cx="4536628" cy="399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92960" y="6469305"/>
            <a:ext cx="1103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z="1200" b="1" smtClean="0"/>
              <a:pPr/>
              <a:t>‹#›</a:t>
            </a:fld>
            <a:r>
              <a:rPr lang="ko-KR" altLang="en-US"/>
              <a:t> </a:t>
            </a:r>
            <a:r>
              <a:rPr lang="en-US" altLang="ko-KR"/>
              <a:t>/ 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93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3" r:id="rId1"/>
    <p:sldLayoutId id="2147485044" r:id="rId2"/>
    <p:sldLayoutId id="2147485045" r:id="rId3"/>
    <p:sldLayoutId id="2147485046" r:id="rId4"/>
    <p:sldLayoutId id="2147485047" r:id="rId5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00473" y="77093"/>
            <a:ext cx="4536628" cy="399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92960" y="6469305"/>
            <a:ext cx="1103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fld id="{14362048-7B1C-4B55-8A37-79D9EC7A1060}" type="slidenum">
              <a:rPr lang="ko-KR" altLang="en-US" sz="1200" b="1" smtClean="0"/>
              <a:pPr/>
              <a:t>‹#›</a:t>
            </a:fld>
            <a:r>
              <a:rPr lang="ko-KR" altLang="en-US"/>
              <a:t> </a:t>
            </a:r>
            <a:r>
              <a:rPr lang="en-US" altLang="ko-KR"/>
              <a:t>/ 1</a:t>
            </a:r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4186604" y="116632"/>
            <a:ext cx="1532792" cy="25391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50" dirty="0">
                <a:solidFill>
                  <a:srgbClr val="FFFFFF">
                    <a:lumMod val="75000"/>
                  </a:srgbClr>
                </a:solidFill>
                <a:latin typeface="Arial" charset="0"/>
                <a:ea typeface="돋움" pitchFamily="50" charset="-127"/>
                <a:cs typeface="Arial" pitchFamily="34" charset="0"/>
              </a:rPr>
              <a:t>LGE </a:t>
            </a:r>
            <a:r>
              <a:rPr kumimoji="1" lang="en-US" altLang="ko-KR" sz="1050">
                <a:solidFill>
                  <a:srgbClr val="FFFFFF">
                    <a:lumMod val="75000"/>
                  </a:srgbClr>
                </a:solidFill>
                <a:latin typeface="Arial" charset="0"/>
                <a:ea typeface="돋움" pitchFamily="50" charset="-127"/>
                <a:cs typeface="Arial" pitchFamily="34" charset="0"/>
              </a:rPr>
              <a:t>Internal Use </a:t>
            </a:r>
            <a:r>
              <a:rPr kumimoji="1" lang="en-US" altLang="ko-KR" sz="1050" dirty="0">
                <a:solidFill>
                  <a:srgbClr val="FFFFFF">
                    <a:lumMod val="75000"/>
                  </a:srgbClr>
                </a:solidFill>
                <a:latin typeface="Arial" charset="0"/>
                <a:ea typeface="돋움" pitchFamily="50" charset="-127"/>
                <a:cs typeface="Arial" pitchFamily="34" charset="0"/>
              </a:rPr>
              <a:t>Only</a:t>
            </a:r>
            <a:endParaRPr kumimoji="1" lang="ko-KR" altLang="en-US" sz="1050" dirty="0">
              <a:solidFill>
                <a:srgbClr val="FFFFFF">
                  <a:lumMod val="75000"/>
                </a:srgbClr>
              </a:solidFill>
              <a:latin typeface="Arial" charset="0"/>
              <a:ea typeface="돋움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5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0" r:id="rId1"/>
    <p:sldLayoutId id="2147485051" r:id="rId2"/>
    <p:sldLayoutId id="2147485052" r:id="rId3"/>
    <p:sldLayoutId id="2147485053" r:id="rId4"/>
    <p:sldLayoutId id="2147485054" r:id="rId5"/>
    <p:sldLayoutId id="2147485055" r:id="rId6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00473" y="77093"/>
            <a:ext cx="4536628" cy="399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92960" y="6469305"/>
            <a:ext cx="1103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4362048-7B1C-4B55-8A37-79D9EC7A1060}" type="slidenum">
              <a:rPr kumimoji="0" lang="ko-KR" altLang="en-US" sz="1200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kumimoji="0" lang="ko-KR" altLang="en-US" b="0">
                <a:solidFill>
                  <a:prstClr val="black"/>
                </a:solidFill>
              </a:rPr>
              <a:t> </a:t>
            </a:r>
            <a:r>
              <a:rPr kumimoji="0" lang="en-US" altLang="ko-KR" b="0">
                <a:solidFill>
                  <a:prstClr val="black"/>
                </a:solidFill>
              </a:rPr>
              <a:t>/ 1</a:t>
            </a:r>
            <a:endParaRPr kumimoji="0" lang="ko-KR" altLang="en-US" b="0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4186604" y="116632"/>
            <a:ext cx="1532792" cy="25391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50" b="0" dirty="0">
                <a:solidFill>
                  <a:srgbClr val="FFFFFF">
                    <a:lumMod val="75000"/>
                  </a:srgbClr>
                </a:solidFill>
                <a:ea typeface="돋움" pitchFamily="50" charset="-127"/>
                <a:cs typeface="Arial" pitchFamily="34" charset="0"/>
              </a:rPr>
              <a:t>LGE </a:t>
            </a:r>
            <a:r>
              <a:rPr lang="en-US" altLang="ko-KR" sz="1050" b="0">
                <a:solidFill>
                  <a:srgbClr val="FFFFFF">
                    <a:lumMod val="75000"/>
                  </a:srgbClr>
                </a:solidFill>
                <a:ea typeface="돋움" pitchFamily="50" charset="-127"/>
                <a:cs typeface="Arial" pitchFamily="34" charset="0"/>
              </a:rPr>
              <a:t>Internal Use </a:t>
            </a:r>
            <a:r>
              <a:rPr lang="en-US" altLang="ko-KR" sz="1050" b="0" dirty="0">
                <a:solidFill>
                  <a:srgbClr val="FFFFFF">
                    <a:lumMod val="75000"/>
                  </a:srgbClr>
                </a:solidFill>
                <a:ea typeface="돋움" pitchFamily="50" charset="-127"/>
                <a:cs typeface="Arial" pitchFamily="34" charset="0"/>
              </a:rPr>
              <a:t>Only</a:t>
            </a:r>
            <a:endParaRPr lang="ko-KR" altLang="en-US" sz="1050" b="0" dirty="0">
              <a:solidFill>
                <a:srgbClr val="FFFFFF">
                  <a:lumMod val="75000"/>
                </a:srgbClr>
              </a:solidFill>
              <a:ea typeface="돋움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03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  <p:sldLayoutId id="2147485059" r:id="rId2"/>
    <p:sldLayoutId id="2147485060" r:id="rId3"/>
    <p:sldLayoutId id="2147485061" r:id="rId4"/>
    <p:sldLayoutId id="2147485062" r:id="rId5"/>
    <p:sldLayoutId id="2147485063" r:id="rId6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LG스마트체 Regular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649" y="160802"/>
            <a:ext cx="332623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ko-KR" dirty="0"/>
              <a:t>Chapter(HY</a:t>
            </a:r>
            <a:r>
              <a:rPr lang="ko-KR" altLang="en-US" dirty="0"/>
              <a:t>견고딕</a:t>
            </a:r>
            <a:r>
              <a:rPr lang="en-US" altLang="ko-KR" dirty="0"/>
              <a:t>/Normal/18pt.)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0" y="549275"/>
            <a:ext cx="9906000" cy="0"/>
          </a:xfrm>
          <a:prstGeom prst="line">
            <a:avLst/>
          </a:prstGeom>
          <a:noFill/>
          <a:ln w="3810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pPr latinLnBrk="0">
              <a:spcBef>
                <a:spcPct val="20000"/>
              </a:spcBef>
              <a:buFont typeface="Wingdings" pitchFamily="2" charset="2"/>
              <a:buNone/>
              <a:defRPr/>
            </a:pPr>
            <a:endParaRPr lang="ko-KR" altLang="en-US" sz="12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3050" y="620716"/>
            <a:ext cx="93599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/>
              <a:t>Governing Message(HY</a:t>
            </a:r>
            <a:r>
              <a:rPr lang="ko-KR" altLang="en-US" dirty="0"/>
              <a:t>견고딕</a:t>
            </a:r>
            <a:r>
              <a:rPr lang="en-US" altLang="ko-KR" dirty="0"/>
              <a:t>/Normal/16pt.)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32"/>
          <a:stretch/>
        </p:blipFill>
        <p:spPr bwMode="auto">
          <a:xfrm>
            <a:off x="9170511" y="6527953"/>
            <a:ext cx="653632" cy="28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53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6" r:id="rId1"/>
    <p:sldLayoutId id="2147485068" r:id="rId2"/>
  </p:sldLayoutIdLst>
  <p:hf hdr="0" ftr="0" dt="0"/>
  <p:txStyles>
    <p:titleStyle>
      <a:lvl1pPr algn="l" defTabSz="957263" rtl="0" eaLnBrk="0" fontAlgn="base" latinLnBrk="1" hangingPunct="0">
        <a:spcBef>
          <a:spcPct val="0"/>
        </a:spcBef>
        <a:spcAft>
          <a:spcPct val="0"/>
        </a:spcAft>
        <a:defRPr kumimoji="1" b="1" baseline="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j-cs"/>
        </a:defRPr>
      </a:lvl1pPr>
      <a:lvl2pPr algn="l" defTabSz="957263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2pPr>
      <a:lvl3pPr algn="l" defTabSz="957263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3pPr>
      <a:lvl4pPr algn="l" defTabSz="957263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4pPr>
      <a:lvl5pPr algn="l" defTabSz="957263" rtl="0" eaLnBrk="0" fontAlgn="base" latinLnBrk="1" hangingPunct="0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5pPr>
      <a:lvl6pPr marL="457200" algn="l" defTabSz="957263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l" defTabSz="957263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l" defTabSz="957263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l" defTabSz="957263" rtl="0" fontAlgn="base" latinLnBrk="1">
        <a:spcBef>
          <a:spcPct val="0"/>
        </a:spcBef>
        <a:spcAft>
          <a:spcPct val="0"/>
        </a:spcAft>
        <a:defRPr kumimoji="1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defTabSz="957263" rtl="0" eaLnBrk="0" fontAlgn="base" hangingPunct="0">
        <a:spcBef>
          <a:spcPct val="10000"/>
        </a:spcBef>
        <a:spcAft>
          <a:spcPct val="0"/>
        </a:spcAft>
        <a:defRPr kumimoji="1" sz="1600" b="1" baseline="0">
          <a:solidFill>
            <a:schemeClr val="tx1"/>
          </a:solidFill>
          <a:latin typeface="LG스마트체 Regular" panose="020B0600000101010101" pitchFamily="50" charset="-127"/>
          <a:ea typeface="LG스마트체 Regular" panose="020B0600000101010101" pitchFamily="50" charset="-127"/>
          <a:cs typeface="+mn-cs"/>
        </a:defRPr>
      </a:lvl1pPr>
      <a:lvl2pPr marL="187325" indent="269875" algn="l" defTabSz="9572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0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376238" indent="538163" algn="l" defTabSz="95726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5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714500" indent="-1150938" algn="l" defTabSz="95726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155825" indent="-239713" algn="l" defTabSz="95726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613025" indent="-239713" algn="l" defTabSz="957263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3070225" indent="-239713" algn="l" defTabSz="957263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527425" indent="-239713" algn="l" defTabSz="957263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984625" indent="-239713" algn="l" defTabSz="957263" rtl="0" fontAlgn="base" latinLnBrk="1">
        <a:spcBef>
          <a:spcPct val="20000"/>
        </a:spcBef>
        <a:spcAft>
          <a:spcPct val="0"/>
        </a:spcAft>
        <a:buChar char="»"/>
        <a:defRPr kumimoji="1" sz="21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37">
            <a:extLst>
              <a:ext uri="{FF2B5EF4-FFF2-40B4-BE49-F238E27FC236}">
                <a16:creationId xmlns="" xmlns:a16="http://schemas.microsoft.com/office/drawing/2014/main" id="{088A314C-CB4E-BFA5-4FC1-6827F5F96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93811"/>
            <a:ext cx="4716780" cy="78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>
            <a:spAutoFit/>
          </a:bodyPr>
          <a:lstStyle/>
          <a:p>
            <a:pPr marL="171450" indent="-17145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 발생 일시 </a:t>
            </a:r>
            <a:r>
              <a:rPr lang="en-US" altLang="ko-KR" sz="100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2025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년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7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월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1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일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3:25:11 PM</a:t>
            </a:r>
            <a:r>
              <a:rPr lang="en-US" altLang="ko-KR" sz="100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	</a:t>
            </a:r>
            <a:endParaRPr lang="en-US" altLang="ko-KR" sz="1000" dirty="0" smtClean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endParaRPr lang="en-US" altLang="ko-KR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 marL="171450" indent="-17145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현상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자동 운전 중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Laser PC Debug Error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발생 및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PLC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에서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Laser PC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이상 알람 발생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endParaRPr lang="en-US" altLang="ko-KR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3312" y="1532146"/>
            <a:ext cx="4805868" cy="5290280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127000" dist="12700" dir="2700000" algn="t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100" dirty="0">
              <a:solidFill>
                <a:srgbClr val="FFFFFF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8" name="Rectangle 461"/>
          <p:cNvSpPr>
            <a:spLocks noChangeArrowheads="1"/>
          </p:cNvSpPr>
          <p:nvPr/>
        </p:nvSpPr>
        <p:spPr bwMode="auto">
          <a:xfrm>
            <a:off x="80821" y="1548924"/>
            <a:ext cx="3487738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36000" rIns="36000" bIns="36000">
            <a:spAutoFit/>
          </a:bodyPr>
          <a:lstStyle/>
          <a:p>
            <a:pPr latinLnBrk="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200" b="1" kern="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 발생 일시 </a:t>
            </a:r>
            <a:r>
              <a:rPr lang="en-US" altLang="ko-KR" sz="1200" b="1" kern="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/ </a:t>
            </a:r>
            <a:r>
              <a:rPr lang="ko-KR" altLang="en-US" sz="1200" b="1" kern="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현상  </a:t>
            </a:r>
            <a:endParaRPr lang="en-US" altLang="ko-KR" sz="1200" b="1" kern="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10" name="제목 9"/>
          <p:cNvSpPr txBox="1">
            <a:spLocks/>
          </p:cNvSpPr>
          <p:nvPr/>
        </p:nvSpPr>
        <p:spPr>
          <a:xfrm>
            <a:off x="85912" y="148570"/>
            <a:ext cx="5565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813" latinLnBrk="0">
              <a:defRPr/>
            </a:pPr>
            <a:r>
              <a:rPr lang="ko-KR" altLang="en-US" sz="2000" kern="0" dirty="0" smtClean="0">
                <a:solidFill>
                  <a:sysClr val="windowText" lastClr="000000"/>
                </a:solidFill>
                <a:latin typeface="Arial Narrow" pitchFamily="34" charset="0"/>
                <a:ea typeface="LG스마트체 Regular" pitchFamily="50" charset="-127"/>
              </a:rPr>
              <a:t>각형 </a:t>
            </a:r>
            <a:r>
              <a:rPr lang="en-US" altLang="ko-KR" sz="2000" kern="0" dirty="0" smtClean="0">
                <a:solidFill>
                  <a:sysClr val="windowText" lastClr="000000"/>
                </a:solidFill>
                <a:latin typeface="Arial Narrow" pitchFamily="34" charset="0"/>
                <a:ea typeface="LG스마트체 Regular" pitchFamily="50" charset="-127"/>
              </a:rPr>
              <a:t>TT Pilot PKG CDC Welder Laser PC Alive </a:t>
            </a:r>
            <a:r>
              <a:rPr lang="ko-KR" altLang="en-US" sz="2000" kern="0" smtClean="0">
                <a:solidFill>
                  <a:sysClr val="windowText" lastClr="000000"/>
                </a:solidFill>
                <a:latin typeface="Arial Narrow" pitchFamily="34" charset="0"/>
                <a:ea typeface="LG스마트체 Regular" pitchFamily="50" charset="-127"/>
              </a:rPr>
              <a:t>끊김 건</a:t>
            </a:r>
            <a:endParaRPr lang="en-US" altLang="ko-KR" sz="2000" b="1" kern="0" dirty="0">
              <a:solidFill>
                <a:sysClr val="windowText" lastClr="000000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50" name="Text Box 168"/>
          <p:cNvSpPr txBox="1">
            <a:spLocks noChangeArrowheads="1"/>
          </p:cNvSpPr>
          <p:nvPr/>
        </p:nvSpPr>
        <p:spPr bwMode="auto">
          <a:xfrm>
            <a:off x="1258888" y="1272657"/>
            <a:ext cx="2593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  <a:defRPr/>
            </a:pPr>
            <a:r>
              <a:rPr lang="en-US" altLang="ko-KR" sz="1400" b="1" u="sng" dirty="0">
                <a:latin typeface="Arial Narrow" panose="020B0606020202030204" pitchFamily="34" charset="0"/>
                <a:ea typeface="LG스마트체2.0 Regular" panose="020B0600000101010101" pitchFamily="50" charset="-127"/>
              </a:rPr>
              <a:t>Phenomenon </a:t>
            </a:r>
            <a:endParaRPr lang="ko-KR" altLang="en-US" sz="1400" b="1" u="sng" dirty="0"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</p:txBody>
      </p:sp>
      <p:graphicFrame>
        <p:nvGraphicFramePr>
          <p:cNvPr id="47" name="Group 101">
            <a:extLst>
              <a:ext uri="{FF2B5EF4-FFF2-40B4-BE49-F238E27FC236}">
                <a16:creationId xmlns="" xmlns:a16="http://schemas.microsoft.com/office/drawing/2014/main" id="{F54925B5-8E67-4F49-8B57-FC0C90FDE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248448"/>
              </p:ext>
            </p:extLst>
          </p:nvPr>
        </p:nvGraphicFramePr>
        <p:xfrm>
          <a:off x="56456" y="620689"/>
          <a:ext cx="9723758" cy="731556"/>
        </p:xfrm>
        <a:graphic>
          <a:graphicData uri="http://schemas.openxmlformats.org/drawingml/2006/table">
            <a:tbl>
              <a:tblPr/>
              <a:tblGrid>
                <a:gridCol w="6996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227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85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1227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8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LINE</a:t>
                      </a:r>
                    </a:p>
                  </a:txBody>
                  <a:tcPr marT="45726" marB="45726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각형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TT Pilot PKG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4M</a:t>
                      </a:r>
                      <a:endParaRPr kumimoji="1" lang="ko-KR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□ MAN</a:t>
                      </a:r>
                      <a:r>
                        <a:rPr kumimoji="1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/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□ MACHINE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/ □ MATERIAL /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■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 </a:t>
                      </a:r>
                      <a:r>
                        <a:rPr kumimoji="1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METHOD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8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EQ   </a:t>
                      </a:r>
                    </a:p>
                  </a:txBody>
                  <a:tcPr marT="45726" marB="45726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CDC Welder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Date</a:t>
                      </a:r>
                      <a:endParaRPr kumimoji="1" lang="ko-KR" altLang="en-US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2025.7.1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8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UNIT</a:t>
                      </a:r>
                    </a:p>
                  </a:txBody>
                  <a:tcPr marT="45726" marB="45726" horzOverflow="overflow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CDC Welder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굴림" charset="-127"/>
                      </a:endParaRPr>
                    </a:p>
                  </a:txBody>
                  <a:tcPr marT="45726" marB="45726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4907280" y="1532146"/>
            <a:ext cx="4938836" cy="5290280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127000" dist="12700" dir="2700000" algn="t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1100" dirty="0">
              <a:solidFill>
                <a:srgbClr val="FFFFFF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24" name="직사각형 137"/>
          <p:cNvSpPr>
            <a:spLocks noChangeArrowheads="1"/>
          </p:cNvSpPr>
          <p:nvPr/>
        </p:nvSpPr>
        <p:spPr bwMode="auto">
          <a:xfrm>
            <a:off x="4921733" y="1795653"/>
            <a:ext cx="4924384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>
            <a:spAutoFit/>
          </a:bodyPr>
          <a:lstStyle/>
          <a:p>
            <a:pPr>
              <a:lnSpc>
                <a:spcPct val="112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1. 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초기화 시점 변경</a:t>
            </a:r>
            <a:endParaRPr lang="ko-KR" altLang="en-US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기존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진입 시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,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초기화 진행</a:t>
            </a:r>
            <a:endParaRPr lang="en-US" altLang="ko-KR" sz="1000" dirty="0" smtClean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변경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생성 시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 한번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),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초기화 진행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2.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용접 위치 보상에 활용할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변경</a:t>
            </a:r>
            <a:endParaRPr lang="en-US" altLang="ko-KR" sz="1000" dirty="0" smtClean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기존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화면의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활용</a:t>
            </a:r>
            <a:endParaRPr lang="en-US" altLang="ko-KR" sz="1000" dirty="0" smtClean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변경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Auto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화면의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활용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생성 시에만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초기화되도록 구성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endParaRPr lang="en-US" altLang="ko-KR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endParaRPr lang="en-US" altLang="ko-KR" sz="1000" dirty="0" smtClean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12000"/>
              </a:lnSpc>
            </a:pPr>
            <a:endParaRPr lang="en-US" altLang="ko-KR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25" name="Rectangle 461"/>
          <p:cNvSpPr>
            <a:spLocks noChangeArrowheads="1"/>
          </p:cNvSpPr>
          <p:nvPr/>
        </p:nvSpPr>
        <p:spPr bwMode="auto">
          <a:xfrm>
            <a:off x="4970102" y="1579490"/>
            <a:ext cx="3487738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36000" rIns="36000" bIns="36000">
            <a:spAutoFit/>
          </a:bodyPr>
          <a:lstStyle/>
          <a:p>
            <a:pPr latinLnBrk="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200" b="1" kern="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 조치사항  </a:t>
            </a:r>
            <a:endParaRPr lang="en-US" altLang="ko-KR" sz="1200" b="1" kern="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30" name="Rectangle 461"/>
          <p:cNvSpPr>
            <a:spLocks noChangeArrowheads="1"/>
          </p:cNvSpPr>
          <p:nvPr/>
        </p:nvSpPr>
        <p:spPr bwMode="auto">
          <a:xfrm>
            <a:off x="4989864" y="5750883"/>
            <a:ext cx="1381168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36000" rIns="36000" bIns="36000">
            <a:spAutoFit/>
          </a:bodyPr>
          <a:lstStyle/>
          <a:p>
            <a:pPr latinLnBrk="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ko-KR" sz="1200" b="1" kern="0" dirty="0">
                <a:latin typeface="Arial Narrow" pitchFamily="34" charset="0"/>
                <a:ea typeface="LG스마트체 Regular" pitchFamily="50" charset="-127"/>
              </a:rPr>
              <a:t> </a:t>
            </a:r>
            <a:r>
              <a:rPr lang="ko-KR" altLang="en-US" sz="1200" b="1" kern="0" smtClean="0">
                <a:latin typeface="Arial Narrow" pitchFamily="34" charset="0"/>
                <a:ea typeface="LG스마트체 Regular" pitchFamily="50" charset="-127"/>
              </a:rPr>
              <a:t>개선 및 조치 내용</a:t>
            </a:r>
            <a:endParaRPr lang="ko-KR" altLang="en-US" sz="1200" b="1" kern="0" dirty="0"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31" name="직사각형 137"/>
          <p:cNvSpPr>
            <a:spLocks noChangeArrowheads="1"/>
          </p:cNvSpPr>
          <p:nvPr/>
        </p:nvSpPr>
        <p:spPr bwMode="auto">
          <a:xfrm>
            <a:off x="4970102" y="5984488"/>
            <a:ext cx="4991997" cy="43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>
            <a:spAutoFit/>
          </a:bodyPr>
          <a:lstStyle/>
          <a:p>
            <a:pPr marL="171450" indent="-17145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Camera Display </a:t>
            </a:r>
            <a:r>
              <a:rPr lang="ko-KR" altLang="en-US" sz="100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프로그램 점검 및 수정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완료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)</a:t>
            </a:r>
          </a:p>
          <a:p>
            <a:pPr marL="171450" indent="-17145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용접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SW </a:t>
            </a:r>
            <a:r>
              <a:rPr lang="ko-KR" altLang="en-US" sz="100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타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Unit</a:t>
            </a:r>
            <a:r>
              <a:rPr lang="ko-KR" altLang="en-US" sz="100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 확산 전개 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완료</a:t>
            </a:r>
            <a:r>
              <a:rPr lang="en-US" altLang="ko-KR" sz="1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  <a:sym typeface="Wingdings" pitchFamily="2" charset="2"/>
              </a:rPr>
              <a:t>)</a:t>
            </a:r>
            <a:endParaRPr lang="en-US" altLang="ko-KR" sz="1000" dirty="0">
              <a:latin typeface="LG스마트체 Regular" panose="020B0600000101010101" pitchFamily="50" charset="-127"/>
              <a:ea typeface="LG스마트체 Regular" panose="020B0600000101010101" pitchFamily="50" charset="-127"/>
              <a:cs typeface="Arial" pitchFamily="34" charset="0"/>
              <a:sym typeface="Wingdings" pitchFamily="2" charset="2"/>
            </a:endParaRPr>
          </a:p>
        </p:txBody>
      </p:sp>
      <p:sp>
        <p:nvSpPr>
          <p:cNvPr id="32" name="Text Box 170"/>
          <p:cNvSpPr txBox="1">
            <a:spLocks noChangeArrowheads="1"/>
          </p:cNvSpPr>
          <p:nvPr/>
        </p:nvSpPr>
        <p:spPr bwMode="auto">
          <a:xfrm>
            <a:off x="6016625" y="1288532"/>
            <a:ext cx="2593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  <a:defRPr/>
            </a:pPr>
            <a:r>
              <a:rPr lang="en-US" altLang="ko-KR" sz="1400" b="1" u="sng" dirty="0">
                <a:latin typeface="Arial Narrow" panose="020B0606020202030204" pitchFamily="34" charset="0"/>
                <a:ea typeface="LG스마트체2.0 Regular" panose="020B0600000101010101" pitchFamily="50" charset="-127"/>
              </a:rPr>
              <a:t>Action / Result</a:t>
            </a:r>
            <a:endParaRPr lang="ko-KR" altLang="en-US" sz="1400" b="1" u="sng" dirty="0"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1067" y="2019851"/>
            <a:ext cx="15481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0" b="1" dirty="0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7/1 3:25:47 </a:t>
            </a:r>
            <a:r>
              <a:rPr lang="en-US" altLang="ko-KR" sz="700" dirty="0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PM</a:t>
            </a:r>
            <a:r>
              <a:rPr lang="en-US" altLang="ko-KR" sz="700" b="1" dirty="0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700" b="1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조치 완료 </a:t>
            </a:r>
            <a:r>
              <a:rPr lang="en-US" altLang="ko-KR" sz="700" b="1" dirty="0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700" b="1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용접 재개</a:t>
            </a:r>
            <a:r>
              <a:rPr lang="en-US" altLang="ko-KR" sz="700" b="1" dirty="0" smtClean="0">
                <a:solidFill>
                  <a:srgbClr val="00B050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).</a:t>
            </a:r>
            <a:endParaRPr lang="en-US" altLang="ko-KR" sz="700" b="1" dirty="0">
              <a:solidFill>
                <a:srgbClr val="00B050"/>
              </a:solidFill>
              <a:latin typeface="Arial Narrow" panose="020B0606020202030204" pitchFamily="34" charset="0"/>
              <a:ea typeface="LG스마트체2.0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9" name="Rectangle 461"/>
          <p:cNvSpPr>
            <a:spLocks noChangeArrowheads="1"/>
          </p:cNvSpPr>
          <p:nvPr/>
        </p:nvSpPr>
        <p:spPr bwMode="auto">
          <a:xfrm>
            <a:off x="80821" y="2526138"/>
            <a:ext cx="3487738" cy="2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8000" tIns="36000" rIns="36000" bIns="36000">
            <a:spAutoFit/>
          </a:bodyPr>
          <a:lstStyle/>
          <a:p>
            <a:pPr latinLnBrk="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200" b="1" kern="0" dirty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</a:rPr>
              <a:t>발생 원인</a:t>
            </a:r>
            <a:endParaRPr lang="en-US" altLang="ko-KR" sz="1200" b="1" kern="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</a:endParaRPr>
          </a:p>
        </p:txBody>
      </p:sp>
      <p:sp>
        <p:nvSpPr>
          <p:cNvPr id="20" name="직사각형 137">
            <a:extLst>
              <a:ext uri="{FF2B5EF4-FFF2-40B4-BE49-F238E27FC236}">
                <a16:creationId xmlns="" xmlns:a16="http://schemas.microsoft.com/office/drawing/2014/main" id="{088A314C-CB4E-BFA5-4FC1-6827F5F96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783507"/>
            <a:ext cx="4716780" cy="233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0">
            <a:spAutoFit/>
          </a:bodyPr>
          <a:lstStyle/>
          <a:p>
            <a:pPr marL="171450" indent="-17145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원인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: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자동 운전 중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PC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메뉴얼 조작에 대한 인터락 처리 미흡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발생 시나리오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1.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자동 운전 시작 시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,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를 용접 위치 보상에 사용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비정상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  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2.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연동 중 생산 중지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3.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자동 운전 중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PC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 화면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 (Auto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→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Manual)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 이동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정상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4. Manual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화면 진입 시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, Camera Display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초기화 로직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비정상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5.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생산 재개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. PLC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→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PC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용접 요청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정상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6.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용접 전 비전 보상을 위한 위치 보상 작업 진행 중 문제 발생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(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비정상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)</a:t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위치 보정 작업은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‘Camera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캡처 → 보상량 검출 →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에 보상량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Draw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→ 보상 유무 판단 및 보상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’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 순으로 진행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r>
              <a:rPr lang="en-US" altLang="ko-KR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-.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삭제된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Camera Display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에 보상량 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Draw </a:t>
            </a:r>
            <a:r>
              <a:rPr lang="ko-KR" altLang="en-US" sz="100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>과정 진행</a:t>
            </a:r>
            <a: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  <a:sym typeface="Wingdings" pitchFamily="2" charset="2"/>
              </a:rPr>
            </a:br>
            <a:endParaRPr lang="en-US" altLang="ko-KR" sz="1000" dirty="0">
              <a:solidFill>
                <a:srgbClr val="00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t="32938"/>
          <a:stretch/>
        </p:blipFill>
        <p:spPr>
          <a:xfrm>
            <a:off x="380492" y="4950837"/>
            <a:ext cx="4280538" cy="16859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48774" y="5026164"/>
            <a:ext cx="1856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Manual </a:t>
            </a:r>
            <a:r>
              <a:rPr lang="ko-KR" altLang="en-US" sz="80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화면 진입 로그 </a:t>
            </a:r>
            <a:r>
              <a:rPr lang="en-US" altLang="ko-KR" sz="800" dirty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(</a:t>
            </a:r>
            <a:r>
              <a:rPr lang="ko-KR" altLang="en-US" sz="80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발생 시나리오 ④</a:t>
            </a:r>
            <a:r>
              <a:rPr lang="en-US" altLang="ko-KR" sz="800" dirty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)</a:t>
            </a:r>
            <a:endParaRPr lang="ko-KR" altLang="en-US" sz="800">
              <a:solidFill>
                <a:srgbClr val="00B05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8774" y="6583325"/>
            <a:ext cx="1856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위치 보상 중 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Draw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로그 </a:t>
            </a:r>
            <a:r>
              <a:rPr lang="en-US" altLang="ko-KR" sz="800" dirty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(</a:t>
            </a:r>
            <a:r>
              <a:rPr lang="ko-KR" altLang="en-US" sz="80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발생 시나리오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⑥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)</a:t>
            </a:r>
            <a:endParaRPr lang="ko-KR" altLang="en-US" sz="800">
              <a:solidFill>
                <a:srgbClr val="00B05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1012" y="5535439"/>
            <a:ext cx="19574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PLC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→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PC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용접 요청 로그 </a:t>
            </a:r>
            <a:r>
              <a:rPr lang="en-US" altLang="ko-KR" sz="800" dirty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(</a:t>
            </a:r>
            <a:r>
              <a:rPr lang="ko-KR" altLang="en-US" sz="80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발생 시나리오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⑤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)</a:t>
            </a:r>
            <a:endParaRPr lang="ko-KR" altLang="en-US" sz="800">
              <a:solidFill>
                <a:srgbClr val="00B05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210" y="4541919"/>
            <a:ext cx="4802004" cy="9109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293260" y="5449589"/>
            <a:ext cx="2486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 err="1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Autorun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 Sequence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에서 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Auto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화면의 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Camera Display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활용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/>
            </a:r>
            <a:b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</a:b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(Pattern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→ </a:t>
            </a:r>
            <a:r>
              <a:rPr lang="en-US" altLang="ko-KR" sz="800" dirty="0" err="1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Machin_A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 /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좌 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: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기존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,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우 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: </a:t>
            </a:r>
            <a:r>
              <a:rPr lang="ko-KR" altLang="en-US" sz="80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변경</a:t>
            </a:r>
            <a:r>
              <a:rPr lang="en-US" altLang="ko-KR" sz="800" dirty="0" smtClean="0">
                <a:solidFill>
                  <a:srgbClr val="00B05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)</a:t>
            </a:r>
            <a:endParaRPr lang="ko-KR" altLang="en-US" sz="800">
              <a:solidFill>
                <a:srgbClr val="00B05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921" y="3140903"/>
            <a:ext cx="2433464" cy="13752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78307" y="3113522"/>
            <a:ext cx="1209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Class </a:t>
            </a:r>
            <a:r>
              <a:rPr lang="ko-KR" altLang="en-US" sz="80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생성자 </a:t>
            </a:r>
            <a:r>
              <a:rPr lang="en-US" altLang="ko-KR" sz="800" dirty="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/>
            </a:r>
            <a:br>
              <a:rPr lang="en-US" altLang="ko-KR" sz="800" dirty="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</a:br>
            <a:r>
              <a:rPr lang="en-US" altLang="ko-KR" sz="800" dirty="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(</a:t>
            </a:r>
            <a:r>
              <a:rPr lang="ko-KR" altLang="en-US" sz="800" smtClean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초기 생성 시에만 진입</a:t>
            </a:r>
            <a:r>
              <a:rPr lang="en-US" altLang="ko-KR" sz="800" dirty="0">
                <a:solidFill>
                  <a:srgbClr val="FFFF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)</a:t>
            </a:r>
            <a:endParaRPr lang="ko-KR" altLang="en-US" sz="800">
              <a:solidFill>
                <a:srgbClr val="FFFF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285148" y="3418485"/>
            <a:ext cx="1440160" cy="459400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285148" y="3925767"/>
            <a:ext cx="2325452" cy="59036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368018" y="3606117"/>
            <a:ext cx="709218" cy="4922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>
            <a:stCxn id="38" idx="2"/>
          </p:cNvCxnSpPr>
          <p:nvPr/>
        </p:nvCxnSpPr>
        <p:spPr>
          <a:xfrm>
            <a:off x="6722627" y="3655343"/>
            <a:ext cx="0" cy="2821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38744" y="3724880"/>
            <a:ext cx="12099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 smtClean="0">
                <a:solidFill>
                  <a:srgbClr val="FF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Camera </a:t>
            </a:r>
            <a:r>
              <a:rPr lang="en-US" altLang="ko-KR" sz="800" smtClean="0">
                <a:solidFill>
                  <a:srgbClr val="FF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Display </a:t>
            </a:r>
            <a:r>
              <a:rPr lang="ko-KR" altLang="en-US" sz="800" smtClean="0">
                <a:solidFill>
                  <a:srgbClr val="FF0000"/>
                </a:solidFill>
                <a:latin typeface="Arial Narrow" pitchFamily="34" charset="0"/>
                <a:ea typeface="LG스마트체 Regular" pitchFamily="50" charset="-127"/>
                <a:cs typeface="Arial" pitchFamily="34" charset="0"/>
              </a:rPr>
              <a:t>초기화</a:t>
            </a:r>
            <a:endParaRPr lang="ko-KR" altLang="en-US" sz="800">
              <a:solidFill>
                <a:srgbClr val="FF0000"/>
              </a:solidFill>
              <a:latin typeface="Arial Narrow" pitchFamily="34" charset="0"/>
              <a:ea typeface="LG스마트체 Regular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6202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/m_precDefault&gt;&lt;/CDefaultPrec&gt;&lt;/root&gt;"/>
  <p:tag name="THINKCELLUNDODONOTDELETE" val="133"/>
</p:tagLst>
</file>

<file path=ppt/theme/theme1.xml><?xml version="1.0" encoding="utf-8"?>
<a:theme xmlns:a="http://schemas.openxmlformats.org/drawingml/2006/main" name="8_LGE Internal Use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tx1">
              <a:lumMod val="50000"/>
              <a:lumOff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tx1">
              <a:lumMod val="50000"/>
              <a:lumOff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tx1">
              <a:lumMod val="50000"/>
              <a:lumOff val="50000"/>
            </a:schemeClr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. CWA 생산운영체계">
  <a:themeElements>
    <a:clrScheme name="전략기획팀_돋움&amp;Arial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DDDD"/>
      </a:accent1>
      <a:accent2>
        <a:srgbClr val="0000F2"/>
      </a:accent2>
      <a:accent3>
        <a:srgbClr val="FFFFFF"/>
      </a:accent3>
      <a:accent4>
        <a:srgbClr val="000000"/>
      </a:accent4>
      <a:accent5>
        <a:srgbClr val="EBEBEB"/>
      </a:accent5>
      <a:accent6>
        <a:srgbClr val="0000DB"/>
      </a:accent6>
      <a:hlink>
        <a:srgbClr val="CC0000"/>
      </a:hlink>
      <a:folHlink>
        <a:srgbClr val="008000"/>
      </a:folHlink>
    </a:clrScheme>
    <a:fontScheme name="사용자 지정 1">
      <a:majorFont>
        <a:latin typeface="LG스마트체 Regular"/>
        <a:ea typeface="LG스마트체 Regular"/>
        <a:cs typeface=""/>
      </a:majorFont>
      <a:minorFont>
        <a:latin typeface="LG스마트체 Regular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>
        <a:noAutofit/>
      </a:bodyPr>
      <a:lstStyle>
        <a:defPPr algn="ctr" fontAlgn="b">
          <a:defRPr sz="1050" dirty="0" smtClean="0">
            <a:latin typeface="LG스마트체 Regular" pitchFamily="50" charset="-127"/>
            <a:ea typeface="LG스마트체 Regular" pitchFamily="50" charset="-127"/>
          </a:defRPr>
        </a:defPPr>
      </a:lstStyle>
    </a:spDef>
    <a:lnDef>
      <a:spPr bwMode="auto">
        <a:noFill/>
        <a:ln w="9525" cap="flat" cmpd="sng" algn="ctr">
          <a:solidFill>
            <a:schemeClr val="tx1">
              <a:lumMod val="75000"/>
              <a:lumOff val="2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>
          <a:defRPr sz="1000" dirty="0"/>
        </a:defPPr>
      </a:lstStyle>
    </a:txDef>
  </a:objectDefaults>
  <a:extraClrSchemeLst>
    <a:extraClrScheme>
      <a:clrScheme name="전략기획팀_돋움&amp;Ari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전략기획팀_돋움&amp;Ari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전략기획팀_돋움&amp;Arial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DDDDD"/>
        </a:accent1>
        <a:accent2>
          <a:srgbClr val="0000F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0000DB"/>
        </a:accent6>
        <a:hlink>
          <a:srgbClr val="CC0000"/>
        </a:hlink>
        <a:folHlink>
          <a:srgbClr val="0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347654</TotalTime>
  <Words>188</Words>
  <Application>Microsoft Office PowerPoint</Application>
  <PresentationFormat>A4 용지(210x297mm)</PresentationFormat>
  <Paragraphs>36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HY견고딕</vt:lpstr>
      <vt:lpstr>LG스마트체 Regular</vt:lpstr>
      <vt:lpstr>LG스마트체2.0 Regular</vt:lpstr>
      <vt:lpstr>굴림</vt:lpstr>
      <vt:lpstr>돋움</vt:lpstr>
      <vt:lpstr>맑은 고딕</vt:lpstr>
      <vt:lpstr>Arial</vt:lpstr>
      <vt:lpstr>Arial Narrow</vt:lpstr>
      <vt:lpstr>Times New Roman</vt:lpstr>
      <vt:lpstr>Wingdings</vt:lpstr>
      <vt:lpstr>8_LGE Internal Use Only</vt:lpstr>
      <vt:lpstr>디자인 사용자 지정</vt:lpstr>
      <vt:lpstr>1_디자인 사용자 지정</vt:lpstr>
      <vt:lpstr>2_디자인 사용자 지정</vt:lpstr>
      <vt:lpstr>1. CWA 생산운영체계</vt:lpstr>
      <vt:lpstr>PowerPoint 프레젠테이션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'14년 전략보고</dc:title>
  <dc:subject>경영지표</dc:subject>
  <dc:creator>zantins</dc:creator>
  <cp:lastModifiedBy>이준혁/연구원/PRI 전지레이저솔루션Task(junhyuk2.lee@lge.com)</cp:lastModifiedBy>
  <cp:revision>19626</cp:revision>
  <cp:lastPrinted>2019-03-07T09:15:22Z</cp:lastPrinted>
  <dcterms:created xsi:type="dcterms:W3CDTF">2004-04-12T04:26:45Z</dcterms:created>
  <dcterms:modified xsi:type="dcterms:W3CDTF">2025-07-03T08:06:40Z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Event">
    <vt:lpwstr/>
  </property>
  <property fmtid="{D5CDD505-2E9C-101B-9397-08002B2CF9AE}" pid="6" name="Delivery Date">
    <vt:lpwstr>2007. 11. 22</vt:lpwstr>
  </property>
  <property fmtid="{D5CDD505-2E9C-101B-9397-08002B2CF9AE}" pid="7" name="DocID">
    <vt:lpwstr/>
  </property>
  <property fmtid="{D5CDD505-2E9C-101B-9397-08002B2CF9AE}" pid="8" name="DocIDinTitle">
    <vt:bool>false</vt:bool>
  </property>
  <property fmtid="{D5CDD505-2E9C-101B-9397-08002B2CF9AE}" pid="9" name="DocIDinSlide">
    <vt:bool>false</vt:bool>
  </property>
  <property fmtid="{D5CDD505-2E9C-101B-9397-08002B2CF9AE}" pid="10" name="DocIDPosition">
    <vt:i4>0</vt:i4>
  </property>
  <property fmtid="{D5CDD505-2E9C-101B-9397-08002B2CF9AE}" pid="11" name="Title">
    <vt:lpwstr>Frequently Used Template</vt:lpwstr>
  </property>
  <property fmtid="{D5CDD505-2E9C-101B-9397-08002B2CF9AE}" pid="12" name="Final">
    <vt:bool>false</vt:bool>
  </property>
</Properties>
</file>