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9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9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DB5F6-0959-4F1E-8298-3DB5A7DA673E}" type="datetimeFigureOut">
              <a:rPr lang="ko-KR" altLang="en-US" smtClean="0"/>
              <a:t>2025-07-03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32117-F7D7-484B-8813-11C8B684F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0868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DB5F6-0959-4F1E-8298-3DB5A7DA673E}" type="datetimeFigureOut">
              <a:rPr lang="ko-KR" altLang="en-US" smtClean="0"/>
              <a:t>2025-07-03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32117-F7D7-484B-8813-11C8B684F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2064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DB5F6-0959-4F1E-8298-3DB5A7DA673E}" type="datetimeFigureOut">
              <a:rPr lang="ko-KR" altLang="en-US" smtClean="0"/>
              <a:t>2025-07-03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32117-F7D7-484B-8813-11C8B684F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966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DB5F6-0959-4F1E-8298-3DB5A7DA673E}" type="datetimeFigureOut">
              <a:rPr lang="ko-KR" altLang="en-US" smtClean="0"/>
              <a:t>2025-07-03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32117-F7D7-484B-8813-11C8B684F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8446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DB5F6-0959-4F1E-8298-3DB5A7DA673E}" type="datetimeFigureOut">
              <a:rPr lang="ko-KR" altLang="en-US" smtClean="0"/>
              <a:t>2025-07-03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32117-F7D7-484B-8813-11C8B684F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0093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DB5F6-0959-4F1E-8298-3DB5A7DA673E}" type="datetimeFigureOut">
              <a:rPr lang="ko-KR" altLang="en-US" smtClean="0"/>
              <a:t>2025-07-03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32117-F7D7-484B-8813-11C8B684F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4877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DB5F6-0959-4F1E-8298-3DB5A7DA673E}" type="datetimeFigureOut">
              <a:rPr lang="ko-KR" altLang="en-US" smtClean="0"/>
              <a:t>2025-07-03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32117-F7D7-484B-8813-11C8B684F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9809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DB5F6-0959-4F1E-8298-3DB5A7DA673E}" type="datetimeFigureOut">
              <a:rPr lang="ko-KR" altLang="en-US" smtClean="0"/>
              <a:t>2025-07-03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32117-F7D7-484B-8813-11C8B684F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5776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DB5F6-0959-4F1E-8298-3DB5A7DA673E}" type="datetimeFigureOut">
              <a:rPr lang="ko-KR" altLang="en-US" smtClean="0"/>
              <a:t>2025-07-03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32117-F7D7-484B-8813-11C8B684F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672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DB5F6-0959-4F1E-8298-3DB5A7DA673E}" type="datetimeFigureOut">
              <a:rPr lang="ko-KR" altLang="en-US" smtClean="0"/>
              <a:t>2025-07-03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32117-F7D7-484B-8813-11C8B684F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0272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DB5F6-0959-4F1E-8298-3DB5A7DA673E}" type="datetimeFigureOut">
              <a:rPr lang="ko-KR" altLang="en-US" smtClean="0"/>
              <a:t>2025-07-03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32117-F7D7-484B-8813-11C8B684FE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369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DB5F6-0959-4F1E-8298-3DB5A7DA673E}" type="datetimeFigureOut">
              <a:rPr lang="ko-KR" altLang="en-US" smtClean="0"/>
              <a:t>2025-07-03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32117-F7D7-484B-8813-11C8B684FEB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MSIPCMContentMarking" descr="{&quot;HashCode&quot;:966751382,&quot;Placement&quot;:&quot;Header&quot;,&quot;Top&quot;:0.0,&quot;Left&quot;:293.954651,&quot;SlideWidth&quot;:720,&quot;SlideHeight&quot;:540}"/>
          <p:cNvSpPr txBox="1"/>
          <p:nvPr userDrawn="1"/>
        </p:nvSpPr>
        <p:spPr>
          <a:xfrm>
            <a:off x="3733224" y="0"/>
            <a:ext cx="1677551" cy="2965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altLang="ko-KR" sz="1200" smtClean="0">
                <a:solidFill>
                  <a:srgbClr val="000000"/>
                </a:solidFill>
                <a:latin typeface="Calibri" panose="020F0502020204030204" pitchFamily="34" charset="0"/>
              </a:rPr>
              <a:t>LGE Internal Use Only</a:t>
            </a:r>
            <a:endParaRPr lang="ko-KR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7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270456" y="669701"/>
            <a:ext cx="85902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270456" y="1610093"/>
            <a:ext cx="408260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4778062" y="1610093"/>
            <a:ext cx="408260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70456" y="161212"/>
            <a:ext cx="6941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각형</a:t>
            </a:r>
            <a:r>
              <a:rPr lang="en-US" altLang="ko-KR" sz="2000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PKG Pilot Can-Cap </a:t>
            </a:r>
            <a:r>
              <a:rPr lang="ko-KR" altLang="en-US" sz="2000" b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가접 </a:t>
            </a:r>
            <a:r>
              <a:rPr lang="en-US" altLang="ko-KR" sz="2000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Page Change </a:t>
            </a:r>
            <a:r>
              <a:rPr lang="ko-KR" altLang="en-US" sz="2000" b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알람 이슈 </a:t>
            </a:r>
            <a:r>
              <a:rPr lang="en-US" altLang="ko-KR" sz="2000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(‘25.7.1)</a:t>
            </a:r>
            <a:endParaRPr lang="ko-KR" altLang="en-US" sz="20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57589" y="1210850"/>
            <a:ext cx="153258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AS - IS</a:t>
            </a:r>
            <a:endParaRPr lang="ko-KR" altLang="en-US" sz="17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0455" y="1706910"/>
            <a:ext cx="41727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생산량 읽기 과정 중 </a:t>
            </a:r>
            <a:r>
              <a:rPr lang="en-US" altLang="ko-KR" sz="1500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DB Reload </a:t>
            </a:r>
            <a:r>
              <a:rPr lang="ko-KR" altLang="en-US" sz="1500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상태 확인 없이 생산량 접근</a:t>
            </a:r>
            <a:endParaRPr lang="ko-KR" altLang="en-US" sz="15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0456" y="792935"/>
            <a:ext cx="898945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700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용접</a:t>
            </a:r>
            <a:r>
              <a:rPr lang="en-US" altLang="ko-KR" sz="1700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SW </a:t>
            </a:r>
            <a:r>
              <a:rPr lang="ko-KR" altLang="en-US" sz="1700" b="1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생산량 저장하는 파일의 읽기와 쓰기 겹치는 케이스 발생 → 겹치는 케이스 동시 접근 방지</a:t>
            </a:r>
            <a:endParaRPr lang="ko-KR" altLang="en-US" sz="17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84891" y="1210850"/>
            <a:ext cx="153258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TO- BE</a:t>
            </a:r>
            <a:endParaRPr lang="ko-KR" altLang="en-US" sz="17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32985" y="1706910"/>
            <a:ext cx="42951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자동 운전 중 </a:t>
            </a:r>
            <a:r>
              <a:rPr lang="en-US" altLang="ko-KR" sz="15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DB Reload </a:t>
            </a:r>
            <a:r>
              <a:rPr lang="ko-KR" altLang="en-US" sz="15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진행 최소화 </a:t>
            </a:r>
            <a:r>
              <a:rPr lang="en-US" altLang="ko-KR" sz="15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lang="ko-KR" altLang="en-US" sz="15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삭제</a:t>
            </a:r>
            <a:r>
              <a:rPr lang="en-US" altLang="ko-KR" sz="15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endParaRPr lang="ko-KR" altLang="en-US" sz="15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41713" y="1957542"/>
            <a:ext cx="20863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>
                <a:solidFill>
                  <a:srgbClr val="00B05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생산량은 지속적으로 읽을 수 있음</a:t>
            </a:r>
            <a:r>
              <a:rPr lang="en-US" altLang="ko-KR" sz="1100" b="1" dirty="0" smtClean="0">
                <a:solidFill>
                  <a:srgbClr val="00B05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</a:t>
            </a:r>
            <a:endParaRPr lang="ko-KR" altLang="en-US" sz="1100" b="1">
              <a:solidFill>
                <a:srgbClr val="00B05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76518" y="2584091"/>
            <a:ext cx="1609860" cy="3522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생산량 읽기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2437442" y="2579554"/>
            <a:ext cx="1609860" cy="3522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생산량 수정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476518" y="3135902"/>
            <a:ext cx="1609860" cy="3522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생산량 저장</a:t>
            </a:r>
          </a:p>
        </p:txBody>
      </p:sp>
      <p:sp>
        <p:nvSpPr>
          <p:cNvPr id="48" name="직사각형 47"/>
          <p:cNvSpPr/>
          <p:nvPr/>
        </p:nvSpPr>
        <p:spPr>
          <a:xfrm>
            <a:off x="2437442" y="3135902"/>
            <a:ext cx="1609860" cy="3522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DB Reload</a:t>
            </a:r>
            <a:endParaRPr lang="ko-KR" altLang="en-US" sz="15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49" name="직선 화살표 연결선 48"/>
          <p:cNvCxnSpPr>
            <a:stCxn id="45" idx="3"/>
            <a:endCxn id="46" idx="1"/>
          </p:cNvCxnSpPr>
          <p:nvPr/>
        </p:nvCxnSpPr>
        <p:spPr>
          <a:xfrm flipV="1">
            <a:off x="2086378" y="2755682"/>
            <a:ext cx="351064" cy="45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>
            <a:stCxn id="47" idx="3"/>
            <a:endCxn id="48" idx="1"/>
          </p:cNvCxnSpPr>
          <p:nvPr/>
        </p:nvCxnSpPr>
        <p:spPr>
          <a:xfrm>
            <a:off x="2086378" y="3312030"/>
            <a:ext cx="35106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/>
          <p:nvPr/>
        </p:nvCxnSpPr>
        <p:spPr>
          <a:xfrm>
            <a:off x="1281448" y="7034127"/>
            <a:ext cx="0" cy="2424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꺾인 연결선 61"/>
          <p:cNvCxnSpPr>
            <a:stCxn id="46" idx="3"/>
            <a:endCxn id="47" idx="1"/>
          </p:cNvCxnSpPr>
          <p:nvPr/>
        </p:nvCxnSpPr>
        <p:spPr>
          <a:xfrm flipH="1">
            <a:off x="476518" y="2755682"/>
            <a:ext cx="3570784" cy="556348"/>
          </a:xfrm>
          <a:prstGeom prst="bentConnector5">
            <a:avLst>
              <a:gd name="adj1" fmla="val -6402"/>
              <a:gd name="adj2" fmla="val 50000"/>
              <a:gd name="adj3" fmla="val 10640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꺾인 연결선 63"/>
          <p:cNvCxnSpPr>
            <a:stCxn id="48" idx="3"/>
            <a:endCxn id="45" idx="1"/>
          </p:cNvCxnSpPr>
          <p:nvPr/>
        </p:nvCxnSpPr>
        <p:spPr>
          <a:xfrm flipH="1" flipV="1">
            <a:off x="476518" y="2760219"/>
            <a:ext cx="3570784" cy="551811"/>
          </a:xfrm>
          <a:prstGeom prst="bentConnector5">
            <a:avLst>
              <a:gd name="adj1" fmla="val -10670"/>
              <a:gd name="adj2" fmla="val 169679"/>
              <a:gd name="adj3" fmla="val 10640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폭발 1 67"/>
          <p:cNvSpPr/>
          <p:nvPr/>
        </p:nvSpPr>
        <p:spPr>
          <a:xfrm>
            <a:off x="0" y="2513657"/>
            <a:ext cx="418152" cy="418152"/>
          </a:xfrm>
          <a:prstGeom prst="irregularSeal1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/>
          <p:cNvSpPr/>
          <p:nvPr/>
        </p:nvSpPr>
        <p:spPr>
          <a:xfrm>
            <a:off x="5051621" y="2594644"/>
            <a:ext cx="1609860" cy="3522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생산량 읽기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7012545" y="2590107"/>
            <a:ext cx="1609860" cy="3522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생산량 수정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5051621" y="3146455"/>
            <a:ext cx="1609860" cy="3522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생산량 저장</a:t>
            </a:r>
          </a:p>
        </p:txBody>
      </p:sp>
      <p:cxnSp>
        <p:nvCxnSpPr>
          <p:cNvPr id="73" name="직선 화살표 연결선 72"/>
          <p:cNvCxnSpPr>
            <a:stCxn id="69" idx="3"/>
            <a:endCxn id="70" idx="1"/>
          </p:cNvCxnSpPr>
          <p:nvPr/>
        </p:nvCxnSpPr>
        <p:spPr>
          <a:xfrm flipV="1">
            <a:off x="6661481" y="2766235"/>
            <a:ext cx="351064" cy="45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꺾인 연결선 74"/>
          <p:cNvCxnSpPr>
            <a:stCxn id="70" idx="3"/>
            <a:endCxn id="71" idx="1"/>
          </p:cNvCxnSpPr>
          <p:nvPr/>
        </p:nvCxnSpPr>
        <p:spPr>
          <a:xfrm flipH="1">
            <a:off x="5051621" y="2766235"/>
            <a:ext cx="3570784" cy="556348"/>
          </a:xfrm>
          <a:prstGeom prst="bentConnector5">
            <a:avLst>
              <a:gd name="adj1" fmla="val -6402"/>
              <a:gd name="adj2" fmla="val 50000"/>
              <a:gd name="adj3" fmla="val 10640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꺾인 연결선 75"/>
          <p:cNvCxnSpPr>
            <a:stCxn id="71" idx="3"/>
            <a:endCxn id="69" idx="1"/>
          </p:cNvCxnSpPr>
          <p:nvPr/>
        </p:nvCxnSpPr>
        <p:spPr>
          <a:xfrm flipH="1" flipV="1">
            <a:off x="5051621" y="2770772"/>
            <a:ext cx="1609860" cy="551811"/>
          </a:xfrm>
          <a:prstGeom prst="bentConnector5">
            <a:avLst>
              <a:gd name="adj1" fmla="val -143578"/>
              <a:gd name="adj2" fmla="val 171980"/>
              <a:gd name="adj3" fmla="val 1142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그림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10" y="3900854"/>
            <a:ext cx="8912180" cy="2203098"/>
          </a:xfrm>
          <a:prstGeom prst="rect">
            <a:avLst/>
          </a:prstGeom>
        </p:spPr>
      </p:pic>
      <p:sp>
        <p:nvSpPr>
          <p:cNvPr id="82" name="직사각형 81"/>
          <p:cNvSpPr/>
          <p:nvPr/>
        </p:nvSpPr>
        <p:spPr>
          <a:xfrm>
            <a:off x="4778063" y="4813140"/>
            <a:ext cx="3921437" cy="571659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TextBox 82"/>
          <p:cNvSpPr txBox="1"/>
          <p:nvPr/>
        </p:nvSpPr>
        <p:spPr>
          <a:xfrm>
            <a:off x="6284891" y="5369489"/>
            <a:ext cx="24146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err="1" smtClean="0">
                <a:solidFill>
                  <a:srgbClr val="FFFF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Autorun</a:t>
            </a:r>
            <a:r>
              <a:rPr lang="en-US" altLang="ko-KR" sz="1100" b="1" dirty="0" smtClean="0">
                <a:solidFill>
                  <a:srgbClr val="FFFF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100" b="1" smtClean="0">
                <a:solidFill>
                  <a:srgbClr val="FFFF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</a:t>
            </a:r>
            <a:r>
              <a:rPr lang="en-US" altLang="ko-KR" sz="1100" b="1" dirty="0" smtClean="0">
                <a:solidFill>
                  <a:srgbClr val="FFFF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Reload </a:t>
            </a:r>
            <a:r>
              <a:rPr lang="ko-KR" altLang="en-US" sz="1100" b="1" smtClean="0">
                <a:solidFill>
                  <a:srgbClr val="FFFF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생략하도록 수정</a:t>
            </a:r>
            <a:endParaRPr lang="ko-KR" altLang="en-US" sz="1100" b="1">
              <a:solidFill>
                <a:srgbClr val="FFFF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460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80</Words>
  <Application>Microsoft Office PowerPoint</Application>
  <PresentationFormat>화면 슬라이드 쇼(4:3)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LG스마트체 Regular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>LG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이준혁/선임연구원/PRI 전지공정제어Task(junhyuk2.lee@lge.com)</dc:creator>
  <cp:lastModifiedBy>이준혁/연구원/PRI 전지레이저솔루션Task(junhyuk2.lee@lge.com)</cp:lastModifiedBy>
  <cp:revision>6</cp:revision>
  <dcterms:created xsi:type="dcterms:W3CDTF">2025-07-01T13:27:47Z</dcterms:created>
  <dcterms:modified xsi:type="dcterms:W3CDTF">2025-07-03T08:07:12Z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2025-07-01T14:21:48Z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6344ecb8-e506-4273-b4d1-acaeba09d77a</vt:lpwstr>
  </property>
  <property fmtid="{D5CDD505-2E9C-101B-9397-08002B2CF9AE}" pid="8" name="MSIP_Label_cc6ed9fc-fefc-4a0c-a6d6-10cf236c0d4f_ContentBits">
    <vt:lpwstr>1</vt:lpwstr>
  </property>
</Properties>
</file>